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86" r:id="rId6"/>
  </p:sldMasterIdLst>
  <p:notesMasterIdLst>
    <p:notesMasterId r:id="rId37"/>
  </p:notesMasterIdLst>
  <p:handoutMasterIdLst>
    <p:handoutMasterId r:id="rId38"/>
  </p:handoutMasterIdLst>
  <p:sldIdLst>
    <p:sldId id="1426" r:id="rId7"/>
    <p:sldId id="1405" r:id="rId8"/>
    <p:sldId id="1420" r:id="rId9"/>
    <p:sldId id="1313" r:id="rId10"/>
    <p:sldId id="1374" r:id="rId11"/>
    <p:sldId id="1418" r:id="rId12"/>
    <p:sldId id="1402" r:id="rId13"/>
    <p:sldId id="1421" r:id="rId14"/>
    <p:sldId id="1342" r:id="rId15"/>
    <p:sldId id="1371" r:id="rId16"/>
    <p:sldId id="1369" r:id="rId17"/>
    <p:sldId id="1368" r:id="rId18"/>
    <p:sldId id="1367" r:id="rId19"/>
    <p:sldId id="1365" r:id="rId20"/>
    <p:sldId id="1364" r:id="rId21"/>
    <p:sldId id="1422" r:id="rId22"/>
    <p:sldId id="1376" r:id="rId23"/>
    <p:sldId id="588" r:id="rId24"/>
    <p:sldId id="1337" r:id="rId25"/>
    <p:sldId id="1338" r:id="rId26"/>
    <p:sldId id="1340" r:id="rId27"/>
    <p:sldId id="1379" r:id="rId28"/>
    <p:sldId id="1361" r:id="rId29"/>
    <p:sldId id="1358" r:id="rId30"/>
    <p:sldId id="1357" r:id="rId31"/>
    <p:sldId id="1355" r:id="rId32"/>
    <p:sldId id="1348" r:id="rId33"/>
    <p:sldId id="1345" r:id="rId34"/>
    <p:sldId id="1373" r:id="rId35"/>
    <p:sldId id="915" r:id="rId36"/>
  </p:sldIdLst>
  <p:sldSz cx="12192000" cy="6858000"/>
  <p:notesSz cx="7010400" cy="9296400"/>
  <p:embeddedFontLst>
    <p:embeddedFont>
      <p:font typeface="Century Gothic" panose="020B0502020202020204" pitchFamily="34" charset="0"/>
      <p:regular r:id="rId39"/>
      <p:bold r:id="rId40"/>
      <p:italic r:id="rId41"/>
      <p:boldItalic r:id="rId42"/>
    </p:embeddedFont>
    <p:embeddedFont>
      <p:font typeface="FHWA Series D2001" panose="020B0604000000020003" charset="0"/>
      <p:regular r:id="rId43"/>
    </p:embeddedFont>
    <p:embeddedFont>
      <p:font typeface="FHWA Series F2001" panose="020B0807000000020003" charset="0"/>
      <p:regular r:id="rId44"/>
    </p:embeddedFont>
    <p:embeddedFont>
      <p:font typeface="Times" panose="02020603050405020304" pitchFamily="18" charset="0"/>
      <p:regular r:id="rId45"/>
      <p:bold r:id="rId46"/>
      <p:italic r:id="rId47"/>
      <p:boldItalic r:id="rId48"/>
    </p:embeddedFont>
    <p:embeddedFont>
      <p:font typeface="Webdings" panose="05030102010509060703" pitchFamily="18" charset="2"/>
      <p:regular r:id="rId49"/>
    </p:embeddedFont>
    <p:embeddedFont>
      <p:font typeface="Wingdings 3" panose="05040102010807070707" pitchFamily="18" charset="2"/>
      <p:regular r:id="rId50"/>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384" userDrawn="1">
          <p15:clr>
            <a:srgbClr val="A4A3A4"/>
          </p15:clr>
        </p15:guide>
        <p15:guide id="2" pos="540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A6032974-67F0-B240-313E-22677DA03C60}" name="Falk, Kathy" initials="FK" userId="S::kathy.falk@kimley-horn.com::de57631f-aa4a-4fbd-94dd-5941735f97f7" providerId="AD"/>
  <p188:author id="{D0D4B893-B96C-83A7-C889-B4793D653A4F}" name="Scott Wainwright" initials="SW" userId="9c589e109f32579e" providerId="Windows Live"/>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 id="{63EA32F4-61C7-0A27-FD0B-1C41E0C0E2F7}" name="Falk, Kathy" initials="KF" userId="S::Kathy.Falk@kimley-horn.com::de57631f-aa4a-4fbd-94dd-5941735f97f7" providerId="AD"/>
  <p188:author id="{D9EB1CF7-12C7-554C-228C-736E0302B271}" name="Winne, William (FHWA)" initials="WW(" userId="S::william.winne@ad.dot.gov::6962cf65-3d7f-4147-9614-45f539568b6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73" autoAdjust="0"/>
    <p:restoredTop sz="86410" autoAdjust="0"/>
  </p:normalViewPr>
  <p:slideViewPr>
    <p:cSldViewPr snapToGrid="0">
      <p:cViewPr varScale="1">
        <p:scale>
          <a:sx n="92" d="100"/>
          <a:sy n="92" d="100"/>
        </p:scale>
        <p:origin x="282" y="84"/>
      </p:cViewPr>
      <p:guideLst>
        <p:guide orient="horz" pos="3384"/>
        <p:guide pos="540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654" y="9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1.fntdata"/><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font" Target="fonts/font5.fntdata"/><Relationship Id="rId48" Type="http://schemas.openxmlformats.org/officeDocument/2006/relationships/font" Target="fonts/font10.fntdata"/><Relationship Id="rId56" Type="http://schemas.microsoft.com/office/2016/11/relationships/changesInfo" Target="changesInfos/changesInfo1.xml"/><Relationship Id="rId8" Type="http://schemas.openxmlformats.org/officeDocument/2006/relationships/slide" Target="slides/slide2.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handoutMaster" Target="handoutMasters/handoutMaster1.xml"/><Relationship Id="rId46" Type="http://schemas.openxmlformats.org/officeDocument/2006/relationships/font" Target="fonts/font8.fntdata"/><Relationship Id="rId20" Type="http://schemas.openxmlformats.org/officeDocument/2006/relationships/slide" Target="slides/slide14.xml"/><Relationship Id="rId41" Type="http://schemas.openxmlformats.org/officeDocument/2006/relationships/font" Target="fonts/font3.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font" Target="fonts/font11.fntdata"/><Relationship Id="rId57" Type="http://schemas.microsoft.com/office/2018/10/relationships/authors" Target="author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font" Target="fonts/font6.fntdata"/><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undo custSel addSld delSld modSld modMainMaster">
      <pc:chgData name="Guy, Erica (US)" userId="1fe87976-b765-4ae8-b0d1-d999fb95f92b" providerId="ADAL" clId="{C16E00C5-FDD2-4D94-9E8B-3436556C05AB}" dt="2026-07-22T02:07:25.054" v="2361" actId="962"/>
      <pc:docMkLst>
        <pc:docMk/>
      </pc:docMkLst>
      <pc:sldChg chg="modSp mod">
        <pc:chgData name="Guy, Erica (US)" userId="1fe87976-b765-4ae8-b0d1-d999fb95f92b" providerId="ADAL" clId="{C16E00C5-FDD2-4D94-9E8B-3436556C05AB}" dt="2026-07-20T01:14:52.028" v="610" actId="13244"/>
        <pc:sldMkLst>
          <pc:docMk/>
          <pc:sldMk cId="408567840" sldId="588"/>
        </pc:sldMkLst>
        <pc:spChg chg="mod">
          <ac:chgData name="Guy, Erica (US)" userId="1fe87976-b765-4ae8-b0d1-d999fb95f92b" providerId="ADAL" clId="{C16E00C5-FDD2-4D94-9E8B-3436556C05AB}" dt="2026-07-19T16:53:20.564" v="414" actId="1035"/>
          <ac:spMkLst>
            <pc:docMk/>
            <pc:sldMk cId="408567840" sldId="588"/>
            <ac:spMk id="5" creationId="{01B0C816-80AB-C68C-540D-18807A8AF244}"/>
          </ac:spMkLst>
        </pc:spChg>
        <pc:spChg chg="mod ord">
          <ac:chgData name="Guy, Erica (US)" userId="1fe87976-b765-4ae8-b0d1-d999fb95f92b" providerId="ADAL" clId="{C16E00C5-FDD2-4D94-9E8B-3436556C05AB}" dt="2026-07-20T01:14:51.271" v="609" actId="13244"/>
          <ac:spMkLst>
            <pc:docMk/>
            <pc:sldMk cId="408567840" sldId="588"/>
            <ac:spMk id="14" creationId="{6BFB8B0E-6B07-2423-4E2C-C88C94AC5B3A}"/>
          </ac:spMkLst>
        </pc:spChg>
        <pc:spChg chg="mod">
          <ac:chgData name="Guy, Erica (US)" userId="1fe87976-b765-4ae8-b0d1-d999fb95f92b" providerId="ADAL" clId="{C16E00C5-FDD2-4D94-9E8B-3436556C05AB}" dt="2026-07-19T16:10:48.566" v="400" actId="962"/>
          <ac:spMkLst>
            <pc:docMk/>
            <pc:sldMk cId="408567840" sldId="588"/>
            <ac:spMk id="15" creationId="{DF18486B-7705-2964-A003-FA5CAA48702E}"/>
          </ac:spMkLst>
        </pc:spChg>
        <pc:spChg chg="mod">
          <ac:chgData name="Guy, Erica (US)" userId="1fe87976-b765-4ae8-b0d1-d999fb95f92b" providerId="ADAL" clId="{C16E00C5-FDD2-4D94-9E8B-3436556C05AB}" dt="2026-07-19T16:11:02.409" v="401" actId="962"/>
          <ac:spMkLst>
            <pc:docMk/>
            <pc:sldMk cId="408567840" sldId="588"/>
            <ac:spMk id="16" creationId="{80BB189D-31B3-D4D4-43C0-7A4AEF85E570}"/>
          </ac:spMkLst>
        </pc:spChg>
        <pc:spChg chg="mod ord">
          <ac:chgData name="Guy, Erica (US)" userId="1fe87976-b765-4ae8-b0d1-d999fb95f92b" providerId="ADAL" clId="{C16E00C5-FDD2-4D94-9E8B-3436556C05AB}" dt="2026-07-20T01:14:52.028" v="610" actId="13244"/>
          <ac:spMkLst>
            <pc:docMk/>
            <pc:sldMk cId="408567840" sldId="588"/>
            <ac:spMk id="17" creationId="{83F54B08-204D-EE15-00FD-46DDBCB57166}"/>
          </ac:spMkLst>
        </pc:spChg>
        <pc:picChg chg="mod">
          <ac:chgData name="Guy, Erica (US)" userId="1fe87976-b765-4ae8-b0d1-d999fb95f92b" providerId="ADAL" clId="{C16E00C5-FDD2-4D94-9E8B-3436556C05AB}" dt="2026-07-20T01:14:08.073" v="606" actId="962"/>
          <ac:picMkLst>
            <pc:docMk/>
            <pc:sldMk cId="408567840" sldId="588"/>
            <ac:picMk id="19" creationId="{1F0A6463-9836-2EB6-1316-40D92EDBC864}"/>
          </ac:picMkLst>
        </pc:picChg>
      </pc:sldChg>
      <pc:sldChg chg="modSp">
        <pc:chgData name="Guy, Erica (US)" userId="1fe87976-b765-4ae8-b0d1-d999fb95f92b" providerId="ADAL" clId="{C16E00C5-FDD2-4D94-9E8B-3436556C05AB}" dt="2026-07-19T14:10:31.071" v="106" actId="962"/>
        <pc:sldMkLst>
          <pc:docMk/>
          <pc:sldMk cId="3573914051" sldId="915"/>
        </pc:sldMkLst>
        <pc:picChg chg="mod">
          <ac:chgData name="Guy, Erica (US)" userId="1fe87976-b765-4ae8-b0d1-d999fb95f92b" providerId="ADAL" clId="{C16E00C5-FDD2-4D94-9E8B-3436556C05AB}" dt="2026-07-19T14:10:31.071" v="106" actId="962"/>
          <ac:picMkLst>
            <pc:docMk/>
            <pc:sldMk cId="3573914051" sldId="915"/>
            <ac:picMk id="5" creationId="{7CD49B64-CDE7-B1E0-F19F-D08462DCE392}"/>
          </ac:picMkLst>
        </pc:picChg>
      </pc:sldChg>
      <pc:sldChg chg="modSp">
        <pc:chgData name="Guy, Erica (US)" userId="1fe87976-b765-4ae8-b0d1-d999fb95f92b" providerId="ADAL" clId="{C16E00C5-FDD2-4D94-9E8B-3436556C05AB}" dt="2026-07-19T16:06:40.196" v="378" actId="962"/>
        <pc:sldMkLst>
          <pc:docMk/>
          <pc:sldMk cId="0" sldId="1313"/>
        </pc:sldMkLst>
        <pc:spChg chg="mod">
          <ac:chgData name="Guy, Erica (US)" userId="1fe87976-b765-4ae8-b0d1-d999fb95f92b" providerId="ADAL" clId="{C16E00C5-FDD2-4D94-9E8B-3436556C05AB}" dt="2026-07-19T16:06:40.196" v="378" actId="962"/>
          <ac:spMkLst>
            <pc:docMk/>
            <pc:sldMk cId="0" sldId="1313"/>
            <ac:spMk id="2" creationId="{86DF7843-2820-9702-9F3B-36D253C77584}"/>
          </ac:spMkLst>
        </pc:spChg>
      </pc:sldChg>
      <pc:sldChg chg="modSp mod">
        <pc:chgData name="Guy, Erica (US)" userId="1fe87976-b765-4ae8-b0d1-d999fb95f92b" providerId="ADAL" clId="{C16E00C5-FDD2-4D94-9E8B-3436556C05AB}" dt="2026-07-19T21:22:55.785" v="605" actId="962"/>
        <pc:sldMkLst>
          <pc:docMk/>
          <pc:sldMk cId="1173294595" sldId="1338"/>
        </pc:sldMkLst>
        <pc:picChg chg="mod">
          <ac:chgData name="Guy, Erica (US)" userId="1fe87976-b765-4ae8-b0d1-d999fb95f92b" providerId="ADAL" clId="{C16E00C5-FDD2-4D94-9E8B-3436556C05AB}" dt="2026-07-19T21:21:49.899" v="604" actId="962"/>
          <ac:picMkLst>
            <pc:docMk/>
            <pc:sldMk cId="1173294595" sldId="1338"/>
            <ac:picMk id="3" creationId="{113C981F-1613-4FF2-067D-1FED4F26C98C}"/>
          </ac:picMkLst>
        </pc:picChg>
        <pc:picChg chg="mod">
          <ac:chgData name="Guy, Erica (US)" userId="1fe87976-b765-4ae8-b0d1-d999fb95f92b" providerId="ADAL" clId="{C16E00C5-FDD2-4D94-9E8B-3436556C05AB}" dt="2026-07-19T21:22:55.785" v="605" actId="962"/>
          <ac:picMkLst>
            <pc:docMk/>
            <pc:sldMk cId="1173294595" sldId="1338"/>
            <ac:picMk id="7" creationId="{4539B9C0-40F4-62BB-F6F6-0A98D80C5D1C}"/>
          </ac:picMkLst>
        </pc:picChg>
      </pc:sldChg>
      <pc:sldChg chg="modSp">
        <pc:chgData name="Guy, Erica (US)" userId="1fe87976-b765-4ae8-b0d1-d999fb95f92b" providerId="ADAL" clId="{C16E00C5-FDD2-4D94-9E8B-3436556C05AB}" dt="2026-07-19T16:07:31.222" v="381" actId="962"/>
        <pc:sldMkLst>
          <pc:docMk/>
          <pc:sldMk cId="3529764778" sldId="1342"/>
        </pc:sldMkLst>
        <pc:spChg chg="mod">
          <ac:chgData name="Guy, Erica (US)" userId="1fe87976-b765-4ae8-b0d1-d999fb95f92b" providerId="ADAL" clId="{C16E00C5-FDD2-4D94-9E8B-3436556C05AB}" dt="2026-07-19T16:07:31.222" v="381" actId="962"/>
          <ac:spMkLst>
            <pc:docMk/>
            <pc:sldMk cId="3529764778" sldId="1342"/>
            <ac:spMk id="5" creationId="{E0EC09E4-FDC8-0764-3ECE-D19BA5428050}"/>
          </ac:spMkLst>
        </pc:spChg>
      </pc:sldChg>
      <pc:sldChg chg="modSp">
        <pc:chgData name="Guy, Erica (US)" userId="1fe87976-b765-4ae8-b0d1-d999fb95f92b" providerId="ADAL" clId="{C16E00C5-FDD2-4D94-9E8B-3436556C05AB}" dt="2026-07-19T16:08:42.182" v="387" actId="962"/>
        <pc:sldMkLst>
          <pc:docMk/>
          <pc:sldMk cId="430615790" sldId="1364"/>
        </pc:sldMkLst>
        <pc:spChg chg="mod">
          <ac:chgData name="Guy, Erica (US)" userId="1fe87976-b765-4ae8-b0d1-d999fb95f92b" providerId="ADAL" clId="{C16E00C5-FDD2-4D94-9E8B-3436556C05AB}" dt="2026-07-19T16:08:42.182" v="387" actId="962"/>
          <ac:spMkLst>
            <pc:docMk/>
            <pc:sldMk cId="430615790" sldId="1364"/>
            <ac:spMk id="5" creationId="{B5948551-438F-CC12-68E5-DFCC30968668}"/>
          </ac:spMkLst>
        </pc:spChg>
      </pc:sldChg>
      <pc:sldChg chg="modSp">
        <pc:chgData name="Guy, Erica (US)" userId="1fe87976-b765-4ae8-b0d1-d999fb95f92b" providerId="ADAL" clId="{C16E00C5-FDD2-4D94-9E8B-3436556C05AB}" dt="2026-07-19T16:08:30.722" v="386" actId="962"/>
        <pc:sldMkLst>
          <pc:docMk/>
          <pc:sldMk cId="1039301487" sldId="1365"/>
        </pc:sldMkLst>
        <pc:spChg chg="mod">
          <ac:chgData name="Guy, Erica (US)" userId="1fe87976-b765-4ae8-b0d1-d999fb95f92b" providerId="ADAL" clId="{C16E00C5-FDD2-4D94-9E8B-3436556C05AB}" dt="2026-07-19T16:08:30.722" v="386" actId="962"/>
          <ac:spMkLst>
            <pc:docMk/>
            <pc:sldMk cId="1039301487" sldId="1365"/>
            <ac:spMk id="5" creationId="{948861D7-9DD3-FF55-7C98-22816178BB1D}"/>
          </ac:spMkLst>
        </pc:spChg>
      </pc:sldChg>
      <pc:sldChg chg="modSp">
        <pc:chgData name="Guy, Erica (US)" userId="1fe87976-b765-4ae8-b0d1-d999fb95f92b" providerId="ADAL" clId="{C16E00C5-FDD2-4D94-9E8B-3436556C05AB}" dt="2026-07-19T16:08:16.936" v="385" actId="962"/>
        <pc:sldMkLst>
          <pc:docMk/>
          <pc:sldMk cId="115457996" sldId="1367"/>
        </pc:sldMkLst>
        <pc:spChg chg="mod">
          <ac:chgData name="Guy, Erica (US)" userId="1fe87976-b765-4ae8-b0d1-d999fb95f92b" providerId="ADAL" clId="{C16E00C5-FDD2-4D94-9E8B-3436556C05AB}" dt="2026-07-19T16:08:16.936" v="385" actId="962"/>
          <ac:spMkLst>
            <pc:docMk/>
            <pc:sldMk cId="115457996" sldId="1367"/>
            <ac:spMk id="5" creationId="{F5CB2A78-5DAB-4BF7-BB27-C3D5B8910299}"/>
          </ac:spMkLst>
        </pc:spChg>
      </pc:sldChg>
      <pc:sldChg chg="modSp">
        <pc:chgData name="Guy, Erica (US)" userId="1fe87976-b765-4ae8-b0d1-d999fb95f92b" providerId="ADAL" clId="{C16E00C5-FDD2-4D94-9E8B-3436556C05AB}" dt="2026-07-19T16:08:07.598" v="384" actId="962"/>
        <pc:sldMkLst>
          <pc:docMk/>
          <pc:sldMk cId="4124405673" sldId="1368"/>
        </pc:sldMkLst>
        <pc:spChg chg="mod">
          <ac:chgData name="Guy, Erica (US)" userId="1fe87976-b765-4ae8-b0d1-d999fb95f92b" providerId="ADAL" clId="{C16E00C5-FDD2-4D94-9E8B-3436556C05AB}" dt="2026-07-19T16:08:07.598" v="384" actId="962"/>
          <ac:spMkLst>
            <pc:docMk/>
            <pc:sldMk cId="4124405673" sldId="1368"/>
            <ac:spMk id="2" creationId="{8D6909C6-AEEB-63A1-3806-F320EBA661A2}"/>
          </ac:spMkLst>
        </pc:spChg>
      </pc:sldChg>
      <pc:sldChg chg="modSp">
        <pc:chgData name="Guy, Erica (US)" userId="1fe87976-b765-4ae8-b0d1-d999fb95f92b" providerId="ADAL" clId="{C16E00C5-FDD2-4D94-9E8B-3436556C05AB}" dt="2026-07-19T16:07:58.843" v="383" actId="962"/>
        <pc:sldMkLst>
          <pc:docMk/>
          <pc:sldMk cId="4268416415" sldId="1369"/>
        </pc:sldMkLst>
        <pc:spChg chg="mod">
          <ac:chgData name="Guy, Erica (US)" userId="1fe87976-b765-4ae8-b0d1-d999fb95f92b" providerId="ADAL" clId="{C16E00C5-FDD2-4D94-9E8B-3436556C05AB}" dt="2026-07-19T16:07:58.843" v="383" actId="962"/>
          <ac:spMkLst>
            <pc:docMk/>
            <pc:sldMk cId="4268416415" sldId="1369"/>
            <ac:spMk id="5" creationId="{5265F647-BFBC-0809-AD77-7FB17785D8BA}"/>
          </ac:spMkLst>
        </pc:spChg>
      </pc:sldChg>
      <pc:sldChg chg="modSp">
        <pc:chgData name="Guy, Erica (US)" userId="1fe87976-b765-4ae8-b0d1-d999fb95f92b" providerId="ADAL" clId="{C16E00C5-FDD2-4D94-9E8B-3436556C05AB}" dt="2026-07-19T16:07:48.544" v="382" actId="962"/>
        <pc:sldMkLst>
          <pc:docMk/>
          <pc:sldMk cId="2820875001" sldId="1371"/>
        </pc:sldMkLst>
        <pc:spChg chg="mod">
          <ac:chgData name="Guy, Erica (US)" userId="1fe87976-b765-4ae8-b0d1-d999fb95f92b" providerId="ADAL" clId="{C16E00C5-FDD2-4D94-9E8B-3436556C05AB}" dt="2026-07-19T16:07:48.544" v="382" actId="962"/>
          <ac:spMkLst>
            <pc:docMk/>
            <pc:sldMk cId="2820875001" sldId="1371"/>
            <ac:spMk id="5" creationId="{7B1AC87A-9BB3-1518-EEDF-488765ADE535}"/>
          </ac:spMkLst>
        </pc:spChg>
      </pc:sldChg>
      <pc:sldChg chg="modSp">
        <pc:chgData name="Guy, Erica (US)" userId="1fe87976-b765-4ae8-b0d1-d999fb95f92b" providerId="ADAL" clId="{C16E00C5-FDD2-4D94-9E8B-3436556C05AB}" dt="2026-07-19T16:06:49.962" v="379" actId="962"/>
        <pc:sldMkLst>
          <pc:docMk/>
          <pc:sldMk cId="3253955673" sldId="1374"/>
        </pc:sldMkLst>
        <pc:spChg chg="mod">
          <ac:chgData name="Guy, Erica (US)" userId="1fe87976-b765-4ae8-b0d1-d999fb95f92b" providerId="ADAL" clId="{C16E00C5-FDD2-4D94-9E8B-3436556C05AB}" dt="2026-07-19T16:06:49.962" v="379" actId="962"/>
          <ac:spMkLst>
            <pc:docMk/>
            <pc:sldMk cId="3253955673" sldId="1374"/>
            <ac:spMk id="5" creationId="{417D5604-771D-6C76-10BE-4468319483C3}"/>
          </ac:spMkLst>
        </pc:spChg>
      </pc:sldChg>
      <pc:sldChg chg="modSp">
        <pc:chgData name="Guy, Erica (US)" userId="1fe87976-b765-4ae8-b0d1-d999fb95f92b" providerId="ADAL" clId="{C16E00C5-FDD2-4D94-9E8B-3436556C05AB}" dt="2026-07-19T16:09:31.465" v="397" actId="1036"/>
        <pc:sldMkLst>
          <pc:docMk/>
          <pc:sldMk cId="1012654019" sldId="1376"/>
        </pc:sldMkLst>
        <pc:spChg chg="mod">
          <ac:chgData name="Guy, Erica (US)" userId="1fe87976-b765-4ae8-b0d1-d999fb95f92b" providerId="ADAL" clId="{C16E00C5-FDD2-4D94-9E8B-3436556C05AB}" dt="2026-07-19T16:09:31.465" v="397" actId="1036"/>
          <ac:spMkLst>
            <pc:docMk/>
            <pc:sldMk cId="1012654019" sldId="1376"/>
            <ac:spMk id="3" creationId="{D67007B2-35E6-F022-77A7-D7579C200F24}"/>
          </ac:spMkLst>
        </pc:spChg>
        <pc:spChg chg="mod">
          <ac:chgData name="Guy, Erica (US)" userId="1fe87976-b765-4ae8-b0d1-d999fb95f92b" providerId="ADAL" clId="{C16E00C5-FDD2-4D94-9E8B-3436556C05AB}" dt="2026-07-19T16:09:03.589" v="389" actId="962"/>
          <ac:spMkLst>
            <pc:docMk/>
            <pc:sldMk cId="1012654019" sldId="1376"/>
            <ac:spMk id="4" creationId="{E35A2AEB-F101-B905-F677-2AC51CB1D1AD}"/>
          </ac:spMkLst>
        </pc:spChg>
      </pc:sldChg>
      <pc:sldChg chg="modSp">
        <pc:chgData name="Guy, Erica (US)" userId="1fe87976-b765-4ae8-b0d1-d999fb95f92b" providerId="ADAL" clId="{C16E00C5-FDD2-4D94-9E8B-3436556C05AB}" dt="2026-07-19T16:55:28.852" v="416" actId="962"/>
        <pc:sldMkLst>
          <pc:docMk/>
          <pc:sldMk cId="4053999966" sldId="1379"/>
        </pc:sldMkLst>
        <pc:picChg chg="mod">
          <ac:chgData name="Guy, Erica (US)" userId="1fe87976-b765-4ae8-b0d1-d999fb95f92b" providerId="ADAL" clId="{C16E00C5-FDD2-4D94-9E8B-3436556C05AB}" dt="2026-07-19T16:55:28.852" v="416" actId="962"/>
          <ac:picMkLst>
            <pc:docMk/>
            <pc:sldMk cId="4053999966" sldId="1379"/>
            <ac:picMk id="2" creationId="{E3C713ED-E8B3-BBDA-3C37-95710EEB38A1}"/>
          </ac:picMkLst>
        </pc:picChg>
      </pc:sldChg>
      <pc:sldChg chg="modSp">
        <pc:chgData name="Guy, Erica (US)" userId="1fe87976-b765-4ae8-b0d1-d999fb95f92b" providerId="ADAL" clId="{C16E00C5-FDD2-4D94-9E8B-3436556C05AB}" dt="2026-07-19T16:07:07.186" v="380" actId="962"/>
        <pc:sldMkLst>
          <pc:docMk/>
          <pc:sldMk cId="2750590758" sldId="1402"/>
        </pc:sldMkLst>
        <pc:spChg chg="mod">
          <ac:chgData name="Guy, Erica (US)" userId="1fe87976-b765-4ae8-b0d1-d999fb95f92b" providerId="ADAL" clId="{C16E00C5-FDD2-4D94-9E8B-3436556C05AB}" dt="2026-07-19T16:07:07.186" v="380" actId="962"/>
          <ac:spMkLst>
            <pc:docMk/>
            <pc:sldMk cId="2750590758" sldId="1402"/>
            <ac:spMk id="2" creationId="{65CC47C1-6880-719B-BC0E-BF7FC7FCDAFD}"/>
          </ac:spMkLst>
        </pc:spChg>
      </pc:sldChg>
      <pc:sldChg chg="addSp modSp mod">
        <pc:chgData name="Guy, Erica (US)" userId="1fe87976-b765-4ae8-b0d1-d999fb95f92b" providerId="ADAL" clId="{C16E00C5-FDD2-4D94-9E8B-3436556C05AB}" dt="2026-07-19T16:06:24.212" v="376" actId="962"/>
        <pc:sldMkLst>
          <pc:docMk/>
          <pc:sldMk cId="3022269248" sldId="1405"/>
        </pc:sldMkLst>
        <pc:spChg chg="add mod">
          <ac:chgData name="Guy, Erica (US)" userId="1fe87976-b765-4ae8-b0d1-d999fb95f92b" providerId="ADAL" clId="{C16E00C5-FDD2-4D94-9E8B-3436556C05AB}" dt="2026-07-19T16:06:24.212" v="376" actId="962"/>
          <ac:spMkLst>
            <pc:docMk/>
            <pc:sldMk cId="3022269248" sldId="1405"/>
            <ac:spMk id="2" creationId="{93815C60-3141-C4A9-A8EC-1988C217B44F}"/>
          </ac:spMkLst>
        </pc:spChg>
      </pc:sldChg>
      <pc:sldChg chg="modSp">
        <pc:chgData name="Guy, Erica (US)" userId="1fe87976-b765-4ae8-b0d1-d999fb95f92b" providerId="ADAL" clId="{C16E00C5-FDD2-4D94-9E8B-3436556C05AB}" dt="2026-07-19T16:02:00.370" v="370" actId="962"/>
        <pc:sldMkLst>
          <pc:docMk/>
          <pc:sldMk cId="167527223" sldId="1418"/>
        </pc:sldMkLst>
        <pc:spChg chg="mod">
          <ac:chgData name="Guy, Erica (US)" userId="1fe87976-b765-4ae8-b0d1-d999fb95f92b" providerId="ADAL" clId="{C16E00C5-FDD2-4D94-9E8B-3436556C05AB}" dt="2026-07-19T16:01:38.835" v="368" actId="962"/>
          <ac:spMkLst>
            <pc:docMk/>
            <pc:sldMk cId="167527223" sldId="1418"/>
            <ac:spMk id="4098" creationId="{BC7FA089-AA1E-F4C9-D9F2-C69715E8A7AC}"/>
          </ac:spMkLst>
        </pc:spChg>
        <pc:picChg chg="mod">
          <ac:chgData name="Guy, Erica (US)" userId="1fe87976-b765-4ae8-b0d1-d999fb95f92b" providerId="ADAL" clId="{C16E00C5-FDD2-4D94-9E8B-3436556C05AB}" dt="2026-07-19T16:01:51.975" v="369" actId="962"/>
          <ac:picMkLst>
            <pc:docMk/>
            <pc:sldMk cId="167527223" sldId="1418"/>
            <ac:picMk id="8" creationId="{C7E746A8-36DF-728B-3551-68353622357E}"/>
          </ac:picMkLst>
        </pc:picChg>
        <pc:picChg chg="mod">
          <ac:chgData name="Guy, Erica (US)" userId="1fe87976-b765-4ae8-b0d1-d999fb95f92b" providerId="ADAL" clId="{C16E00C5-FDD2-4D94-9E8B-3436556C05AB}" dt="2026-07-19T16:02:00.370" v="370" actId="962"/>
          <ac:picMkLst>
            <pc:docMk/>
            <pc:sldMk cId="167527223" sldId="1418"/>
            <ac:picMk id="9" creationId="{3D64E0A1-4703-2901-3134-F62545DF0756}"/>
          </ac:picMkLst>
        </pc:picChg>
      </pc:sldChg>
      <pc:sldChg chg="addSp delSp modSp mod chgLayout">
        <pc:chgData name="Guy, Erica (US)" userId="1fe87976-b765-4ae8-b0d1-d999fb95f92b" providerId="ADAL" clId="{C16E00C5-FDD2-4D94-9E8B-3436556C05AB}" dt="2026-07-21T19:00:50.330" v="2320" actId="13244"/>
        <pc:sldMkLst>
          <pc:docMk/>
          <pc:sldMk cId="2313379066" sldId="1420"/>
        </pc:sldMkLst>
        <pc:spChg chg="del mod">
          <ac:chgData name="Guy, Erica (US)" userId="1fe87976-b765-4ae8-b0d1-d999fb95f92b" providerId="ADAL" clId="{C16E00C5-FDD2-4D94-9E8B-3436556C05AB}" dt="2026-07-21T17:27:10.688" v="740" actId="478"/>
          <ac:spMkLst>
            <pc:docMk/>
            <pc:sldMk cId="2313379066" sldId="1420"/>
            <ac:spMk id="2" creationId="{98EB4904-39C2-2B83-7F87-B6675D0589D0}"/>
          </ac:spMkLst>
        </pc:spChg>
        <pc:spChg chg="add del mod ord">
          <ac:chgData name="Guy, Erica (US)" userId="1fe87976-b765-4ae8-b0d1-d999fb95f92b" providerId="ADAL" clId="{C16E00C5-FDD2-4D94-9E8B-3436556C05AB}" dt="2026-07-21T18:53:37.768" v="2183" actId="478"/>
          <ac:spMkLst>
            <pc:docMk/>
            <pc:sldMk cId="2313379066" sldId="1420"/>
            <ac:spMk id="2" creationId="{FA1583DF-46D4-8140-1CAB-8F0DD5D2193D}"/>
          </ac:spMkLst>
        </pc:spChg>
        <pc:spChg chg="add mod">
          <ac:chgData name="Guy, Erica (US)" userId="1fe87976-b765-4ae8-b0d1-d999fb95f92b" providerId="ADAL" clId="{C16E00C5-FDD2-4D94-9E8B-3436556C05AB}" dt="2026-07-21T18:51:45.096" v="2126" actId="13244"/>
          <ac:spMkLst>
            <pc:docMk/>
            <pc:sldMk cId="2313379066" sldId="1420"/>
            <ac:spMk id="3" creationId="{C614CAD8-1E18-AA7F-3D74-4C4CA30C3D34}"/>
          </ac:spMkLst>
        </pc:spChg>
        <pc:spChg chg="add mod ord">
          <ac:chgData name="Guy, Erica (US)" userId="1fe87976-b765-4ae8-b0d1-d999fb95f92b" providerId="ADAL" clId="{C16E00C5-FDD2-4D94-9E8B-3436556C05AB}" dt="2026-07-21T18:51:27.172" v="2124" actId="13244"/>
          <ac:spMkLst>
            <pc:docMk/>
            <pc:sldMk cId="2313379066" sldId="1420"/>
            <ac:spMk id="4" creationId="{9A394CED-C21D-721A-57CC-1D4A60FA551C}"/>
          </ac:spMkLst>
        </pc:spChg>
        <pc:spChg chg="add del mod ord">
          <ac:chgData name="Guy, Erica (US)" userId="1fe87976-b765-4ae8-b0d1-d999fb95f92b" providerId="ADAL" clId="{C16E00C5-FDD2-4D94-9E8B-3436556C05AB}" dt="2026-07-21T18:51:53.895" v="2127" actId="478"/>
          <ac:spMkLst>
            <pc:docMk/>
            <pc:sldMk cId="2313379066" sldId="1420"/>
            <ac:spMk id="5" creationId="{0DC2EE3E-ED49-9048-76A7-77CD9C2D21DE}"/>
          </ac:spMkLst>
        </pc:spChg>
        <pc:spChg chg="add mod">
          <ac:chgData name="Guy, Erica (US)" userId="1fe87976-b765-4ae8-b0d1-d999fb95f92b" providerId="ADAL" clId="{C16E00C5-FDD2-4D94-9E8B-3436556C05AB}" dt="2026-07-21T19:00:50.330" v="2320" actId="13244"/>
          <ac:spMkLst>
            <pc:docMk/>
            <pc:sldMk cId="2313379066" sldId="1420"/>
            <ac:spMk id="6" creationId="{4BD71F4D-1F35-2E80-AE01-76CED134E600}"/>
          </ac:spMkLst>
        </pc:spChg>
        <pc:spChg chg="add del mod">
          <ac:chgData name="Guy, Erica (US)" userId="1fe87976-b765-4ae8-b0d1-d999fb95f92b" providerId="ADAL" clId="{C16E00C5-FDD2-4D94-9E8B-3436556C05AB}" dt="2026-07-21T18:59:58.276" v="2311" actId="478"/>
          <ac:spMkLst>
            <pc:docMk/>
            <pc:sldMk cId="2313379066" sldId="1420"/>
            <ac:spMk id="7" creationId="{5CF7CE12-F63A-4ADB-5AB0-4EC3395A4E2D}"/>
          </ac:spMkLst>
        </pc:spChg>
        <pc:spChg chg="mod ord">
          <ac:chgData name="Guy, Erica (US)" userId="1fe87976-b765-4ae8-b0d1-d999fb95f92b" providerId="ADAL" clId="{C16E00C5-FDD2-4D94-9E8B-3436556C05AB}" dt="2026-07-21T18:51:06.960" v="2121" actId="13244"/>
          <ac:spMkLst>
            <pc:docMk/>
            <pc:sldMk cId="2313379066" sldId="1420"/>
            <ac:spMk id="10" creationId="{FF253EC4-4837-4C6E-8AB6-4510478D99E5}"/>
          </ac:spMkLst>
        </pc:spChg>
        <pc:spChg chg="mod ord">
          <ac:chgData name="Guy, Erica (US)" userId="1fe87976-b765-4ae8-b0d1-d999fb95f92b" providerId="ADAL" clId="{C16E00C5-FDD2-4D94-9E8B-3436556C05AB}" dt="2026-07-21T18:51:16.649" v="2122" actId="13244"/>
          <ac:spMkLst>
            <pc:docMk/>
            <pc:sldMk cId="2313379066" sldId="1420"/>
            <ac:spMk id="11" creationId="{25D8FA78-7258-DBD2-AD1B-B7DDC05FEC4D}"/>
          </ac:spMkLst>
        </pc:spChg>
        <pc:spChg chg="mod ord">
          <ac:chgData name="Guy, Erica (US)" userId="1fe87976-b765-4ae8-b0d1-d999fb95f92b" providerId="ADAL" clId="{C16E00C5-FDD2-4D94-9E8B-3436556C05AB}" dt="2026-07-21T18:53:11.517" v="2175" actId="1036"/>
          <ac:spMkLst>
            <pc:docMk/>
            <pc:sldMk cId="2313379066" sldId="1420"/>
            <ac:spMk id="12" creationId="{B61821FC-9300-08B5-9E79-852BA1DC11AF}"/>
          </ac:spMkLst>
        </pc:spChg>
        <pc:spChg chg="del mod ord">
          <ac:chgData name="Guy, Erica (US)" userId="1fe87976-b765-4ae8-b0d1-d999fb95f92b" providerId="ADAL" clId="{C16E00C5-FDD2-4D94-9E8B-3436556C05AB}" dt="2026-07-21T18:59:51.218" v="2310" actId="478"/>
          <ac:spMkLst>
            <pc:docMk/>
            <pc:sldMk cId="2313379066" sldId="1420"/>
            <ac:spMk id="29" creationId="{C2A6B238-2591-4475-919B-864DB0BAC58B}"/>
          </ac:spMkLst>
        </pc:spChg>
      </pc:sldChg>
      <pc:sldChg chg="addSp delSp modSp mod chgLayout">
        <pc:chgData name="Guy, Erica (US)" userId="1fe87976-b765-4ae8-b0d1-d999fb95f92b" providerId="ADAL" clId="{C16E00C5-FDD2-4D94-9E8B-3436556C05AB}" dt="2026-07-22T02:07:25.054" v="2361" actId="962"/>
        <pc:sldMkLst>
          <pc:docMk/>
          <pc:sldMk cId="685918098" sldId="1421"/>
        </pc:sldMkLst>
        <pc:spChg chg="add mod ord">
          <ac:chgData name="Guy, Erica (US)" userId="1fe87976-b765-4ae8-b0d1-d999fb95f92b" providerId="ADAL" clId="{C16E00C5-FDD2-4D94-9E8B-3436556C05AB}" dt="2026-07-21T19:11:43.172" v="2357" actId="13244"/>
          <ac:spMkLst>
            <pc:docMk/>
            <pc:sldMk cId="685918098" sldId="1421"/>
            <ac:spMk id="2" creationId="{4F730717-FEFC-5AED-FFB2-F109C5CB7972}"/>
          </ac:spMkLst>
        </pc:spChg>
        <pc:spChg chg="del mod">
          <ac:chgData name="Guy, Erica (US)" userId="1fe87976-b765-4ae8-b0d1-d999fb95f92b" providerId="ADAL" clId="{C16E00C5-FDD2-4D94-9E8B-3436556C05AB}" dt="2026-07-21T17:39:13.311" v="867" actId="478"/>
          <ac:spMkLst>
            <pc:docMk/>
            <pc:sldMk cId="685918098" sldId="1421"/>
            <ac:spMk id="2" creationId="{98EB4904-39C2-2B83-7F87-B6675D0589D0}"/>
          </ac:spMkLst>
        </pc:spChg>
        <pc:spChg chg="add del mod ord">
          <ac:chgData name="Guy, Erica (US)" userId="1fe87976-b765-4ae8-b0d1-d999fb95f92b" providerId="ADAL" clId="{C16E00C5-FDD2-4D94-9E8B-3436556C05AB}" dt="2026-07-21T18:46:31.972" v="2114" actId="700"/>
          <ac:spMkLst>
            <pc:docMk/>
            <pc:sldMk cId="685918098" sldId="1421"/>
            <ac:spMk id="3" creationId="{6AFE060F-5414-9F91-D329-7313023913B6}"/>
          </ac:spMkLst>
        </pc:spChg>
        <pc:spChg chg="add del mod">
          <ac:chgData name="Guy, Erica (US)" userId="1fe87976-b765-4ae8-b0d1-d999fb95f92b" providerId="ADAL" clId="{C16E00C5-FDD2-4D94-9E8B-3436556C05AB}" dt="2026-07-21T17:59:42.968" v="1449" actId="478"/>
          <ac:spMkLst>
            <pc:docMk/>
            <pc:sldMk cId="685918098" sldId="1421"/>
            <ac:spMk id="3" creationId="{91789623-BACE-F32B-FF2D-DFB41C815F30}"/>
          </ac:spMkLst>
        </pc:spChg>
        <pc:spChg chg="add mod ord">
          <ac:chgData name="Guy, Erica (US)" userId="1fe87976-b765-4ae8-b0d1-d999fb95f92b" providerId="ADAL" clId="{C16E00C5-FDD2-4D94-9E8B-3436556C05AB}" dt="2026-07-21T19:11:30.310" v="2354" actId="13244"/>
          <ac:spMkLst>
            <pc:docMk/>
            <pc:sldMk cId="685918098" sldId="1421"/>
            <ac:spMk id="4" creationId="{EB14DC48-0E49-834B-41D0-16B81F1B4817}"/>
          </ac:spMkLst>
        </pc:spChg>
        <pc:spChg chg="add del mod ord">
          <ac:chgData name="Guy, Erica (US)" userId="1fe87976-b765-4ae8-b0d1-d999fb95f92b" providerId="ADAL" clId="{C16E00C5-FDD2-4D94-9E8B-3436556C05AB}" dt="2026-07-21T18:46:31.972" v="2114" actId="700"/>
          <ac:spMkLst>
            <pc:docMk/>
            <pc:sldMk cId="685918098" sldId="1421"/>
            <ac:spMk id="5" creationId="{11044C0E-D7BE-2CE4-7F6A-712AB05D3F7F}"/>
          </ac:spMkLst>
        </pc:spChg>
        <pc:spChg chg="add del mod">
          <ac:chgData name="Guy, Erica (US)" userId="1fe87976-b765-4ae8-b0d1-d999fb95f92b" providerId="ADAL" clId="{C16E00C5-FDD2-4D94-9E8B-3436556C05AB}" dt="2026-07-21T17:58:25.044" v="1420" actId="478"/>
          <ac:spMkLst>
            <pc:docMk/>
            <pc:sldMk cId="685918098" sldId="1421"/>
            <ac:spMk id="5" creationId="{1FF0BE07-2F56-1031-3477-5A23C49E7E09}"/>
          </ac:spMkLst>
        </pc:spChg>
        <pc:spChg chg="add del mod">
          <ac:chgData name="Guy, Erica (US)" userId="1fe87976-b765-4ae8-b0d1-d999fb95f92b" providerId="ADAL" clId="{C16E00C5-FDD2-4D94-9E8B-3436556C05AB}" dt="2026-07-21T18:14:42.989" v="1816" actId="478"/>
          <ac:spMkLst>
            <pc:docMk/>
            <pc:sldMk cId="685918098" sldId="1421"/>
            <ac:spMk id="7" creationId="{05666E23-C73A-B4DF-64C9-DFD0907C52D8}"/>
          </ac:spMkLst>
        </pc:spChg>
        <pc:spChg chg="mod ord">
          <ac:chgData name="Guy, Erica (US)" userId="1fe87976-b765-4ae8-b0d1-d999fb95f92b" providerId="ADAL" clId="{C16E00C5-FDD2-4D94-9E8B-3436556C05AB}" dt="2026-07-21T19:11:34.684" v="2355" actId="13244"/>
          <ac:spMkLst>
            <pc:docMk/>
            <pc:sldMk cId="685918098" sldId="1421"/>
            <ac:spMk id="10" creationId="{FF253EC4-4837-4C6E-8AB6-4510478D99E5}"/>
          </ac:spMkLst>
        </pc:spChg>
        <pc:spChg chg="mod ord">
          <ac:chgData name="Guy, Erica (US)" userId="1fe87976-b765-4ae8-b0d1-d999fb95f92b" providerId="ADAL" clId="{C16E00C5-FDD2-4D94-9E8B-3436556C05AB}" dt="2026-07-21T19:11:39.251" v="2356" actId="13244"/>
          <ac:spMkLst>
            <pc:docMk/>
            <pc:sldMk cId="685918098" sldId="1421"/>
            <ac:spMk id="11" creationId="{25D8FA78-7258-DBD2-AD1B-B7DDC05FEC4D}"/>
          </ac:spMkLst>
        </pc:spChg>
        <pc:spChg chg="mod ord">
          <ac:chgData name="Guy, Erica (US)" userId="1fe87976-b765-4ae8-b0d1-d999fb95f92b" providerId="ADAL" clId="{C16E00C5-FDD2-4D94-9E8B-3436556C05AB}" dt="2026-07-21T19:11:48.011" v="2358" actId="13244"/>
          <ac:spMkLst>
            <pc:docMk/>
            <pc:sldMk cId="685918098" sldId="1421"/>
            <ac:spMk id="12" creationId="{B61821FC-9300-08B5-9E79-852BA1DC11AF}"/>
          </ac:spMkLst>
        </pc:spChg>
        <pc:spChg chg="mod ord">
          <ac:chgData name="Guy, Erica (US)" userId="1fe87976-b765-4ae8-b0d1-d999fb95f92b" providerId="ADAL" clId="{C16E00C5-FDD2-4D94-9E8B-3436556C05AB}" dt="2026-07-22T02:07:25.054" v="2361" actId="962"/>
          <ac:spMkLst>
            <pc:docMk/>
            <pc:sldMk cId="685918098" sldId="1421"/>
            <ac:spMk id="27" creationId="{13C9591B-121B-4CA6-CCC5-62B9C6C41731}"/>
          </ac:spMkLst>
        </pc:spChg>
      </pc:sldChg>
      <pc:sldChg chg="modSp">
        <pc:chgData name="Guy, Erica (US)" userId="1fe87976-b765-4ae8-b0d1-d999fb95f92b" providerId="ADAL" clId="{C16E00C5-FDD2-4D94-9E8B-3436556C05AB}" dt="2026-07-19T16:08:52.929" v="388" actId="962"/>
        <pc:sldMkLst>
          <pc:docMk/>
          <pc:sldMk cId="3816223714" sldId="1422"/>
        </pc:sldMkLst>
        <pc:spChg chg="mod">
          <ac:chgData name="Guy, Erica (US)" userId="1fe87976-b765-4ae8-b0d1-d999fb95f92b" providerId="ADAL" clId="{C16E00C5-FDD2-4D94-9E8B-3436556C05AB}" dt="2026-07-19T16:08:52.929" v="388" actId="962"/>
          <ac:spMkLst>
            <pc:docMk/>
            <pc:sldMk cId="3816223714" sldId="1422"/>
            <ac:spMk id="2" creationId="{3987DF32-6884-2175-8536-92534067E9B3}"/>
          </ac:spMkLst>
        </pc:spChg>
      </pc:sldChg>
      <pc:sldChg chg="modSp add del mod">
        <pc:chgData name="Guy, Erica (US)" userId="1fe87976-b765-4ae8-b0d1-d999fb95f92b" providerId="ADAL" clId="{C16E00C5-FDD2-4D94-9E8B-3436556C05AB}" dt="2026-07-21T23:17:15.216" v="2360" actId="47"/>
        <pc:sldMkLst>
          <pc:docMk/>
          <pc:sldMk cId="162697499" sldId="1425"/>
        </pc:sldMkLst>
        <pc:spChg chg="mod">
          <ac:chgData name="Guy, Erica (US)" userId="1fe87976-b765-4ae8-b0d1-d999fb95f92b" providerId="ADAL" clId="{C16E00C5-FDD2-4D94-9E8B-3436556C05AB}" dt="2026-07-21T19:06:11.090" v="2352" actId="1035"/>
          <ac:spMkLst>
            <pc:docMk/>
            <pc:sldMk cId="162697499" sldId="1425"/>
            <ac:spMk id="60" creationId="{8B83106B-DD20-B3E9-B054-D9E409A28F6D}"/>
          </ac:spMkLst>
        </pc:spChg>
      </pc:sldChg>
      <pc:sldChg chg="addSp modSp new del mod">
        <pc:chgData name="Guy, Erica (US)" userId="1fe87976-b765-4ae8-b0d1-d999fb95f92b" providerId="ADAL" clId="{C16E00C5-FDD2-4D94-9E8B-3436556C05AB}" dt="2026-07-21T19:10:08.539" v="2353" actId="2696"/>
        <pc:sldMkLst>
          <pc:docMk/>
          <pc:sldMk cId="266284383" sldId="1426"/>
        </pc:sldMkLst>
        <pc:spChg chg="mod">
          <ac:chgData name="Guy, Erica (US)" userId="1fe87976-b765-4ae8-b0d1-d999fb95f92b" providerId="ADAL" clId="{C16E00C5-FDD2-4D94-9E8B-3436556C05AB}" dt="2026-07-21T18:33:27.485" v="1935" actId="20577"/>
          <ac:spMkLst>
            <pc:docMk/>
            <pc:sldMk cId="266284383" sldId="1426"/>
            <ac:spMk id="2" creationId="{C9841B5F-E31E-F8F5-F312-C0A56645DADF}"/>
          </ac:spMkLst>
        </pc:spChg>
        <pc:spChg chg="mod">
          <ac:chgData name="Guy, Erica (US)" userId="1fe87976-b765-4ae8-b0d1-d999fb95f92b" providerId="ADAL" clId="{C16E00C5-FDD2-4D94-9E8B-3436556C05AB}" dt="2026-07-21T18:35:41.537" v="2011" actId="20577"/>
          <ac:spMkLst>
            <pc:docMk/>
            <pc:sldMk cId="266284383" sldId="1426"/>
            <ac:spMk id="3" creationId="{D9972845-F71F-9033-6484-9B0717937F31}"/>
          </ac:spMkLst>
        </pc:spChg>
        <pc:spChg chg="mod">
          <ac:chgData name="Guy, Erica (US)" userId="1fe87976-b765-4ae8-b0d1-d999fb95f92b" providerId="ADAL" clId="{C16E00C5-FDD2-4D94-9E8B-3436556C05AB}" dt="2026-07-21T18:35:25.191" v="2010" actId="20577"/>
          <ac:spMkLst>
            <pc:docMk/>
            <pc:sldMk cId="266284383" sldId="1426"/>
            <ac:spMk id="4" creationId="{F92423DF-6A7D-E659-AD73-2481988D2D41}"/>
          </ac:spMkLst>
        </pc:spChg>
        <pc:spChg chg="mod">
          <ac:chgData name="Guy, Erica (US)" userId="1fe87976-b765-4ae8-b0d1-d999fb95f92b" providerId="ADAL" clId="{C16E00C5-FDD2-4D94-9E8B-3436556C05AB}" dt="2026-07-21T18:32:32.945" v="1904" actId="20577"/>
          <ac:spMkLst>
            <pc:docMk/>
            <pc:sldMk cId="266284383" sldId="1426"/>
            <ac:spMk id="5" creationId="{48859A63-38C7-B34C-1B02-D26784DCDDD6}"/>
          </ac:spMkLst>
        </pc:spChg>
        <pc:spChg chg="mod">
          <ac:chgData name="Guy, Erica (US)" userId="1fe87976-b765-4ae8-b0d1-d999fb95f92b" providerId="ADAL" clId="{C16E00C5-FDD2-4D94-9E8B-3436556C05AB}" dt="2026-07-21T18:34:04.623" v="2001" actId="20577"/>
          <ac:spMkLst>
            <pc:docMk/>
            <pc:sldMk cId="266284383" sldId="1426"/>
            <ac:spMk id="6" creationId="{A4710FD2-757D-3D0E-0060-2DF6144D7037}"/>
          </ac:spMkLst>
        </pc:spChg>
        <pc:spChg chg="mod">
          <ac:chgData name="Guy, Erica (US)" userId="1fe87976-b765-4ae8-b0d1-d999fb95f92b" providerId="ADAL" clId="{C16E00C5-FDD2-4D94-9E8B-3436556C05AB}" dt="2026-07-21T18:34:48.680" v="2002" actId="404"/>
          <ac:spMkLst>
            <pc:docMk/>
            <pc:sldMk cId="266284383" sldId="1426"/>
            <ac:spMk id="7" creationId="{4EFB128C-ECC3-1A74-D007-705621EF1FC4}"/>
          </ac:spMkLst>
        </pc:spChg>
        <pc:spChg chg="add mod">
          <ac:chgData name="Guy, Erica (US)" userId="1fe87976-b765-4ae8-b0d1-d999fb95f92b" providerId="ADAL" clId="{C16E00C5-FDD2-4D94-9E8B-3436556C05AB}" dt="2026-07-21T18:37:02.699" v="2042" actId="13244"/>
          <ac:spMkLst>
            <pc:docMk/>
            <pc:sldMk cId="266284383" sldId="1426"/>
            <ac:spMk id="8" creationId="{33710835-6DA5-169E-8AA4-A98A6F07051F}"/>
          </ac:spMkLst>
        </pc:spChg>
      </pc:sldChg>
      <pc:sldChg chg="add">
        <pc:chgData name="Guy, Erica (US)" userId="1fe87976-b765-4ae8-b0d1-d999fb95f92b" providerId="ADAL" clId="{C16E00C5-FDD2-4D94-9E8B-3436556C05AB}" dt="2026-07-21T23:16:41.322" v="2359"/>
        <pc:sldMkLst>
          <pc:docMk/>
          <pc:sldMk cId="3908501432" sldId="1426"/>
        </pc:sldMkLst>
      </pc:sldChg>
      <pc:sldMasterChg chg="addSldLayout modSldLayout">
        <pc:chgData name="Guy, Erica (US)" userId="1fe87976-b765-4ae8-b0d1-d999fb95f92b" providerId="ADAL" clId="{C16E00C5-FDD2-4D94-9E8B-3436556C05AB}" dt="2026-07-21T18:43:41.397" v="2058" actId="13244"/>
        <pc:sldMasterMkLst>
          <pc:docMk/>
          <pc:sldMasterMk cId="1986847535" sldId="2147484345"/>
        </pc:sldMasterMkLst>
        <pc:sldLayoutChg chg="addSp delSp modSp mod">
          <pc:chgData name="Guy, Erica (US)" userId="1fe87976-b765-4ae8-b0d1-d999fb95f92b" providerId="ADAL" clId="{C16E00C5-FDD2-4D94-9E8B-3436556C05AB}" dt="2026-07-19T17:55:04.775" v="432"/>
          <pc:sldLayoutMkLst>
            <pc:docMk/>
            <pc:sldMasterMk cId="1986847535" sldId="2147484345"/>
            <pc:sldLayoutMk cId="1936556736" sldId="2147484363"/>
          </pc:sldLayoutMkLst>
          <pc:spChg chg="ord">
            <ac:chgData name="Guy, Erica (US)" userId="1fe87976-b765-4ae8-b0d1-d999fb95f92b" providerId="ADAL" clId="{C16E00C5-FDD2-4D94-9E8B-3436556C05AB}" dt="2026-07-19T17:49:32.439" v="422" actId="13244"/>
            <ac:spMkLst>
              <pc:docMk/>
              <pc:sldMasterMk cId="1986847535" sldId="2147484345"/>
              <pc:sldLayoutMk cId="1936556736" sldId="2147484363"/>
              <ac:spMk id="5" creationId="{2A880DEB-C6A8-4A2D-1347-B69192D22F07}"/>
            </ac:spMkLst>
          </pc:spChg>
          <pc:spChg chg="ord">
            <ac:chgData name="Guy, Erica (US)" userId="1fe87976-b765-4ae8-b0d1-d999fb95f92b" providerId="ADAL" clId="{C16E00C5-FDD2-4D94-9E8B-3436556C05AB}" dt="2026-07-19T17:49:40.608" v="423" actId="13244"/>
            <ac:spMkLst>
              <pc:docMk/>
              <pc:sldMasterMk cId="1986847535" sldId="2147484345"/>
              <pc:sldLayoutMk cId="1936556736" sldId="2147484363"/>
              <ac:spMk id="10" creationId="{3CC6AD7C-64D0-0ADF-E5EF-6C54790580A7}"/>
            </ac:spMkLst>
          </pc:spChg>
        </pc:sldLayoutChg>
        <pc:sldLayoutChg chg="modSp mod">
          <pc:chgData name="Guy, Erica (US)" userId="1fe87976-b765-4ae8-b0d1-d999fb95f92b" providerId="ADAL" clId="{C16E00C5-FDD2-4D94-9E8B-3436556C05AB}" dt="2026-07-21T18:42:07.379" v="2052" actId="962"/>
          <pc:sldLayoutMkLst>
            <pc:docMk/>
            <pc:sldMasterMk cId="1986847535" sldId="2147484345"/>
            <pc:sldLayoutMk cId="3428335182" sldId="2147484364"/>
          </pc:sldLayoutMkLst>
          <pc:picChg chg="mod">
            <ac:chgData name="Guy, Erica (US)" userId="1fe87976-b765-4ae8-b0d1-d999fb95f92b" providerId="ADAL" clId="{C16E00C5-FDD2-4D94-9E8B-3436556C05AB}" dt="2026-07-21T18:42:07.379" v="2052" actId="962"/>
            <ac:picMkLst>
              <pc:docMk/>
              <pc:sldMasterMk cId="1986847535" sldId="2147484345"/>
              <pc:sldLayoutMk cId="3428335182" sldId="2147484364"/>
              <ac:picMk id="12" creationId="{0827BAD1-6CCE-5E31-85D6-46E5EB1991E4}"/>
            </ac:picMkLst>
          </pc:picChg>
        </pc:sldLayoutChg>
        <pc:sldLayoutChg chg="modSp mod">
          <pc:chgData name="Guy, Erica (US)" userId="1fe87976-b765-4ae8-b0d1-d999fb95f92b" providerId="ADAL" clId="{C16E00C5-FDD2-4D94-9E8B-3436556C05AB}" dt="2026-07-21T18:43:41.397" v="2058" actId="13244"/>
          <pc:sldLayoutMkLst>
            <pc:docMk/>
            <pc:sldMasterMk cId="1986847535" sldId="2147484345"/>
            <pc:sldLayoutMk cId="1481139397" sldId="2147484365"/>
          </pc:sldLayoutMkLst>
          <pc:spChg chg="ord">
            <ac:chgData name="Guy, Erica (US)" userId="1fe87976-b765-4ae8-b0d1-d999fb95f92b" providerId="ADAL" clId="{C16E00C5-FDD2-4D94-9E8B-3436556C05AB}" dt="2026-07-21T18:43:24.003" v="2054" actId="13244"/>
            <ac:spMkLst>
              <pc:docMk/>
              <pc:sldMasterMk cId="1986847535" sldId="2147484345"/>
              <pc:sldLayoutMk cId="1481139397" sldId="2147484365"/>
              <ac:spMk id="5" creationId="{2A0A95E9-6B13-DD34-46A2-C0839D861A39}"/>
            </ac:spMkLst>
          </pc:spChg>
          <pc:spChg chg="ord">
            <ac:chgData name="Guy, Erica (US)" userId="1fe87976-b765-4ae8-b0d1-d999fb95f92b" providerId="ADAL" clId="{C16E00C5-FDD2-4D94-9E8B-3436556C05AB}" dt="2026-07-21T18:43:31.203" v="2055" actId="13244"/>
            <ac:spMkLst>
              <pc:docMk/>
              <pc:sldMasterMk cId="1986847535" sldId="2147484345"/>
              <pc:sldLayoutMk cId="1481139397" sldId="2147484365"/>
              <ac:spMk id="11" creationId="{7517DAEC-1412-26E8-F330-AB0A89F70EE6}"/>
            </ac:spMkLst>
          </pc:spChg>
          <pc:spChg chg="ord">
            <ac:chgData name="Guy, Erica (US)" userId="1fe87976-b765-4ae8-b0d1-d999fb95f92b" providerId="ADAL" clId="{C16E00C5-FDD2-4D94-9E8B-3436556C05AB}" dt="2026-07-21T18:43:41.397" v="2058" actId="13244"/>
            <ac:spMkLst>
              <pc:docMk/>
              <pc:sldMasterMk cId="1986847535" sldId="2147484345"/>
              <pc:sldLayoutMk cId="1481139397" sldId="2147484365"/>
              <ac:spMk id="15" creationId="{FFD0225F-4FAA-916A-A892-9E6EFE9DD7FB}"/>
            </ac:spMkLst>
          </pc:spChg>
          <pc:spChg chg="ord">
            <ac:chgData name="Guy, Erica (US)" userId="1fe87976-b765-4ae8-b0d1-d999fb95f92b" providerId="ADAL" clId="{C16E00C5-FDD2-4D94-9E8B-3436556C05AB}" dt="2026-07-21T18:43:34.029" v="2056" actId="13244"/>
            <ac:spMkLst>
              <pc:docMk/>
              <pc:sldMasterMk cId="1986847535" sldId="2147484345"/>
              <pc:sldLayoutMk cId="1481139397" sldId="2147484365"/>
              <ac:spMk id="16" creationId="{5097E0F2-76F0-E55E-93D2-A21530583088}"/>
            </ac:spMkLst>
          </pc:spChg>
          <pc:picChg chg="mod">
            <ac:chgData name="Guy, Erica (US)" userId="1fe87976-b765-4ae8-b0d1-d999fb95f92b" providerId="ADAL" clId="{C16E00C5-FDD2-4D94-9E8B-3436556C05AB}" dt="2026-07-21T18:42:52.094" v="2053" actId="962"/>
            <ac:picMkLst>
              <pc:docMk/>
              <pc:sldMasterMk cId="1986847535" sldId="2147484345"/>
              <pc:sldLayoutMk cId="1481139397" sldId="2147484365"/>
              <ac:picMk id="12" creationId="{0827BAD1-6CCE-5E31-85D6-46E5EB1991E4}"/>
            </ac:picMkLst>
          </pc:picChg>
        </pc:sldLayoutChg>
        <pc:sldLayoutChg chg="addSp delSp modSp add mod modTransition">
          <pc:chgData name="Guy, Erica (US)" userId="1fe87976-b765-4ae8-b0d1-d999fb95f92b" providerId="ADAL" clId="{C16E00C5-FDD2-4D94-9E8B-3436556C05AB}" dt="2026-07-19T18:21:54.569" v="592" actId="13244"/>
          <pc:sldLayoutMkLst>
            <pc:docMk/>
            <pc:sldMasterMk cId="1986847535" sldId="2147484345"/>
            <pc:sldLayoutMk cId="4139651753" sldId="2147484366"/>
          </pc:sldLayoutMkLst>
          <pc:spChg chg="add del mod ord">
            <ac:chgData name="Guy, Erica (US)" userId="1fe87976-b765-4ae8-b0d1-d999fb95f92b" providerId="ADAL" clId="{C16E00C5-FDD2-4D94-9E8B-3436556C05AB}" dt="2026-07-19T18:21:46.654" v="590" actId="13244"/>
            <ac:spMkLst>
              <pc:docMk/>
              <pc:sldMasterMk cId="1986847535" sldId="2147484345"/>
              <pc:sldLayoutMk cId="4139651753" sldId="2147484366"/>
              <ac:spMk id="2" creationId="{B0C79C08-7BBF-1297-7EFC-FC9E23E08A15}"/>
            </ac:spMkLst>
          </pc:spChg>
          <pc:spChg chg="mod modVis">
            <ac:chgData name="Guy, Erica (US)" userId="1fe87976-b765-4ae8-b0d1-d999fb95f92b" providerId="ADAL" clId="{C16E00C5-FDD2-4D94-9E8B-3436556C05AB}" dt="2026-07-19T18:17:31.419" v="488" actId="14429"/>
            <ac:spMkLst>
              <pc:docMk/>
              <pc:sldMasterMk cId="1986847535" sldId="2147484345"/>
              <pc:sldLayoutMk cId="4139651753" sldId="2147484366"/>
              <ac:spMk id="19" creationId="{5B46319D-0373-A949-A779-C7D378EB6EC1}"/>
            </ac:spMkLst>
          </pc:spChg>
          <pc:spChg chg="add mod ord">
            <ac:chgData name="Guy, Erica (US)" userId="1fe87976-b765-4ae8-b0d1-d999fb95f92b" providerId="ADAL" clId="{C16E00C5-FDD2-4D94-9E8B-3436556C05AB}" dt="2026-07-19T18:21:49.738" v="591" actId="13244"/>
            <ac:spMkLst>
              <pc:docMk/>
              <pc:sldMasterMk cId="1986847535" sldId="2147484345"/>
              <pc:sldLayoutMk cId="4139651753" sldId="2147484366"/>
              <ac:spMk id="26" creationId="{36AE134E-2186-7A29-D2CE-F0A98BA658A1}"/>
            </ac:spMkLst>
          </pc:spChg>
          <pc:spChg chg="add mod ord">
            <ac:chgData name="Guy, Erica (US)" userId="1fe87976-b765-4ae8-b0d1-d999fb95f92b" providerId="ADAL" clId="{C16E00C5-FDD2-4D94-9E8B-3436556C05AB}" dt="2026-07-19T18:21:54.569" v="592" actId="13244"/>
            <ac:spMkLst>
              <pc:docMk/>
              <pc:sldMasterMk cId="1986847535" sldId="2147484345"/>
              <pc:sldLayoutMk cId="4139651753" sldId="2147484366"/>
              <ac:spMk id="28" creationId="{A0E1FDC9-5139-0EB5-7BB2-C000F55680D6}"/>
            </ac:spMkLst>
          </pc:spChg>
        </pc:sldLayoutChg>
      </pc:sldMasterChg>
      <pc:sldMasterChg chg="modSldLayout">
        <pc:chgData name="Guy, Erica (US)" userId="1fe87976-b765-4ae8-b0d1-d999fb95f92b" providerId="ADAL" clId="{C16E00C5-FDD2-4D94-9E8B-3436556C05AB}" dt="2026-07-21T18:40:30.247" v="2051" actId="962"/>
        <pc:sldMasterMkLst>
          <pc:docMk/>
          <pc:sldMasterMk cId="4068169387" sldId="2147484386"/>
        </pc:sldMasterMkLst>
        <pc:sldLayoutChg chg="modSp mod">
          <pc:chgData name="Guy, Erica (US)" userId="1fe87976-b765-4ae8-b0d1-d999fb95f92b" providerId="ADAL" clId="{C16E00C5-FDD2-4D94-9E8B-3436556C05AB}" dt="2026-07-20T15:24:55.587" v="613" actId="2711"/>
          <pc:sldLayoutMkLst>
            <pc:docMk/>
            <pc:sldMasterMk cId="4068169387" sldId="2147484386"/>
            <pc:sldLayoutMk cId="1583791380" sldId="2147484387"/>
          </pc:sldLayoutMkLst>
          <pc:spChg chg="mod">
            <ac:chgData name="Guy, Erica (US)" userId="1fe87976-b765-4ae8-b0d1-d999fb95f92b" providerId="ADAL" clId="{C16E00C5-FDD2-4D94-9E8B-3436556C05AB}" dt="2026-07-20T15:24:55.587" v="613" actId="2711"/>
            <ac:spMkLst>
              <pc:docMk/>
              <pc:sldMasterMk cId="4068169387" sldId="2147484386"/>
              <pc:sldLayoutMk cId="1583791380" sldId="2147484387"/>
              <ac:spMk id="19" creationId="{5B46319D-0373-A949-A779-C7D378EB6EC1}"/>
            </ac:spMkLst>
          </pc:spChg>
        </pc:sldLayoutChg>
        <pc:sldLayoutChg chg="addSp delSp modSp mod">
          <pc:chgData name="Guy, Erica (US)" userId="1fe87976-b765-4ae8-b0d1-d999fb95f92b" providerId="ADAL" clId="{C16E00C5-FDD2-4D94-9E8B-3436556C05AB}" dt="2026-07-21T18:40:30.247" v="2051" actId="962"/>
          <pc:sldLayoutMkLst>
            <pc:docMk/>
            <pc:sldMasterMk cId="4068169387" sldId="2147484386"/>
            <pc:sldLayoutMk cId="1824805958" sldId="2147484388"/>
          </pc:sldLayoutMkLst>
          <pc:spChg chg="add mod ord">
            <ac:chgData name="Guy, Erica (US)" userId="1fe87976-b765-4ae8-b0d1-d999fb95f92b" providerId="ADAL" clId="{C16E00C5-FDD2-4D94-9E8B-3436556C05AB}" dt="2026-07-21T18:39:55.241" v="2047" actId="13244"/>
            <ac:spMkLst>
              <pc:docMk/>
              <pc:sldMasterMk cId="4068169387" sldId="2147484386"/>
              <pc:sldLayoutMk cId="1824805958" sldId="2147484388"/>
              <ac:spMk id="2" creationId="{FFBF8B67-08E1-4958-58E7-44C85F7EF4C2}"/>
            </ac:spMkLst>
          </pc:spChg>
          <pc:spChg chg="add del">
            <ac:chgData name="Guy, Erica (US)" userId="1fe87976-b765-4ae8-b0d1-d999fb95f92b" providerId="ADAL" clId="{C16E00C5-FDD2-4D94-9E8B-3436556C05AB}" dt="2026-07-21T18:29:07.777" v="1820" actId="11529"/>
            <ac:spMkLst>
              <pc:docMk/>
              <pc:sldMasterMk cId="4068169387" sldId="2147484386"/>
              <pc:sldLayoutMk cId="1824805958" sldId="2147484388"/>
              <ac:spMk id="3" creationId="{2440556E-AE60-B626-A2C6-62F5EDA232D7}"/>
            </ac:spMkLst>
          </pc:spChg>
          <pc:spChg chg="ord">
            <ac:chgData name="Guy, Erica (US)" userId="1fe87976-b765-4ae8-b0d1-d999fb95f92b" providerId="ADAL" clId="{C16E00C5-FDD2-4D94-9E8B-3436556C05AB}" dt="2026-07-21T18:40:00.666" v="2048" actId="13244"/>
            <ac:spMkLst>
              <pc:docMk/>
              <pc:sldMasterMk cId="4068169387" sldId="2147484386"/>
              <pc:sldLayoutMk cId="1824805958" sldId="2147484388"/>
              <ac:spMk id="5" creationId="{2A0A95E9-6B13-DD34-46A2-C0839D861A39}"/>
            </ac:spMkLst>
          </pc:spChg>
          <pc:spChg chg="add mod">
            <ac:chgData name="Guy, Erica (US)" userId="1fe87976-b765-4ae8-b0d1-d999fb95f92b" providerId="ADAL" clId="{C16E00C5-FDD2-4D94-9E8B-3436556C05AB}" dt="2026-07-21T18:29:04.564" v="1819" actId="11529"/>
            <ac:spMkLst>
              <pc:docMk/>
              <pc:sldMasterMk cId="4068169387" sldId="2147484386"/>
              <pc:sldLayoutMk cId="1824805958" sldId="2147484388"/>
              <ac:spMk id="8" creationId="{FBBEE3DC-4DDA-8829-7940-1857F6FE56DB}"/>
            </ac:spMkLst>
          </pc:spChg>
          <pc:spChg chg="ord">
            <ac:chgData name="Guy, Erica (US)" userId="1fe87976-b765-4ae8-b0d1-d999fb95f92b" providerId="ADAL" clId="{C16E00C5-FDD2-4D94-9E8B-3436556C05AB}" dt="2026-07-21T18:39:20.539" v="2045" actId="13244"/>
            <ac:spMkLst>
              <pc:docMk/>
              <pc:sldMasterMk cId="4068169387" sldId="2147484386"/>
              <pc:sldLayoutMk cId="1824805958" sldId="2147484388"/>
              <ac:spMk id="15" creationId="{0526499B-29EB-0689-E193-716E4B0EBE52}"/>
            </ac:spMkLst>
          </pc:spChg>
          <pc:spChg chg="ord">
            <ac:chgData name="Guy, Erica (US)" userId="1fe87976-b765-4ae8-b0d1-d999fb95f92b" providerId="ADAL" clId="{C16E00C5-FDD2-4D94-9E8B-3436556C05AB}" dt="2026-07-21T18:40:15.714" v="2050" actId="13244"/>
            <ac:spMkLst>
              <pc:docMk/>
              <pc:sldMasterMk cId="4068169387" sldId="2147484386"/>
              <pc:sldLayoutMk cId="1824805958" sldId="2147484388"/>
              <ac:spMk id="16" creationId="{5097E0F2-76F0-E55E-93D2-A21530583088}"/>
            </ac:spMkLst>
          </pc:spChg>
          <pc:spChg chg="mod ord">
            <ac:chgData name="Guy, Erica (US)" userId="1fe87976-b765-4ae8-b0d1-d999fb95f92b" providerId="ADAL" clId="{C16E00C5-FDD2-4D94-9E8B-3436556C05AB}" dt="2026-07-21T18:39:49.219" v="2046" actId="13244"/>
            <ac:spMkLst>
              <pc:docMk/>
              <pc:sldMasterMk cId="4068169387" sldId="2147484386"/>
              <pc:sldLayoutMk cId="1824805958" sldId="2147484388"/>
              <ac:spMk id="17" creationId="{3E257A32-0EF4-879A-7880-BFADE6451D9D}"/>
            </ac:spMkLst>
          </pc:spChg>
          <pc:spChg chg="del">
            <ac:chgData name="Guy, Erica (US)" userId="1fe87976-b765-4ae8-b0d1-d999fb95f92b" providerId="ADAL" clId="{C16E00C5-FDD2-4D94-9E8B-3436556C05AB}" dt="2026-07-21T17:19:16.867" v="614"/>
            <ac:spMkLst>
              <pc:docMk/>
              <pc:sldMasterMk cId="4068169387" sldId="2147484386"/>
              <pc:sldLayoutMk cId="1824805958" sldId="2147484388"/>
              <ac:spMk id="19" creationId="{8147C967-A9F2-4642-FB9C-E0ED7A36EE5A}"/>
            </ac:spMkLst>
          </pc:spChg>
          <pc:spChg chg="ord">
            <ac:chgData name="Guy, Erica (US)" userId="1fe87976-b765-4ae8-b0d1-d999fb95f92b" providerId="ADAL" clId="{C16E00C5-FDD2-4D94-9E8B-3436556C05AB}" dt="2026-07-21T18:40:08.619" v="2049" actId="13244"/>
            <ac:spMkLst>
              <pc:docMk/>
              <pc:sldMasterMk cId="4068169387" sldId="2147484386"/>
              <pc:sldLayoutMk cId="1824805958" sldId="2147484388"/>
              <ac:spMk id="20" creationId="{1E7402B7-97ED-4A39-E75B-29454609CA41}"/>
            </ac:spMkLst>
          </pc:spChg>
          <pc:picChg chg="mod">
            <ac:chgData name="Guy, Erica (US)" userId="1fe87976-b765-4ae8-b0d1-d999fb95f92b" providerId="ADAL" clId="{C16E00C5-FDD2-4D94-9E8B-3436556C05AB}" dt="2026-07-21T18:40:30.247" v="2051" actId="962"/>
            <ac:picMkLst>
              <pc:docMk/>
              <pc:sldMasterMk cId="4068169387" sldId="2147484386"/>
              <pc:sldLayoutMk cId="1824805958" sldId="2147484388"/>
              <ac:picMk id="12" creationId="{0827BAD1-6CCE-5E31-85D6-46E5EB1991E4}"/>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000">
                <a:solidFill>
                  <a:srgbClr val="000000"/>
                </a:solidFill>
                <a:effectLst/>
                <a:ea typeface="Times New Roman" panose="02020603050405020304" pitchFamily="18" charset="0"/>
                <a:cs typeface="Arial" panose="020B0604020202020204" pitchFamily="34" charset="0"/>
              </a:rPr>
              <a:t>The purpose of the MUTCD is stated in a new Section. This new content is added because a clear statement of the MUTCD’s purpose is critical in defining what content is appropriate for the MUTCD and how those provisions are intended to be used.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000">
              <a:solidFill>
                <a:srgbClr val="000000"/>
              </a:solidFill>
              <a:effectLst/>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00">
                <a:solidFill>
                  <a:srgbClr val="000000"/>
                </a:solidFill>
                <a:effectLst/>
                <a:ea typeface="Calibri" panose="020F0502020204030204" pitchFamily="34" charset="0"/>
                <a:cs typeface="Arial" panose="020B0604020202020204" pitchFamily="34" charset="0"/>
              </a:rPr>
              <a:t>The purpose of the MUTCD is </a:t>
            </a:r>
            <a:r>
              <a:rPr lang="en-US" sz="1000" i="0">
                <a:solidFill>
                  <a:srgbClr val="000000"/>
                </a:solidFill>
                <a:effectLst/>
                <a:ea typeface="Calibri" panose="020F0502020204030204" pitchFamily="34" charset="0"/>
                <a:cs typeface="Arial" panose="020B0604020202020204" pitchFamily="34" charset="0"/>
              </a:rPr>
              <a:t>to establish uniform national criteria for the use of traffic control devices that meet the needs of road users on all streets, highways, pedestrian and bicycle facilities, and site roadways open to public travel.</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000" i="1">
              <a:solidFill>
                <a:srgbClr val="000000"/>
              </a:solidFill>
              <a:effectLst/>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00" i="0">
                <a:effectLst/>
                <a:ea typeface="Calibri" panose="020F0502020204030204" pitchFamily="34" charset="0"/>
                <a:cs typeface="Arial" panose="020B0604020202020204" pitchFamily="34" charset="0"/>
              </a:rPr>
              <a:t>This purpose is achieved through the following objectives:</a:t>
            </a:r>
          </a:p>
          <a:p>
            <a:pPr marL="342900" indent="-342900">
              <a:buFontTx/>
              <a:buAutoNum type="alphaUcPeriod"/>
              <a:defRPr/>
            </a:pPr>
            <a:r>
              <a:rPr lang="en-US" sz="1000" i="0">
                <a:effectLst/>
                <a:latin typeface="Arial"/>
                <a:ea typeface="Calibri"/>
                <a:cs typeface="Arial"/>
              </a:rPr>
              <a:t>Promote </a:t>
            </a:r>
            <a:r>
              <a:rPr lang="en-US" sz="1000">
                <a:latin typeface="Arial"/>
                <a:ea typeface="Calibri"/>
                <a:cs typeface="Arial"/>
              </a:rPr>
              <a:t>safety and</a:t>
            </a:r>
            <a:r>
              <a:rPr lang="en-US" sz="1000" i="0">
                <a:effectLst/>
                <a:latin typeface="Arial"/>
                <a:ea typeface="Calibri"/>
                <a:cs typeface="Arial"/>
              </a:rPr>
              <a:t> mobility for all users of the road network;</a:t>
            </a:r>
          </a:p>
          <a:p>
            <a:pPr marL="342900" marR="0" lvl="0" indent="-342900" algn="l" defTabSz="914400" rtl="0" eaLnBrk="0" fontAlgn="base" latinLnBrk="0" hangingPunct="0">
              <a:lnSpc>
                <a:spcPct val="100000"/>
              </a:lnSpc>
              <a:spcBef>
                <a:spcPct val="30000"/>
              </a:spcBef>
              <a:spcAft>
                <a:spcPct val="0"/>
              </a:spcAft>
              <a:buClrTx/>
              <a:buSzTx/>
              <a:buFontTx/>
              <a:buAutoNum type="alphaUcPeriod"/>
              <a:tabLst/>
              <a:defRPr/>
            </a:pPr>
            <a:r>
              <a:rPr lang="en-US" sz="1000" i="0">
                <a:effectLst/>
                <a:ea typeface="Calibri" panose="020F0502020204030204" pitchFamily="34" charset="0"/>
                <a:cs typeface="Arial" panose="020B0604020202020204" pitchFamily="34" charset="0"/>
              </a:rPr>
              <a:t>Promote efficiency through creating national uniformity in the meaning and appearance of traffic control devices;</a:t>
            </a:r>
          </a:p>
          <a:p>
            <a:pPr marL="342900" marR="0" lvl="0" indent="-342900" algn="l" defTabSz="914400" rtl="0" eaLnBrk="0" fontAlgn="base" latinLnBrk="0" hangingPunct="0">
              <a:lnSpc>
                <a:spcPct val="100000"/>
              </a:lnSpc>
              <a:spcBef>
                <a:spcPct val="30000"/>
              </a:spcBef>
              <a:spcAft>
                <a:spcPct val="0"/>
              </a:spcAft>
              <a:buClrTx/>
              <a:buSzTx/>
              <a:buFontTx/>
              <a:buAutoNum type="alphaUcPeriod"/>
              <a:tabLst/>
              <a:defRPr/>
            </a:pPr>
            <a:r>
              <a:rPr lang="en-US" sz="1000" i="0">
                <a:effectLst/>
                <a:ea typeface="Calibri" panose="020F0502020204030204" pitchFamily="34" charset="0"/>
                <a:cs typeface="Arial" panose="020B0604020202020204" pitchFamily="34" charset="0"/>
              </a:rPr>
              <a:t>Promote national consistency in the use, installation, and operation of traffic control devices; and</a:t>
            </a:r>
          </a:p>
          <a:p>
            <a:pPr marL="342900" marR="0" lvl="0" indent="-342900" algn="l" defTabSz="914400" rtl="0" eaLnBrk="0" fontAlgn="base" latinLnBrk="0" hangingPunct="0">
              <a:lnSpc>
                <a:spcPct val="100000"/>
              </a:lnSpc>
              <a:spcBef>
                <a:spcPct val="30000"/>
              </a:spcBef>
              <a:spcAft>
                <a:spcPct val="0"/>
              </a:spcAft>
              <a:buClrTx/>
              <a:buSzTx/>
              <a:buFontTx/>
              <a:buAutoNum type="alphaUcPeriod"/>
              <a:tabLst/>
              <a:defRPr/>
            </a:pPr>
            <a:r>
              <a:rPr lang="en-US" sz="1000" i="0">
                <a:effectLst/>
                <a:ea typeface="Calibri" panose="020F0502020204030204" pitchFamily="34" charset="0"/>
                <a:cs typeface="Arial" panose="020B0604020202020204" pitchFamily="34" charset="0"/>
              </a:rPr>
              <a:t>Provide basic principles for professionals to use in making decisions regarding the use, installation, operation, maintenance, and removal of traffic control devices.</a:t>
            </a:r>
          </a:p>
          <a:p>
            <a:pPr marL="342900" marR="0" lvl="0" indent="-342900" algn="l" defTabSz="914400" rtl="0" eaLnBrk="0" fontAlgn="base" latinLnBrk="0" hangingPunct="0">
              <a:lnSpc>
                <a:spcPct val="100000"/>
              </a:lnSpc>
              <a:spcBef>
                <a:spcPct val="30000"/>
              </a:spcBef>
              <a:spcAft>
                <a:spcPct val="0"/>
              </a:spcAft>
              <a:buClrTx/>
              <a:buSzTx/>
              <a:buFontTx/>
              <a:buAutoNum type="alphaUcPeriod"/>
              <a:tabLst/>
              <a:defRPr/>
            </a:pPr>
            <a:endParaRPr lang="en-US" sz="1000" i="1">
              <a:effectLst/>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00" i="0">
                <a:effectLst/>
                <a:ea typeface="Calibri" panose="020F0502020204030204" pitchFamily="34" charset="0"/>
                <a:cs typeface="Arial" panose="020B0604020202020204" pitchFamily="34" charset="0"/>
              </a:rPr>
              <a:t>This Section also establishes that uniformity of traffic control devices simplifies the task of the road user because it </a:t>
            </a:r>
            <a:r>
              <a:rPr lang="en-US" sz="1000" i="0">
                <a:effectLst/>
                <a:highlight>
                  <a:srgbClr val="FFFF00"/>
                </a:highlight>
                <a:ea typeface="Calibri" panose="020F0502020204030204" pitchFamily="34" charset="0"/>
                <a:cs typeface="Arial" panose="020B0604020202020204" pitchFamily="34" charset="0"/>
              </a:rPr>
              <a:t>aids in recognition and understanding, thereby reducing reaction time and improving safety.</a:t>
            </a:r>
          </a:p>
          <a:p>
            <a:endParaRPr lang="en-US">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a:p>
        </p:txBody>
      </p:sp>
    </p:spTree>
    <p:extLst>
      <p:ext uri="{BB962C8B-B14F-4D97-AF65-F5344CB8AC3E}">
        <p14:creationId xmlns:p14="http://schemas.microsoft.com/office/powerpoint/2010/main" val="1987683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new Section describes how traffic control devices can be targeted to all types of road users.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It also affirms that protection of vulnerable road users is a priority in this MUTCD.</a:t>
            </a:r>
            <a:endParaRPr lang="en-US" sz="100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a:p>
        </p:txBody>
      </p:sp>
    </p:spTree>
    <p:extLst>
      <p:ext uri="{BB962C8B-B14F-4D97-AF65-F5344CB8AC3E}">
        <p14:creationId xmlns:p14="http://schemas.microsoft.com/office/powerpoint/2010/main" val="232448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effectLst/>
                <a:ea typeface="Times New Roman" panose="02020603050405020304" pitchFamily="18" charset="0"/>
                <a:cs typeface="Arial" panose="020B0604020202020204" pitchFamily="34" charset="0"/>
              </a:rPr>
              <a:t>A new Section regarding the use of the MUTCD has been included, informed in part by the </a:t>
            </a:r>
            <a:r>
              <a:rPr lang="en-US" i="1">
                <a:effectLst/>
                <a:ea typeface="Times New Roman" panose="02020603050405020304" pitchFamily="18" charset="0"/>
                <a:cs typeface="Arial" panose="020B0604020202020204" pitchFamily="34" charset="0"/>
              </a:rPr>
              <a:t>20-Year Vision and Strategic Plan for the MUTCD</a:t>
            </a:r>
            <a:r>
              <a:rPr lang="en-US">
                <a:effectLst/>
                <a:ea typeface="Times New Roman" panose="02020603050405020304" pitchFamily="18" charset="0"/>
                <a:cs typeface="Arial" panose="020B0604020202020204" pitchFamily="34" charset="0"/>
              </a:rPr>
              <a:t>.</a:t>
            </a:r>
          </a:p>
          <a:p>
            <a:pPr marL="0" marR="0">
              <a:lnSpc>
                <a:spcPct val="107000"/>
              </a:lnSpc>
              <a:spcBef>
                <a:spcPts val="0"/>
              </a:spcBef>
              <a:spcAft>
                <a:spcPts val="0"/>
              </a:spcAft>
            </a:pPr>
            <a:endParaRPr lang="en-US">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a:effectLst/>
                <a:ea typeface="Times New Roman" panose="02020603050405020304" pitchFamily="18" charset="0"/>
                <a:cs typeface="Arial" panose="020B0604020202020204" pitchFamily="34" charset="0"/>
              </a:rPr>
              <a:t>A new Standard provision establishes minimum qualifications for those responsible for making traffic control device decisions, to ensure that individuals possess specialized training and experience to make such important decisions that affect the safe mobility of the traveling public.  This new content clarifies that traffic control device decisions shall be </a:t>
            </a:r>
            <a:r>
              <a:rPr lang="en-US" b="0" u="none">
                <a:effectLst/>
                <a:ea typeface="Times New Roman" panose="02020603050405020304" pitchFamily="18" charset="0"/>
                <a:cs typeface="Arial" panose="020B0604020202020204" pitchFamily="34" charset="0"/>
              </a:rPr>
              <a:t>made by an engineer, or an individual under the supervision of an engineer, who has the appropriate levels of experience and expertise to make the traffic control device decision.  Such decisions are to be based on an engineering study or engineering judgment, as determined by the MUTCD provision being applied in the decision.  Comparable changes have also been made in new Section 1D.03, “Engineering Study and Engineering Judgment.”</a:t>
            </a:r>
          </a:p>
          <a:p>
            <a:pPr marL="0" marR="0">
              <a:lnSpc>
                <a:spcPct val="107000"/>
              </a:lnSpc>
              <a:spcBef>
                <a:spcPts val="0"/>
              </a:spcBef>
              <a:spcAft>
                <a:spcPts val="0"/>
              </a:spcAft>
            </a:pPr>
            <a:endParaRPr lang="en-US">
              <a:effectLst/>
              <a:ea typeface="Times New Roman" panose="02020603050405020304" pitchFamily="18" charset="0"/>
              <a:cs typeface="Arial" panose="020B0604020202020204" pitchFamily="34" charset="0"/>
            </a:endParaRPr>
          </a:p>
          <a:p>
            <a:pPr>
              <a:lnSpc>
                <a:spcPct val="107000"/>
              </a:lnSpc>
              <a:spcBef>
                <a:spcPts val="0"/>
              </a:spcBef>
              <a:spcAft>
                <a:spcPts val="0"/>
              </a:spcAft>
            </a:pPr>
            <a:r>
              <a:rPr lang="en-US">
                <a:effectLst/>
                <a:latin typeface="Arial"/>
                <a:ea typeface="Times New Roman" panose="02020603050405020304" pitchFamily="18" charset="0"/>
                <a:cs typeface="Arial"/>
              </a:rPr>
              <a:t>A new Guidance provision recommends that traffic control device decisions should be made with consideration of the impacts of the decision on </a:t>
            </a:r>
            <a:r>
              <a:rPr lang="en-US" i="0" u="none">
                <a:effectLst/>
                <a:latin typeface="Arial"/>
                <a:ea typeface="Times New Roman" panose="02020603050405020304" pitchFamily="18" charset="0"/>
                <a:cs typeface="Arial"/>
              </a:rPr>
              <a:t>safety</a:t>
            </a:r>
            <a:r>
              <a:rPr lang="en-US">
                <a:latin typeface="Arial"/>
                <a:ea typeface="Times New Roman" panose="02020603050405020304" pitchFamily="18" charset="0"/>
                <a:cs typeface="Arial"/>
              </a:rPr>
              <a:t>, </a:t>
            </a:r>
            <a:r>
              <a:rPr lang="en-US" i="0" u="none">
                <a:effectLst/>
                <a:latin typeface="Arial"/>
                <a:ea typeface="Times New Roman" panose="02020603050405020304" pitchFamily="18" charset="0"/>
                <a:cs typeface="Arial"/>
              </a:rPr>
              <a:t>operational efficiency</a:t>
            </a:r>
            <a:r>
              <a:rPr lang="en-US">
                <a:latin typeface="Arial"/>
                <a:ea typeface="Times New Roman" panose="02020603050405020304" pitchFamily="18" charset="0"/>
                <a:cs typeface="Arial"/>
              </a:rPr>
              <a:t>,</a:t>
            </a:r>
            <a:r>
              <a:rPr lang="en-US" i="0" u="none">
                <a:effectLst/>
                <a:latin typeface="Arial"/>
                <a:ea typeface="Times New Roman" panose="02020603050405020304" pitchFamily="18" charset="0"/>
                <a:cs typeface="Arial"/>
              </a:rPr>
              <a:t> and mobility of all road users at that location</a:t>
            </a:r>
            <a:r>
              <a:rPr lang="en-US">
                <a:latin typeface="Arial"/>
                <a:ea typeface="Times New Roman" panose="02020603050405020304" pitchFamily="18" charset="0"/>
                <a:cs typeface="Arial"/>
              </a:rPr>
              <a:t>.  In addition, this provision recommends consideration of</a:t>
            </a:r>
            <a:r>
              <a:rPr lang="en-US" i="0" u="none">
                <a:effectLst/>
                <a:latin typeface="Arial"/>
                <a:ea typeface="Times New Roman" panose="02020603050405020304" pitchFamily="18" charset="0"/>
                <a:cs typeface="Arial"/>
              </a:rPr>
              <a:t> agency resources, enforcement, and </a:t>
            </a:r>
            <a:r>
              <a:rPr lang="en-US">
                <a:latin typeface="Arial"/>
                <a:ea typeface="Times New Roman" panose="02020603050405020304" pitchFamily="18" charset="0"/>
                <a:cs typeface="Arial"/>
              </a:rPr>
              <a:t>any education</a:t>
            </a:r>
            <a:r>
              <a:rPr lang="en-US" i="0" u="none">
                <a:effectLst/>
                <a:latin typeface="Arial"/>
                <a:ea typeface="Times New Roman" panose="02020603050405020304" pitchFamily="18" charset="0"/>
                <a:cs typeface="Arial"/>
              </a:rPr>
              <a:t> aspects of traffic control devices.</a:t>
            </a:r>
            <a:endParaRPr lang="en-US">
              <a:effectLst/>
              <a:latin typeface="Arial"/>
              <a:ea typeface="Calibri" panose="020F0502020204030204" pitchFamily="34" charset="0"/>
              <a:cs typeface="Arial"/>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a:p>
        </p:txBody>
      </p:sp>
    </p:spTree>
    <p:extLst>
      <p:ext uri="{BB962C8B-B14F-4D97-AF65-F5344CB8AC3E}">
        <p14:creationId xmlns:p14="http://schemas.microsoft.com/office/powerpoint/2010/main" val="40619409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lnSpc>
                <a:spcPct val="107000"/>
              </a:lnSpc>
              <a:spcBef>
                <a:spcPts val="0"/>
              </a:spcBef>
              <a:spcAft>
                <a:spcPts val="0"/>
              </a:spcAft>
            </a:pPr>
            <a:r>
              <a:rPr lang="en-US">
                <a:effectLst/>
                <a:latin typeface="Arial"/>
                <a:ea typeface="Times New Roman" panose="02020603050405020304" pitchFamily="18" charset="0"/>
                <a:cs typeface="Arial"/>
              </a:rPr>
              <a:t>In Section 1A.05, the extensive list of referenced publications that was in the 2009 MUTCD is deleted because it </a:t>
            </a:r>
            <a:r>
              <a:rPr lang="en-US">
                <a:latin typeface="Arial"/>
                <a:ea typeface="Times New Roman" panose="02020603050405020304" pitchFamily="18" charset="0"/>
                <a:cs typeface="Arial"/>
              </a:rPr>
              <a:t>was not</a:t>
            </a:r>
            <a:r>
              <a:rPr lang="en-US">
                <a:effectLst/>
                <a:latin typeface="Arial"/>
                <a:ea typeface="Times New Roman" panose="02020603050405020304" pitchFamily="18" charset="0"/>
                <a:cs typeface="Arial"/>
              </a:rPr>
              <a:t> an exhaustive list and it is not known whether all the publications listed contained information that is consistent with the MUTCD’s provisions.</a:t>
            </a:r>
          </a:p>
          <a:p>
            <a:pPr marL="0" marR="0">
              <a:lnSpc>
                <a:spcPct val="107000"/>
              </a:lnSpc>
              <a:spcBef>
                <a:spcPts val="0"/>
              </a:spcBef>
              <a:spcAft>
                <a:spcPts val="0"/>
              </a:spcAft>
            </a:pPr>
            <a:endParaRPr lang="en-US">
              <a:effectLst/>
              <a:ea typeface="Times New Roman" panose="02020603050405020304" pitchFamily="18" charset="0"/>
              <a:cs typeface="Arial" panose="020B0604020202020204" pitchFamily="34" charset="0"/>
            </a:endParaRPr>
          </a:p>
          <a:p>
            <a:pPr>
              <a:lnSpc>
                <a:spcPct val="107000"/>
              </a:lnSpc>
              <a:spcBef>
                <a:spcPts val="0"/>
              </a:spcBef>
              <a:spcAft>
                <a:spcPts val="0"/>
              </a:spcAft>
            </a:pPr>
            <a:r>
              <a:rPr lang="en-US">
                <a:effectLst/>
                <a:latin typeface="Arial"/>
                <a:ea typeface="Times New Roman" panose="02020603050405020304" pitchFamily="18" charset="0"/>
                <a:cs typeface="Arial"/>
              </a:rPr>
              <a:t>Two FHWA publications have been retained as</a:t>
            </a:r>
            <a:r>
              <a:rPr lang="en-US">
                <a:latin typeface="Arial"/>
                <a:ea typeface="Times New Roman" panose="02020603050405020304" pitchFamily="18" charset="0"/>
                <a:cs typeface="Arial"/>
              </a:rPr>
              <a:t> they are more than simple </a:t>
            </a:r>
            <a:r>
              <a:rPr lang="en-US">
                <a:effectLst/>
                <a:latin typeface="Arial"/>
                <a:ea typeface="Times New Roman" panose="02020603050405020304" pitchFamily="18" charset="0"/>
                <a:cs typeface="Arial"/>
              </a:rPr>
              <a:t>references</a:t>
            </a:r>
            <a:r>
              <a:rPr lang="en-US">
                <a:latin typeface="Arial"/>
                <a:ea typeface="Times New Roman" panose="02020603050405020304" pitchFamily="18" charset="0"/>
                <a:cs typeface="Arial"/>
              </a:rPr>
              <a:t>,</a:t>
            </a:r>
            <a:r>
              <a:rPr lang="en-US">
                <a:effectLst/>
                <a:latin typeface="Arial"/>
                <a:ea typeface="Times New Roman" panose="02020603050405020304" pitchFamily="18" charset="0"/>
                <a:cs typeface="Arial"/>
              </a:rPr>
              <a:t> </a:t>
            </a:r>
            <a:r>
              <a:rPr lang="en-US">
                <a:latin typeface="Arial"/>
                <a:ea typeface="Times New Roman" panose="02020603050405020304" pitchFamily="18" charset="0"/>
                <a:cs typeface="Arial"/>
              </a:rPr>
              <a:t>but rather are incorporated into the MUTCD by reference</a:t>
            </a:r>
            <a:r>
              <a:rPr lang="en-US">
                <a:effectLst/>
                <a:latin typeface="Arial"/>
                <a:ea typeface="Times New Roman" panose="02020603050405020304" pitchFamily="18" charset="0"/>
                <a:cs typeface="Arial"/>
              </a:rPr>
              <a:t> -- </a:t>
            </a:r>
            <a:r>
              <a:rPr lang="en-US" i="1">
                <a:effectLst/>
                <a:latin typeface="Arial"/>
                <a:ea typeface="Times New Roman" panose="02020603050405020304" pitchFamily="18" charset="0"/>
                <a:cs typeface="Arial"/>
              </a:rPr>
              <a:t>Standard Highway </a:t>
            </a:r>
            <a:r>
              <a:rPr lang="en-US" i="1" strike="noStrike">
                <a:effectLst/>
                <a:latin typeface="Arial"/>
                <a:ea typeface="Times New Roman" panose="02020603050405020304" pitchFamily="18" charset="0"/>
                <a:cs typeface="Arial"/>
              </a:rPr>
              <a:t>Signs</a:t>
            </a:r>
            <a:r>
              <a:rPr lang="en-US" strike="noStrike">
                <a:effectLst/>
                <a:latin typeface="Arial"/>
                <a:ea typeface="Times New Roman" panose="02020603050405020304" pitchFamily="18" charset="0"/>
                <a:cs typeface="Arial"/>
              </a:rPr>
              <a:t> and</a:t>
            </a:r>
            <a:r>
              <a:rPr lang="en-US">
                <a:effectLst/>
                <a:latin typeface="Arial"/>
                <a:ea typeface="Times New Roman" panose="02020603050405020304" pitchFamily="18" charset="0"/>
                <a:cs typeface="Arial"/>
              </a:rPr>
              <a:t> “Color Specifications for Retroreflective Sign and Pavement Marking Materials,</a:t>
            </a:r>
            <a:r>
              <a:rPr lang="en-US">
                <a:latin typeface="Arial"/>
                <a:ea typeface="Times New Roman" panose="02020603050405020304" pitchFamily="18" charset="0"/>
                <a:cs typeface="Arial"/>
              </a:rPr>
              <a:t>” </a:t>
            </a:r>
            <a:r>
              <a:rPr lang="en-US">
                <a:effectLst/>
                <a:latin typeface="Arial"/>
                <a:ea typeface="Times New Roman" panose="02020603050405020304" pitchFamily="18" charset="0"/>
                <a:cs typeface="Arial"/>
              </a:rPr>
              <a:t>which is an appendix to </a:t>
            </a:r>
            <a:r>
              <a:rPr lang="en-US" u="none">
                <a:effectLst/>
                <a:latin typeface="Arial"/>
                <a:ea typeface="Times New Roman" panose="02020603050405020304" pitchFamily="18" charset="0"/>
                <a:cs typeface="Arial"/>
              </a:rPr>
              <a:t>Su</a:t>
            </a:r>
            <a:r>
              <a:rPr lang="en-US">
                <a:effectLst/>
                <a:latin typeface="Arial"/>
                <a:ea typeface="Times New Roman" panose="02020603050405020304" pitchFamily="18" charset="0"/>
                <a:cs typeface="Arial"/>
              </a:rPr>
              <a:t>bpart F of Part 655 of Title 23 of the </a:t>
            </a:r>
            <a:r>
              <a:rPr lang="en-US" i="1">
                <a:effectLst/>
                <a:latin typeface="Arial"/>
                <a:ea typeface="Times New Roman" panose="02020603050405020304" pitchFamily="18" charset="0"/>
                <a:cs typeface="Arial"/>
              </a:rPr>
              <a:t>Code of Federal Regulations</a:t>
            </a:r>
            <a:r>
              <a:rPr lang="en-US">
                <a:latin typeface="Arial"/>
                <a:ea typeface="Times New Roman" panose="02020603050405020304" pitchFamily="18" charset="0"/>
                <a:cs typeface="Arial"/>
              </a:rPr>
              <a:t>.</a:t>
            </a:r>
            <a:endParaRPr lang="en-US">
              <a:latin typeface="Arial"/>
              <a:cs typeface="Arial"/>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a:p>
        </p:txBody>
      </p:sp>
    </p:spTree>
    <p:extLst>
      <p:ext uri="{BB962C8B-B14F-4D97-AF65-F5344CB8AC3E}">
        <p14:creationId xmlns:p14="http://schemas.microsoft.com/office/powerpoint/2010/main" val="17736020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latin typeface="Arial"/>
                <a:ea typeface="Times New Roman" panose="02020603050405020304" pitchFamily="18" charset="0"/>
                <a:cs typeface="Arial"/>
              </a:rPr>
              <a:t>In Section 1B.01, </a:t>
            </a:r>
            <a:r>
              <a:rPr lang="en-US">
                <a:solidFill>
                  <a:schemeClr val="tx1"/>
                </a:solidFill>
                <a:effectLst/>
                <a:latin typeface="Arial"/>
                <a:ea typeface="Times New Roman" panose="02020603050405020304" pitchFamily="18" charset="0"/>
                <a:cs typeface="Arial"/>
              </a:rPr>
              <a:t>t</a:t>
            </a:r>
            <a:r>
              <a:rPr lang="en-US">
                <a:solidFill>
                  <a:srgbClr val="000000"/>
                </a:solidFill>
                <a:effectLst/>
                <a:latin typeface="Arial"/>
                <a:ea typeface="Times New Roman" panose="02020603050405020304" pitchFamily="18" charset="0"/>
                <a:cs typeface="Arial"/>
              </a:rPr>
              <a:t>he Standard indicating the types of facilities to which the MUTCD shall apply and shall not apply is revised to be consistent with the </a:t>
            </a:r>
            <a:r>
              <a:rPr lang="en-US" i="1">
                <a:solidFill>
                  <a:srgbClr val="000000"/>
                </a:solidFill>
                <a:effectLst/>
                <a:latin typeface="Arial"/>
                <a:ea typeface="Times New Roman" panose="02020603050405020304" pitchFamily="18" charset="0"/>
                <a:cs typeface="Arial"/>
              </a:rPr>
              <a:t>Code of Federal Regulations </a:t>
            </a:r>
            <a:r>
              <a:rPr lang="en-US">
                <a:solidFill>
                  <a:srgbClr val="000000"/>
                </a:solidFill>
                <a:effectLst/>
                <a:latin typeface="Arial"/>
                <a:ea typeface="Times New Roman" panose="02020603050405020304" pitchFamily="18" charset="0"/>
                <a:cs typeface="Arial"/>
              </a:rPr>
              <a:t>(23 CFR 655.603(a)). The revised Standard is structured in a way to make it easier for users of the MUTCD to understand where it applies and where it does not apply.  This improved information is particularly important for smaller agencies and individual owners of site roadways open to public travel.</a:t>
            </a:r>
            <a:endParaRPr lang="en-US">
              <a:effectLst/>
              <a:latin typeface="Arial"/>
              <a:ea typeface="Calibri" panose="020F0502020204030204" pitchFamily="34" charset="0"/>
              <a:cs typeface="Arial"/>
            </a:endParaRPr>
          </a:p>
          <a:p>
            <a:endParaRPr lang="en-US" sz="100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a:p>
        </p:txBody>
      </p:sp>
    </p:spTree>
    <p:extLst>
      <p:ext uri="{BB962C8B-B14F-4D97-AF65-F5344CB8AC3E}">
        <p14:creationId xmlns:p14="http://schemas.microsoft.com/office/powerpoint/2010/main" val="21992507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lnSpc>
                <a:spcPct val="107000"/>
              </a:lnSpc>
              <a:spcBef>
                <a:spcPts val="0"/>
              </a:spcBef>
              <a:spcAft>
                <a:spcPts val="0"/>
              </a:spcAft>
            </a:pPr>
            <a:r>
              <a:rPr lang="en-US">
                <a:solidFill>
                  <a:srgbClr val="000000"/>
                </a:solidFill>
                <a:effectLst/>
                <a:latin typeface="Arial"/>
                <a:ea typeface="Times New Roman" panose="02020603050405020304" pitchFamily="18" charset="0"/>
                <a:cs typeface="Arial"/>
              </a:rPr>
              <a:t>A new Standard provision clarifies the fact that, in addition to </a:t>
            </a:r>
            <a:r>
              <a:rPr lang="en-US">
                <a:solidFill>
                  <a:srgbClr val="000000"/>
                </a:solidFill>
                <a:latin typeface="Arial"/>
                <a:ea typeface="Times New Roman" panose="02020603050405020304" pitchFamily="18" charset="0"/>
                <a:cs typeface="Arial"/>
              </a:rPr>
              <a:t>officially titled State </a:t>
            </a:r>
            <a:r>
              <a:rPr lang="en-US">
                <a:solidFill>
                  <a:srgbClr val="000000"/>
                </a:solidFill>
                <a:effectLst/>
                <a:latin typeface="Arial"/>
                <a:ea typeface="Times New Roman" panose="02020603050405020304" pitchFamily="18" charset="0"/>
                <a:cs typeface="Arial"/>
              </a:rPr>
              <a:t>MUTCDs or </a:t>
            </a:r>
            <a:r>
              <a:rPr lang="en-US">
                <a:solidFill>
                  <a:srgbClr val="000000"/>
                </a:solidFill>
                <a:latin typeface="Arial"/>
                <a:ea typeface="Times New Roman" panose="02020603050405020304" pitchFamily="18" charset="0"/>
                <a:cs typeface="Arial"/>
              </a:rPr>
              <a:t>MUTCD Supplements</a:t>
            </a:r>
            <a:r>
              <a:rPr lang="en-US">
                <a:solidFill>
                  <a:srgbClr val="000000"/>
                </a:solidFill>
                <a:effectLst/>
                <a:latin typeface="Arial"/>
                <a:ea typeface="Times New Roman" panose="02020603050405020304" pitchFamily="18" charset="0"/>
                <a:cs typeface="Arial"/>
              </a:rPr>
              <a:t>, any policies, directives, specifications, standard drawings, or other supplemental documents issued by an agency that change or modify Standard, Guidance, or Option provisions of the national MUTCD are </a:t>
            </a:r>
            <a:r>
              <a:rPr lang="en-US">
                <a:solidFill>
                  <a:srgbClr val="000000"/>
                </a:solidFill>
                <a:latin typeface="Arial"/>
                <a:ea typeface="Times New Roman" panose="02020603050405020304" pitchFamily="18" charset="0"/>
                <a:cs typeface="Arial"/>
              </a:rPr>
              <a:t>a form of supplement</a:t>
            </a:r>
            <a:r>
              <a:rPr lang="en-US">
                <a:solidFill>
                  <a:srgbClr val="000000"/>
                </a:solidFill>
                <a:effectLst/>
                <a:latin typeface="Arial"/>
                <a:ea typeface="Times New Roman" panose="02020603050405020304" pitchFamily="18" charset="0"/>
                <a:cs typeface="Arial"/>
              </a:rPr>
              <a:t> to the MUTCD.  A</a:t>
            </a:r>
            <a:r>
              <a:rPr lang="en-US">
                <a:solidFill>
                  <a:srgbClr val="000000"/>
                </a:solidFill>
                <a:latin typeface="Arial"/>
                <a:ea typeface="Times New Roman" panose="02020603050405020304" pitchFamily="18" charset="0"/>
                <a:cs typeface="Arial"/>
              </a:rPr>
              <a:t>s supplements, such items must</a:t>
            </a:r>
            <a:r>
              <a:rPr lang="en-US">
                <a:solidFill>
                  <a:srgbClr val="000000"/>
                </a:solidFill>
                <a:effectLst/>
                <a:latin typeface="Arial"/>
                <a:ea typeface="Times New Roman" panose="02020603050405020304" pitchFamily="18" charset="0"/>
                <a:cs typeface="Arial"/>
              </a:rPr>
              <a:t> receive approval from FHWA as being in substantial conformance with the national MUTCD.</a:t>
            </a:r>
            <a:r>
              <a:rPr lang="en-US">
                <a:solidFill>
                  <a:srgbClr val="000000"/>
                </a:solidFill>
                <a:latin typeface="Arial"/>
                <a:ea typeface="Times New Roman" panose="02020603050405020304" pitchFamily="18" charset="0"/>
                <a:cs typeface="Arial"/>
              </a:rPr>
              <a:t>  Review and approval of these documents would focus solely on MUTCD substantial conformance unless review was otherwise necessary for reasons unrelated to the MUTCD.   </a:t>
            </a:r>
            <a:endParaRPr lang="en-US">
              <a:effectLst/>
              <a:latin typeface="Times New Roman"/>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15</a:t>
            </a:fld>
            <a:endParaRPr lang="en-US" altLang="en-US"/>
          </a:p>
        </p:txBody>
      </p:sp>
    </p:spTree>
    <p:extLst>
      <p:ext uri="{BB962C8B-B14F-4D97-AF65-F5344CB8AC3E}">
        <p14:creationId xmlns:p14="http://schemas.microsoft.com/office/powerpoint/2010/main" val="16078340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Although there are many changes in the 11th Edition, agencies are not required to update all their existing traffic control devices immediately after the new edition is adopted.  Rather, agencies generally will update any existing devices that no longer comply as part of a systematic upgrading process or when an individual device is at the end of its useful life.  </a:t>
            </a:r>
          </a:p>
          <a:p>
            <a:pPr marL="0" marR="0">
              <a:lnSpc>
                <a:spcPct val="115000"/>
              </a:lnSpc>
              <a:spcBef>
                <a:spcPts val="0"/>
              </a:spcBef>
              <a:spcAft>
                <a:spcPts val="0"/>
              </a:spcAft>
            </a:pPr>
            <a:endParaRPr lang="en-US" sz="120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The only exception is for the six provisions that have been identified for specific devices or applications that must be implemented by a compliance date specified in the MUTCD.  The provisions that have compliance dates associated with them are summarized in Table 1B-1.    </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16</a:t>
            </a:fld>
            <a:endParaRPr lang="en-US" altLang="en-US"/>
          </a:p>
        </p:txBody>
      </p:sp>
    </p:spTree>
    <p:extLst>
      <p:ext uri="{BB962C8B-B14F-4D97-AF65-F5344CB8AC3E}">
        <p14:creationId xmlns:p14="http://schemas.microsoft.com/office/powerpoint/2010/main" val="32814919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sz="100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000">
                <a:effectLst/>
                <a:latin typeface="Arial" panose="020B0604020202020204" pitchFamily="34" charset="0"/>
                <a:ea typeface="Calibri" panose="020F0502020204030204" pitchFamily="34" charset="0"/>
                <a:cs typeface="Arial" panose="020B0604020202020204" pitchFamily="34" charset="0"/>
              </a:rPr>
              <a:t>Table 1B-1 lists the specific provisions, the relevant Sections of the MUTCD where the provisions can be found, and the compliance date for implementation expressed as a time period from when the 11th Edition became effective, which was January 18, 2024. </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US" sz="1000">
              <a:effectLst/>
              <a:latin typeface="Arial" panose="020B0604020202020204" pitchFamily="34" charset="0"/>
              <a:ea typeface="Calibri" panose="020F050202020403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Provisions with compliance dates adopted in previous editions of the MUTCD are not listed in the 11th Edition since their compliance dates have passed.</a:t>
            </a:r>
          </a:p>
          <a:p>
            <a:endParaRPr lang="en-US" sz="100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00">
                <a:effectLst/>
                <a:latin typeface="Arial" panose="020B0604020202020204" pitchFamily="34" charset="0"/>
                <a:ea typeface="Calibri" panose="020F0502020204030204" pitchFamily="34" charset="0"/>
                <a:cs typeface="Arial" panose="020B0604020202020204" pitchFamily="34" charset="0"/>
              </a:rPr>
              <a:t>A brief look at each of the provisions that has a compliance date follows.</a:t>
            </a:r>
          </a:p>
          <a:p>
            <a:endParaRPr lang="en-US">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17</a:t>
            </a:fld>
            <a:endParaRPr lang="en-US" altLang="en-US"/>
          </a:p>
        </p:txBody>
      </p:sp>
    </p:spTree>
    <p:extLst>
      <p:ext uri="{BB962C8B-B14F-4D97-AF65-F5344CB8AC3E}">
        <p14:creationId xmlns:p14="http://schemas.microsoft.com/office/powerpoint/2010/main" val="26966673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000">
                <a:effectLst/>
                <a:latin typeface="Arial" panose="020B0604020202020204" pitchFamily="34" charset="0"/>
                <a:cs typeface="Arial" panose="020B0604020202020204" pitchFamily="34" charset="0"/>
              </a:rPr>
              <a:t>Section 2B.54 requires that an additional Weight Limit sign, with a distance or directional legend, be located in advance of the applicable section of highway or structure so that prohibited vehicles can detour or turn around prior to the limit zone. </a:t>
            </a:r>
          </a:p>
          <a:p>
            <a:endParaRPr lang="en-US" sz="1000">
              <a:effectLst/>
              <a:latin typeface="Arial" panose="020B0604020202020204" pitchFamily="34" charset="0"/>
              <a:cs typeface="Arial" panose="020B0604020202020204" pitchFamily="34" charset="0"/>
            </a:endParaRPr>
          </a:p>
          <a:p>
            <a:r>
              <a:rPr lang="en-US" sz="1000">
                <a:effectLst/>
                <a:latin typeface="Arial" panose="020B0604020202020204" pitchFamily="34" charset="0"/>
                <a:cs typeface="Arial" panose="020B0604020202020204" pitchFamily="34" charset="0"/>
              </a:rPr>
              <a:t>A 5-year compliance date for installing the additional signs was established based on the critical nature of the infrastructure being protected.</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18</a:t>
            </a:fld>
            <a:endParaRPr lang="en-US" altLang="en-US"/>
          </a:p>
        </p:txBody>
      </p:sp>
    </p:spTree>
    <p:extLst>
      <p:ext uri="{BB962C8B-B14F-4D97-AF65-F5344CB8AC3E}">
        <p14:creationId xmlns:p14="http://schemas.microsoft.com/office/powerpoint/2010/main" val="19017042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000">
                <a:effectLst/>
                <a:latin typeface="Arial" panose="020B0604020202020204" pitchFamily="34" charset="0"/>
                <a:ea typeface="Times New Roman" panose="02020603050405020304" pitchFamily="18" charset="0"/>
                <a:cs typeface="Arial" panose="020B0604020202020204" pitchFamily="34" charset="0"/>
              </a:rPr>
              <a:t>Section 2C.25 requires the Low Clearance Advance sign (W12-2) be used to warn road users of vertical clearances less than 14 feet 6 inches, or vertical clearances less than 12 inches above the statutory maximum vehicle height, whichever is greater. </a:t>
            </a:r>
          </a:p>
          <a:p>
            <a:endParaRPr lang="en-US" sz="1000">
              <a:effectLst/>
              <a:latin typeface="Arial" panose="020B0604020202020204" pitchFamily="34" charset="0"/>
              <a:ea typeface="Times New Roman" panose="02020603050405020304" pitchFamily="18" charset="0"/>
              <a:cs typeface="Arial" panose="020B0604020202020204" pitchFamily="34" charset="0"/>
            </a:endParaRPr>
          </a:p>
          <a:p>
            <a:r>
              <a:rPr lang="en-US" sz="1000">
                <a:effectLst/>
                <a:latin typeface="Arial" panose="020B0604020202020204" pitchFamily="34" charset="0"/>
                <a:ea typeface="Times New Roman" panose="02020603050405020304" pitchFamily="18" charset="0"/>
                <a:cs typeface="Arial" panose="020B0604020202020204" pitchFamily="34" charset="0"/>
              </a:rPr>
              <a:t>The Section also recommends that for an arch or other structure under which the clearance varies greatly, two or more Low Clearance Overhead signs (W12-2a or W12-2b) should be installed on the structure itself to indicate the portions of the roadway over which the low clearance applies.</a:t>
            </a:r>
            <a:r>
              <a:rPr lang="en-US" sz="1000">
                <a:effectLst/>
                <a:latin typeface="Arial" panose="020B0604020202020204" pitchFamily="34" charset="0"/>
                <a:cs typeface="Arial" panose="020B0604020202020204" pitchFamily="34" charset="0"/>
              </a:rPr>
              <a:t> This provision was based on a recommendation from the National Transportation Safety Board to provide signing indicating the proper lane of travel for over height vehicles traveling under an arched structure. </a:t>
            </a:r>
            <a:endParaRPr lang="en-US" sz="1000">
              <a:effectLst/>
              <a:latin typeface="Arial" panose="020B0604020202020204" pitchFamily="34" charset="0"/>
              <a:ea typeface="Times New Roman" panose="02020603050405020304" pitchFamily="18" charset="0"/>
              <a:cs typeface="Arial" panose="020B0604020202020204" pitchFamily="34" charset="0"/>
            </a:endParaRPr>
          </a:p>
          <a:p>
            <a:endParaRPr lang="en-US" sz="1000">
              <a:effectLst/>
              <a:latin typeface="Arial" panose="020B0604020202020204" pitchFamily="34" charset="0"/>
              <a:ea typeface="Times New Roman" panose="02020603050405020304" pitchFamily="18" charset="0"/>
              <a:cs typeface="Arial" panose="020B0604020202020204" pitchFamily="34" charset="0"/>
            </a:endParaRPr>
          </a:p>
          <a:p>
            <a:r>
              <a:rPr lang="en-US" sz="1000">
                <a:effectLst/>
                <a:latin typeface="Arial" panose="020B0604020202020204" pitchFamily="34" charset="0"/>
                <a:cs typeface="Arial" panose="020B0604020202020204" pitchFamily="34" charset="0"/>
              </a:rPr>
              <a:t>A 5-year compliance date was established for both provisions based on the critical nature of the infrastructure.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19</a:t>
            </a:fld>
            <a:endParaRPr lang="en-US" altLang="en-US"/>
          </a:p>
        </p:txBody>
      </p:sp>
    </p:spTree>
    <p:extLst>
      <p:ext uri="{BB962C8B-B14F-4D97-AF65-F5344CB8AC3E}">
        <p14:creationId xmlns:p14="http://schemas.microsoft.com/office/powerpoint/2010/main" val="775582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000">
                <a:effectLst/>
                <a:ea typeface="Times New Roman" panose="02020603050405020304" pitchFamily="18" charset="0"/>
                <a:cs typeface="Arial" panose="020B0604020202020204" pitchFamily="34" charset="0"/>
              </a:rPr>
              <a:t>In a previous and separate rulemaking, a standard for the minimum level of retroreflectivity that must be maintained for pavement markings is established along with a compliance date which became Revision 3 to the 2009 edition of the MUTCD.  The provisions from that completed rulemaking have been incorporated into Section 3A.05 of the 11</a:t>
            </a:r>
            <a:r>
              <a:rPr lang="en-US" sz="1000" baseline="30000">
                <a:effectLst/>
                <a:ea typeface="Times New Roman" panose="02020603050405020304" pitchFamily="18" charset="0"/>
                <a:cs typeface="Arial" panose="020B0604020202020204" pitchFamily="34" charset="0"/>
              </a:rPr>
              <a:t>th</a:t>
            </a:r>
            <a:r>
              <a:rPr lang="en-US" sz="1000">
                <a:effectLst/>
                <a:ea typeface="Times New Roman" panose="02020603050405020304" pitchFamily="18" charset="0"/>
                <a:cs typeface="Arial" panose="020B0604020202020204" pitchFamily="34" charset="0"/>
              </a:rPr>
              <a:t> Edition.  </a:t>
            </a:r>
          </a:p>
          <a:p>
            <a:endParaRPr lang="en-US" sz="1000">
              <a:effectLst/>
              <a:ea typeface="Times New Roman" panose="02020603050405020304" pitchFamily="18" charset="0"/>
              <a:cs typeface="Arial" panose="020B0604020202020204" pitchFamily="34" charset="0"/>
            </a:endParaRPr>
          </a:p>
          <a:p>
            <a:r>
              <a:rPr lang="en-US" sz="1000">
                <a:effectLst/>
                <a:ea typeface="Times New Roman" panose="02020603050405020304" pitchFamily="18" charset="0"/>
                <a:cs typeface="Arial" panose="020B0604020202020204" pitchFamily="34" charset="0"/>
              </a:rPr>
              <a:t>The compliance date of September 6, 2026, was established by the previous rulemaking.  This compliance date applies only to the implementation and continued use of a method that is designed to maintain retroreflectivity of longitudinal pavement markings.</a:t>
            </a:r>
            <a:endParaRPr lang="en-US" sz="1000" i="1" u="sng">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20</a:t>
            </a:fld>
            <a:endParaRPr lang="en-US" altLang="en-US"/>
          </a:p>
        </p:txBody>
      </p:sp>
    </p:spTree>
    <p:extLst>
      <p:ext uri="{BB962C8B-B14F-4D97-AF65-F5344CB8AC3E}">
        <p14:creationId xmlns:p14="http://schemas.microsoft.com/office/powerpoint/2010/main" val="3124628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000">
                <a:effectLst/>
                <a:latin typeface="Arial" panose="020B0604020202020204" pitchFamily="34" charset="0"/>
                <a:ea typeface="Calibri" panose="020F0502020204030204" pitchFamily="34" charset="0"/>
                <a:cs typeface="Arial" panose="020B0604020202020204" pitchFamily="34" charset="0"/>
              </a:rPr>
              <a:t>Section 8B.16 recommends the installation of Low Ground Clearance and/or Vehicle Exclusion and detour signs for vehicles with low ground clearances that might become immobilized or hung up on high-profile grade crossings </a:t>
            </a:r>
            <a:r>
              <a:rPr lang="en-US" sz="1000">
                <a:effectLst/>
                <a:latin typeface="Arial" panose="020B0604020202020204" pitchFamily="34" charset="0"/>
                <a:cs typeface="Arial" panose="020B0604020202020204" pitchFamily="34" charset="0"/>
              </a:rPr>
              <a:t>due to their undercarriages being too low to clear the roadway profile at the track crossing. This change was made based on an NTSB recommendation, to provide guidance to agencies to help identify and address high-profile crossings, especially those that are known from past experience to be subject to specific vehicle type hang-ups. </a:t>
            </a:r>
            <a:endParaRPr lang="en-US" sz="1000">
              <a:effectLst/>
              <a:latin typeface="Arial" panose="020B0604020202020204" pitchFamily="34" charset="0"/>
              <a:ea typeface="Calibri" panose="020F0502020204030204" pitchFamily="34" charset="0"/>
              <a:cs typeface="Arial" panose="020B0604020202020204" pitchFamily="34" charset="0"/>
            </a:endParaRPr>
          </a:p>
          <a:p>
            <a:endParaRPr lang="en-US" sz="100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00">
                <a:effectLst/>
                <a:latin typeface="Arial" panose="020B0604020202020204" pitchFamily="34" charset="0"/>
                <a:ea typeface="Calibri" panose="020F0502020204030204" pitchFamily="34" charset="0"/>
                <a:cs typeface="Arial" panose="020B0604020202020204" pitchFamily="34" charset="0"/>
              </a:rPr>
              <a:t>The 5-year </a:t>
            </a:r>
            <a:r>
              <a:rPr lang="en-US" sz="1000">
                <a:effectLst/>
                <a:latin typeface="Arial" panose="020B0604020202020204" pitchFamily="34" charset="0"/>
                <a:ea typeface="Times New Roman" panose="02020603050405020304" pitchFamily="18" charset="0"/>
                <a:cs typeface="Arial" panose="020B0604020202020204" pitchFamily="34" charset="0"/>
              </a:rPr>
              <a:t>compliance date for this provision applies to </a:t>
            </a:r>
            <a:r>
              <a:rPr lang="en-US" sz="1000" i="1" u="sng">
                <a:effectLst/>
                <a:latin typeface="Arial" panose="020B0604020202020204" pitchFamily="34" charset="0"/>
                <a:ea typeface="Times New Roman" panose="02020603050405020304" pitchFamily="18" charset="0"/>
                <a:cs typeface="Arial" panose="020B0604020202020204" pitchFamily="34" charset="0"/>
              </a:rPr>
              <a:t>known</a:t>
            </a:r>
            <a:r>
              <a:rPr lang="en-US" sz="1000">
                <a:effectLst/>
                <a:latin typeface="Arial" panose="020B0604020202020204" pitchFamily="34" charset="0"/>
                <a:ea typeface="Times New Roman" panose="02020603050405020304" pitchFamily="18" charset="0"/>
                <a:cs typeface="Arial" panose="020B0604020202020204" pitchFamily="34" charset="0"/>
              </a:rPr>
              <a:t> potential vehicle hang-up locations that are currently identified by agencies through their grade crossing inventory. T</a:t>
            </a:r>
            <a:r>
              <a:rPr lang="en-US" sz="1000">
                <a:effectLst/>
                <a:latin typeface="Arial" panose="020B0604020202020204" pitchFamily="34" charset="0"/>
                <a:cs typeface="Arial" panose="020B0604020202020204" pitchFamily="34" charset="0"/>
              </a:rPr>
              <a:t>he intent is that agencies review all </a:t>
            </a:r>
            <a:r>
              <a:rPr lang="en-US" sz="1000" i="1" u="sng">
                <a:effectLst/>
                <a:latin typeface="Arial" panose="020B0604020202020204" pitchFamily="34" charset="0"/>
                <a:cs typeface="Arial" panose="020B0604020202020204" pitchFamily="34" charset="0"/>
              </a:rPr>
              <a:t>known</a:t>
            </a:r>
            <a:r>
              <a:rPr lang="en-US" sz="1000">
                <a:effectLst/>
                <a:latin typeface="Arial" panose="020B0604020202020204" pitchFamily="34" charset="0"/>
                <a:cs typeface="Arial" panose="020B0604020202020204" pitchFamily="34" charset="0"/>
              </a:rPr>
              <a:t> potential hang-up locations and decide if the existing W10-5 sign is sufficient, or if there should be specific vehicle exclusion and/or detour signs.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000">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00">
                <a:effectLst/>
                <a:latin typeface="Arial" panose="020B0604020202020204" pitchFamily="34" charset="0"/>
                <a:cs typeface="Arial" panose="020B0604020202020204" pitchFamily="34" charset="0"/>
              </a:rPr>
              <a:t>The 5-year date also includes the installation of additional signs (if needed). </a:t>
            </a:r>
          </a:p>
          <a:p>
            <a:endParaRPr lang="en-US" i="1" u="sng">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21</a:t>
            </a:fld>
            <a:endParaRPr lang="en-US" altLang="en-US"/>
          </a:p>
        </p:txBody>
      </p:sp>
    </p:spTree>
    <p:extLst>
      <p:ext uri="{BB962C8B-B14F-4D97-AF65-F5344CB8AC3E}">
        <p14:creationId xmlns:p14="http://schemas.microsoft.com/office/powerpoint/2010/main" val="4003495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000">
                <a:latin typeface="Arial" panose="020B0604020202020204" pitchFamily="34" charset="0"/>
                <a:cs typeface="Arial" panose="020B0604020202020204" pitchFamily="34" charset="0"/>
              </a:rPr>
              <a:t>This compliance date was established due to the critical safety issues </a:t>
            </a:r>
            <a:r>
              <a:rPr lang="en-US" sz="1000">
                <a:effectLst/>
                <a:latin typeface="Arial" panose="020B0604020202020204" pitchFamily="34" charset="0"/>
                <a:cs typeface="Arial" panose="020B0604020202020204" pitchFamily="34" charset="0"/>
              </a:rPr>
              <a:t>when traffic control signals and pedestrian hybrid beacons are located at or near</a:t>
            </a:r>
            <a:r>
              <a:rPr lang="en-US" sz="1000">
                <a:latin typeface="Arial" panose="020B0604020202020204" pitchFamily="34" charset="0"/>
                <a:cs typeface="Arial" panose="020B0604020202020204" pitchFamily="34" charset="0"/>
              </a:rPr>
              <a:t> highway-rail and highway-light rail transit grade crossings</a:t>
            </a:r>
            <a:r>
              <a:rPr lang="en-US" sz="1000">
                <a:effectLst/>
                <a:latin typeface="Arial" panose="020B0604020202020204" pitchFamily="34" charset="0"/>
                <a:cs typeface="Arial" panose="020B0604020202020204" pitchFamily="34" charset="0"/>
              </a:rPr>
              <a:t>.  I</a:t>
            </a:r>
            <a:r>
              <a:rPr lang="en-US" sz="1000">
                <a:latin typeface="Arial" panose="020B0604020202020204" pitchFamily="34" charset="0"/>
                <a:cs typeface="Arial" panose="020B0604020202020204" pitchFamily="34" charset="0"/>
              </a:rPr>
              <a:t>t is important that assessments be made of such crossings to determine what treatments are needed at each location to achieve compliance with the various MUTCD requirements in Sections 8D.09 through 8D.12 regarding preemption, movement prohibition, pre-signals, and queue cutter signals.  </a:t>
            </a:r>
          </a:p>
          <a:p>
            <a:endParaRPr lang="en-US" sz="1000">
              <a:latin typeface="Arial" panose="020B060402020202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A 10-year compliance date has been established for agencies to make these assessments.  The date does not apply to the implementation of needed treatments. </a:t>
            </a:r>
            <a:r>
              <a:rPr lang="en-US" sz="1000">
                <a:effectLst/>
                <a:latin typeface="Arial" panose="020B0604020202020204" pitchFamily="34" charset="0"/>
                <a:ea typeface="Times New Roman" panose="02020603050405020304" pitchFamily="18" charset="0"/>
                <a:cs typeface="Arial" panose="020B0604020202020204" pitchFamily="34" charset="0"/>
              </a:rPr>
              <a:t>Agencies will be granted flexibility to determine the schedule for installation of improvements based on availability of funding and other safety priorities through the systematic replacement and upgrade of traffic control devices as currently prescribed in the MUTCD for other traffic control devices.</a:t>
            </a:r>
            <a:r>
              <a:rPr lang="en-US" sz="100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22</a:t>
            </a:fld>
            <a:endParaRPr lang="en-US" altLang="en-US"/>
          </a:p>
        </p:txBody>
      </p:sp>
    </p:spTree>
    <p:extLst>
      <p:ext uri="{BB962C8B-B14F-4D97-AF65-F5344CB8AC3E}">
        <p14:creationId xmlns:p14="http://schemas.microsoft.com/office/powerpoint/2010/main" val="24906472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000">
                <a:effectLst/>
                <a:ea typeface="Times New Roman" panose="02020603050405020304" pitchFamily="18" charset="0"/>
                <a:cs typeface="Arial" panose="020B0604020202020204" pitchFamily="34" charset="0"/>
              </a:rPr>
              <a:t>Experimentation is the process by which new traffic control device concepts or applications can be evaluated for effectiveness.</a:t>
            </a:r>
          </a:p>
          <a:p>
            <a:pPr marL="0" marR="0">
              <a:lnSpc>
                <a:spcPct val="107000"/>
              </a:lnSpc>
              <a:spcBef>
                <a:spcPts val="0"/>
              </a:spcBef>
              <a:spcAft>
                <a:spcPts val="0"/>
              </a:spcAft>
            </a:pPr>
            <a:endParaRPr lang="en-US" sz="1000">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sz="1000">
                <a:effectLst/>
                <a:ea typeface="Times New Roman" panose="02020603050405020304" pitchFamily="18" charset="0"/>
                <a:cs typeface="Arial" panose="020B0604020202020204" pitchFamily="34" charset="0"/>
              </a:rPr>
              <a:t>The provisions on experimentation have been relocated into a separate Section, new Section 1B.05.  The content on experimentation has been greatly expanded and revised to clarify and streamline the process used by agencies to request and receive approval to experiment with a novel traffic control device or application.</a:t>
            </a:r>
          </a:p>
          <a:p>
            <a:pPr marL="0" marR="0">
              <a:lnSpc>
                <a:spcPct val="107000"/>
              </a:lnSpc>
              <a:spcBef>
                <a:spcPts val="0"/>
              </a:spcBef>
              <a:spcAft>
                <a:spcPts val="0"/>
              </a:spcAft>
            </a:pPr>
            <a:endParaRPr lang="en-US" sz="1000">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sz="1000">
                <a:effectLst/>
                <a:ea typeface="Times New Roman" panose="02020603050405020304" pitchFamily="18" charset="0"/>
                <a:cs typeface="Arial" panose="020B0604020202020204" pitchFamily="34" charset="0"/>
              </a:rPr>
              <a:t>The MUTCD continues to require road owners or operators to obtain FHWA’s approval prior to experimenting with a traffic control device or application that does not comply with the MUTCD.  FHWA’s review and approval are necessary to minimize any safety risk from experimental devices, help ensure that experimental evaluation plans contain adequate measures to determine effectiveness, and provide national documentation of results that can be used to inform the MUTCD in future rulemaking or other action. </a:t>
            </a:r>
          </a:p>
          <a:p>
            <a:pPr marL="0" marR="0">
              <a:lnSpc>
                <a:spcPct val="107000"/>
              </a:lnSpc>
              <a:spcBef>
                <a:spcPts val="0"/>
              </a:spcBef>
              <a:spcAft>
                <a:spcPts val="0"/>
              </a:spcAft>
            </a:pPr>
            <a:endParaRPr lang="en-US" sz="100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000">
                <a:effectLst/>
                <a:ea typeface="Calibri" panose="020F0502020204030204" pitchFamily="34" charset="0"/>
                <a:cs typeface="Arial" panose="020B0604020202020204" pitchFamily="34" charset="0"/>
              </a:rPr>
              <a:t>A new Support provision clarifies that FHWA will consider an experimentation request with a novel device or application across multiple jurisdictions when the experiment has a common hypothesis, evaluation plan, and evaluation team.  FHWA has, in fact, approved experiments that involve sites in multiple jurisdictions.  However, the MUTCD was not explicit that an experiment is not required to be contained within a single jurisdiction.   </a:t>
            </a:r>
          </a:p>
          <a:p>
            <a:pPr marL="0" marR="0">
              <a:lnSpc>
                <a:spcPct val="107000"/>
              </a:lnSpc>
              <a:spcBef>
                <a:spcPts val="0"/>
              </a:spcBef>
              <a:spcAft>
                <a:spcPts val="0"/>
              </a:spcAft>
            </a:pPr>
            <a:endParaRPr lang="en-US" sz="1000">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000" i="0" u="none">
                <a:effectLst/>
                <a:ea typeface="Times New Roman" panose="02020603050405020304" pitchFamily="18" charset="0"/>
                <a:cs typeface="Arial" panose="020B0604020202020204" pitchFamily="34" charset="0"/>
              </a:rPr>
              <a:t>Similarly, a request to add experimental sites to an experimentation approved for another jurisdiction will be considered when submitted jointly by all the authorities for operation of the roads or streets on which the experiment is then to take place.  Likewise, FHWA has granted approval to jurisdictions to incorporate experimental sites into an ongoing experiment that was approved for a different jurisdiction.</a:t>
            </a:r>
            <a:endParaRPr lang="en-US" sz="1000" i="0" u="none">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000" i="0" u="none">
                <a:effectLst/>
                <a:ea typeface="Times New Roman" panose="02020603050405020304" pitchFamily="18" charset="0"/>
                <a:cs typeface="Arial" panose="020B0604020202020204" pitchFamily="34" charset="0"/>
              </a:rPr>
              <a:t> </a:t>
            </a:r>
            <a:endParaRPr lang="en-US" sz="1000" i="0" u="none">
              <a:effectLst/>
              <a:ea typeface="Calibri" panose="020F0502020204030204" pitchFamily="34" charset="0"/>
              <a:cs typeface="Arial" panose="020B0604020202020204" pitchFamily="34" charset="0"/>
            </a:endParaRPr>
          </a:p>
          <a:p>
            <a:endParaRPr lang="en-US">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23</a:t>
            </a:fld>
            <a:endParaRPr lang="en-US" altLang="en-US"/>
          </a:p>
        </p:txBody>
      </p:sp>
    </p:spTree>
    <p:extLst>
      <p:ext uri="{BB962C8B-B14F-4D97-AF65-F5344CB8AC3E}">
        <p14:creationId xmlns:p14="http://schemas.microsoft.com/office/powerpoint/2010/main" val="36572858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lnSpc>
                <a:spcPct val="107000"/>
              </a:lnSpc>
              <a:spcBef>
                <a:spcPts val="0"/>
              </a:spcBef>
              <a:spcAft>
                <a:spcPts val="0"/>
              </a:spcAft>
            </a:pPr>
            <a:r>
              <a:rPr lang="en-US" sz="1000">
                <a:solidFill>
                  <a:srgbClr val="000000"/>
                </a:solidFill>
                <a:effectLst/>
                <a:latin typeface="Arial"/>
                <a:ea typeface="Times New Roman" panose="02020603050405020304" pitchFamily="18" charset="0"/>
                <a:cs typeface="Arial"/>
              </a:rPr>
              <a:t>Chapter 1C contains the definitions of headings, words, and phrases used in the MUTCD.</a:t>
            </a:r>
            <a:r>
              <a:rPr lang="en-US" sz="1000">
                <a:solidFill>
                  <a:srgbClr val="000000"/>
                </a:solidFill>
                <a:latin typeface="Arial"/>
                <a:ea typeface="Times New Roman" panose="02020603050405020304" pitchFamily="18" charset="0"/>
                <a:cs typeface="Arial"/>
              </a:rPr>
              <a:t> </a:t>
            </a:r>
            <a:r>
              <a:rPr lang="en-US" sz="1000">
                <a:solidFill>
                  <a:srgbClr val="000000"/>
                </a:solidFill>
                <a:effectLst/>
                <a:latin typeface="Arial"/>
                <a:ea typeface="Times New Roman" panose="02020603050405020304" pitchFamily="18" charset="0"/>
                <a:cs typeface="Arial"/>
              </a:rPr>
              <a:t> </a:t>
            </a:r>
          </a:p>
          <a:p>
            <a:pPr>
              <a:lnSpc>
                <a:spcPct val="107000"/>
              </a:lnSpc>
              <a:spcBef>
                <a:spcPts val="0"/>
              </a:spcBef>
              <a:spcAft>
                <a:spcPts val="0"/>
              </a:spcAft>
            </a:pPr>
            <a:endParaRPr lang="en-US" sz="1000">
              <a:solidFill>
                <a:srgbClr val="000000"/>
              </a:solidFill>
              <a:effectLst/>
              <a:latin typeface="Arial"/>
              <a:ea typeface="Times New Roman" panose="02020603050405020304" pitchFamily="18" charset="0"/>
              <a:cs typeface="Arial"/>
            </a:endParaRPr>
          </a:p>
          <a:p>
            <a:pPr>
              <a:lnSpc>
                <a:spcPct val="107000"/>
              </a:lnSpc>
              <a:spcBef>
                <a:spcPts val="0"/>
              </a:spcBef>
              <a:spcAft>
                <a:spcPts val="0"/>
              </a:spcAft>
            </a:pPr>
            <a:r>
              <a:rPr lang="en-US" sz="1000">
                <a:solidFill>
                  <a:srgbClr val="000000"/>
                </a:solidFill>
                <a:effectLst/>
                <a:latin typeface="Arial"/>
                <a:ea typeface="Times New Roman" panose="02020603050405020304" pitchFamily="18" charset="0"/>
                <a:cs typeface="Arial"/>
              </a:rPr>
              <a:t>New Section 1C.01 covers the definitions of the headings used </a:t>
            </a:r>
            <a:r>
              <a:rPr lang="en-US" sz="1000">
                <a:solidFill>
                  <a:srgbClr val="000000"/>
                </a:solidFill>
                <a:latin typeface="Arial"/>
                <a:ea typeface="Times New Roman" panose="02020603050405020304" pitchFamily="18" charset="0"/>
                <a:cs typeface="Arial"/>
              </a:rPr>
              <a:t>throughout the </a:t>
            </a:r>
            <a:r>
              <a:rPr lang="en-US" sz="1000">
                <a:solidFill>
                  <a:srgbClr val="000000"/>
                </a:solidFill>
                <a:effectLst/>
                <a:latin typeface="Arial"/>
                <a:ea typeface="Times New Roman" panose="02020603050405020304" pitchFamily="18" charset="0"/>
                <a:cs typeface="Arial"/>
              </a:rPr>
              <a:t>MUTCD</a:t>
            </a:r>
            <a:r>
              <a:rPr lang="en-US" sz="1000">
                <a:solidFill>
                  <a:srgbClr val="000000"/>
                </a:solidFill>
                <a:latin typeface="Arial"/>
                <a:ea typeface="Times New Roman" panose="02020603050405020304" pitchFamily="18" charset="0"/>
                <a:cs typeface="Arial"/>
              </a:rPr>
              <a:t>:  Standard, Guidance, Option, and Support. </a:t>
            </a:r>
            <a:r>
              <a:rPr lang="en-US" sz="1000">
                <a:solidFill>
                  <a:srgbClr val="000000"/>
                </a:solidFill>
                <a:effectLst/>
                <a:latin typeface="Arial"/>
                <a:ea typeface="Times New Roman" panose="02020603050405020304" pitchFamily="18" charset="0"/>
                <a:cs typeface="Arial"/>
              </a:rPr>
              <a:t> </a:t>
            </a:r>
          </a:p>
          <a:p>
            <a:pPr>
              <a:lnSpc>
                <a:spcPct val="107000"/>
              </a:lnSpc>
              <a:spcBef>
                <a:spcPts val="0"/>
              </a:spcBef>
              <a:spcAft>
                <a:spcPts val="0"/>
              </a:spcAft>
            </a:pPr>
            <a:endParaRPr lang="en-US" sz="1000">
              <a:solidFill>
                <a:srgbClr val="000000"/>
              </a:solidFill>
              <a:effectLst/>
              <a:latin typeface="Arial"/>
              <a:ea typeface="Times New Roman" panose="02020603050405020304" pitchFamily="18" charset="0"/>
              <a:cs typeface="Arial"/>
            </a:endParaRPr>
          </a:p>
          <a:p>
            <a:pPr>
              <a:lnSpc>
                <a:spcPct val="107000"/>
              </a:lnSpc>
              <a:spcBef>
                <a:spcPts val="0"/>
              </a:spcBef>
              <a:spcAft>
                <a:spcPts val="0"/>
              </a:spcAft>
            </a:pPr>
            <a:r>
              <a:rPr lang="en-US" sz="1000">
                <a:solidFill>
                  <a:srgbClr val="000000"/>
                </a:solidFill>
                <a:effectLst/>
                <a:latin typeface="Arial"/>
                <a:ea typeface="Times New Roman" panose="02020603050405020304" pitchFamily="18" charset="0"/>
                <a:cs typeface="Arial"/>
              </a:rPr>
              <a:t>The definition of “Standard” has been revised to clarify that, </a:t>
            </a:r>
            <a:r>
              <a:rPr lang="en-US" sz="1000" u="none">
                <a:solidFill>
                  <a:srgbClr val="000000"/>
                </a:solidFill>
                <a:effectLst/>
                <a:latin typeface="Arial"/>
                <a:ea typeface="Times New Roman" panose="02020603050405020304" pitchFamily="18" charset="0"/>
                <a:cs typeface="Arial"/>
              </a:rPr>
              <a:t>in limited location-specific cases, </a:t>
            </a:r>
            <a:r>
              <a:rPr lang="en-US" sz="1000">
                <a:solidFill>
                  <a:srgbClr val="000000"/>
                </a:solidFill>
                <a:effectLst/>
                <a:latin typeface="Arial"/>
                <a:ea typeface="Times New Roman" panose="02020603050405020304" pitchFamily="18" charset="0"/>
                <a:cs typeface="Arial"/>
              </a:rPr>
              <a:t>the results of a documented engineering study might indicate a deviation from one or more requirements of a Standard provision to be appropriate.</a:t>
            </a:r>
            <a:r>
              <a:rPr lang="en-US" sz="1000">
                <a:solidFill>
                  <a:srgbClr val="000000"/>
                </a:solidFill>
                <a:latin typeface="Arial"/>
                <a:ea typeface="Times New Roman" panose="02020603050405020304" pitchFamily="18" charset="0"/>
                <a:cs typeface="Arial"/>
              </a:rPr>
              <a:t> </a:t>
            </a:r>
            <a:r>
              <a:rPr lang="en-US" sz="1000">
                <a:solidFill>
                  <a:srgbClr val="000000"/>
                </a:solidFill>
                <a:effectLst/>
                <a:latin typeface="Arial"/>
                <a:ea typeface="Times New Roman" panose="02020603050405020304" pitchFamily="18" charset="0"/>
                <a:cs typeface="Arial"/>
              </a:rPr>
              <a:t> This revision is based on an Official Ruling from the 2009 MUTCD.</a:t>
            </a:r>
          </a:p>
          <a:p>
            <a:pPr>
              <a:lnSpc>
                <a:spcPct val="107000"/>
              </a:lnSpc>
              <a:spcBef>
                <a:spcPts val="0"/>
              </a:spcBef>
              <a:spcAft>
                <a:spcPts val="0"/>
              </a:spcAft>
            </a:pPr>
            <a:endParaRPr lang="en-US" sz="1000">
              <a:solidFill>
                <a:srgbClr val="000000"/>
              </a:solidFill>
              <a:effectLst/>
              <a:latin typeface="Arial"/>
              <a:ea typeface="Times New Roman" panose="02020603050405020304" pitchFamily="18" charset="0"/>
              <a:cs typeface="Arial"/>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24</a:t>
            </a:fld>
            <a:endParaRPr lang="en-US" altLang="en-US"/>
          </a:p>
        </p:txBody>
      </p:sp>
    </p:spTree>
    <p:extLst>
      <p:ext uri="{BB962C8B-B14F-4D97-AF65-F5344CB8AC3E}">
        <p14:creationId xmlns:p14="http://schemas.microsoft.com/office/powerpoint/2010/main" val="37951129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000">
                <a:solidFill>
                  <a:srgbClr val="000000"/>
                </a:solidFill>
                <a:effectLst/>
                <a:ea typeface="Times New Roman" panose="02020603050405020304" pitchFamily="18" charset="0"/>
                <a:cs typeface="Times New Roman" panose="02020603050405020304" pitchFamily="18" charset="0"/>
              </a:rPr>
              <a:t>In new Section 1C.02, many definitions of words and phrases are added, deleted, or revised.  The additions generally are for new terms used in the 11th Edition, while deletions generally are for terms no longer used.  Revisions are for improved clarity, consistency, and accuracy.</a:t>
            </a:r>
          </a:p>
          <a:p>
            <a:pPr marL="0" marR="0">
              <a:lnSpc>
                <a:spcPct val="107000"/>
              </a:lnSpc>
              <a:spcBef>
                <a:spcPts val="0"/>
              </a:spcBef>
              <a:spcAft>
                <a:spcPts val="0"/>
              </a:spcAft>
            </a:pPr>
            <a:endParaRPr lang="en-US" sz="1000">
              <a:solidFill>
                <a:srgbClr val="000000"/>
              </a:solidFill>
              <a:effectLst/>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1000">
                <a:solidFill>
                  <a:srgbClr val="000000"/>
                </a:solidFill>
                <a:effectLst/>
                <a:ea typeface="Times New Roman" panose="02020603050405020304" pitchFamily="18" charset="0"/>
                <a:cs typeface="Times New Roman" panose="02020603050405020304" pitchFamily="18" charset="0"/>
              </a:rPr>
              <a:t>In some cases, definitions of related terms have been “nested” under the definition of the broad term.  In the 2009 MUTCD, nesting was used for speed-related terms, with “Speed” being the broad term and other speed terms such as “Design Speed,” “85th-Percentile Speed,” and “Pace” listed as sub-definitions under Speed.  This concept is expanded in the 11th Edition to the broad terms of Beacon, Bicycle Lane, Highway Traffic Signal, Hybrid Beacon, and Toll Collection, with the sub-definitions of each listed under the broad term rather than as separate definitions.  This concept makes it easier to identify </a:t>
            </a:r>
            <a:r>
              <a:rPr lang="en-US" sz="1000">
                <a:solidFill>
                  <a:srgbClr val="000000"/>
                </a:solidFill>
                <a:effectLst/>
                <a:ea typeface="Times New Roman" panose="02020603050405020304" pitchFamily="18" charset="0"/>
              </a:rPr>
              <a:t>the interrelationships between the broad term and the definitions of the various types or categories of that broad term.</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25</a:t>
            </a:fld>
            <a:endParaRPr lang="en-US" altLang="en-US"/>
          </a:p>
        </p:txBody>
      </p:sp>
    </p:spTree>
    <p:extLst>
      <p:ext uri="{BB962C8B-B14F-4D97-AF65-F5344CB8AC3E}">
        <p14:creationId xmlns:p14="http://schemas.microsoft.com/office/powerpoint/2010/main" val="2380260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000">
                <a:solidFill>
                  <a:srgbClr val="000000"/>
                </a:solidFill>
                <a:effectLst/>
                <a:ea typeface="Times New Roman" panose="02020603050405020304" pitchFamily="18" charset="0"/>
                <a:cs typeface="Arial" panose="020B0604020202020204" pitchFamily="34" charset="0"/>
              </a:rPr>
              <a:t>In new Section 1D.01, a Standard provision has been added for clarification purposes, requiring that traffic control devices used on site roadways open to public travel have the same shape, color, and meaning as those required by the MUTCD, unless exceptions are provided in the MUTCD.</a:t>
            </a:r>
            <a:endParaRPr lang="en-US" sz="1000">
              <a:effectLst/>
              <a:ea typeface="Calibri" panose="020F0502020204030204" pitchFamily="34" charset="0"/>
              <a:cs typeface="Arial" panose="020B0604020202020204" pitchFamily="34" charset="0"/>
            </a:endParaRPr>
          </a:p>
          <a:p>
            <a:endParaRPr lang="en-US">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26</a:t>
            </a:fld>
            <a:endParaRPr lang="en-US" altLang="en-US"/>
          </a:p>
        </p:txBody>
      </p:sp>
    </p:spTree>
    <p:extLst>
      <p:ext uri="{BB962C8B-B14F-4D97-AF65-F5344CB8AC3E}">
        <p14:creationId xmlns:p14="http://schemas.microsoft.com/office/powerpoint/2010/main" val="31835797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Times New Roman" panose="02020603050405020304" pitchFamily="18" charset="0"/>
              </a:rPr>
              <a:t>A new Section 1D.06 clarifies the previous provisions for public domain, copyrights, and patents with respect to traffic control devices.  The provisions clarify that the meaning, appearance, operation, and application of traffic control devices as a road user experiences them shall not be protected by a patent, trademark, or copyright.  </a:t>
            </a:r>
          </a:p>
          <a:p>
            <a:pPr>
              <a:lnSpc>
                <a:spcPct val="107000"/>
              </a:lnSpc>
              <a:spcBef>
                <a:spcPts val="0"/>
              </a:spcBef>
              <a:spcAft>
                <a:spcPts val="0"/>
              </a:spcAft>
            </a:pPr>
            <a:endParaRPr lang="en-US">
              <a:solidFill>
                <a:srgbClr val="000000"/>
              </a:solidFill>
              <a:effectLst/>
              <a:latin typeface="Arial"/>
              <a:ea typeface="Times New Roman" panose="02020603050405020304" pitchFamily="18" charset="0"/>
              <a:cs typeface="Arial"/>
            </a:endParaRPr>
          </a:p>
          <a:p>
            <a:pPr>
              <a:lnSpc>
                <a:spcPct val="107000"/>
              </a:lnSpc>
              <a:spcBef>
                <a:spcPts val="0"/>
              </a:spcBef>
              <a:spcAft>
                <a:spcPts val="0"/>
              </a:spcAft>
            </a:pPr>
            <a:r>
              <a:rPr lang="en-US">
                <a:solidFill>
                  <a:srgbClr val="000000"/>
                </a:solidFill>
                <a:effectLst/>
                <a:latin typeface="Arial"/>
                <a:ea typeface="Times New Roman" panose="02020603050405020304" pitchFamily="18" charset="0"/>
                <a:cs typeface="Arial"/>
              </a:rPr>
              <a:t>However, other aspects of a traffic control device, such as a manufacturer’s method of assembly, method of manufacture, and the component parts of a traffic control device can be, and often </a:t>
            </a:r>
            <a:r>
              <a:rPr lang="en-US">
                <a:solidFill>
                  <a:srgbClr val="000000"/>
                </a:solidFill>
                <a:latin typeface="Arial"/>
                <a:ea typeface="Times New Roman" panose="02020603050405020304" pitchFamily="18" charset="0"/>
                <a:cs typeface="Arial"/>
              </a:rPr>
              <a:t>are protected</a:t>
            </a:r>
            <a:r>
              <a:rPr lang="en-US">
                <a:solidFill>
                  <a:srgbClr val="000000"/>
                </a:solidFill>
                <a:effectLst/>
                <a:latin typeface="Arial"/>
                <a:ea typeface="Times New Roman" panose="02020603050405020304" pitchFamily="18" charset="0"/>
                <a:cs typeface="Arial"/>
              </a:rPr>
              <a:t>.</a:t>
            </a:r>
            <a:r>
              <a:rPr lang="en-US">
                <a:solidFill>
                  <a:srgbClr val="000000"/>
                </a:solidFill>
                <a:latin typeface="Arial"/>
                <a:ea typeface="Times New Roman" panose="02020603050405020304" pitchFamily="18" charset="0"/>
                <a:cs typeface="Arial"/>
              </a:rPr>
              <a:t> </a:t>
            </a:r>
            <a:endParaRPr lang="en-US">
              <a:solidFill>
                <a:srgbClr val="000000"/>
              </a:solidFill>
              <a:effectLst/>
              <a:ea typeface="Times New Roman" panose="02020603050405020304" pitchFamily="18" charset="0"/>
              <a:cs typeface="Arial"/>
            </a:endParaRPr>
          </a:p>
          <a:p>
            <a:pPr marL="0" marR="0" lvl="0" indent="0" algn="l" defTabSz="914400" rtl="0" eaLnBrk="0" fontAlgn="base" latinLnBrk="0" hangingPunct="0">
              <a:lnSpc>
                <a:spcPct val="107000"/>
              </a:lnSpc>
              <a:spcBef>
                <a:spcPts val="0"/>
              </a:spcBef>
              <a:spcAft>
                <a:spcPts val="0"/>
              </a:spcAft>
              <a:buClrTx/>
              <a:buSzTx/>
              <a:buFontTx/>
              <a:buNone/>
              <a:tabLst/>
              <a:defRPr/>
            </a:pPr>
            <a:endParaRPr lang="en-US">
              <a:solidFill>
                <a:srgbClr val="000000"/>
              </a:solidFill>
              <a:effectLst/>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7000"/>
              </a:lnSpc>
              <a:spcBef>
                <a:spcPts val="0"/>
              </a:spcBef>
              <a:spcAft>
                <a:spcPts val="0"/>
              </a:spcAft>
              <a:buClrTx/>
              <a:buSzTx/>
              <a:buFontTx/>
              <a:buNone/>
              <a:tabLst/>
              <a:defRPr/>
            </a:pPr>
            <a:r>
              <a:rPr lang="en-US">
                <a:solidFill>
                  <a:srgbClr val="000000"/>
                </a:solidFill>
                <a:effectLst/>
                <a:ea typeface="Times New Roman" panose="02020603050405020304" pitchFamily="18" charset="0"/>
                <a:cs typeface="Times New Roman" panose="02020603050405020304" pitchFamily="18" charset="0"/>
              </a:rPr>
              <a:t>This limitation on patents and protections is due to the adverse impact a protected traffic control device has on the very uniformity of display the MUTCD is intended to promote. </a:t>
            </a:r>
          </a:p>
          <a:p>
            <a:pPr marL="0" marR="0">
              <a:lnSpc>
                <a:spcPct val="107000"/>
              </a:lnSpc>
              <a:spcBef>
                <a:spcPts val="0"/>
              </a:spcBef>
              <a:spcAft>
                <a:spcPts val="0"/>
              </a:spcAft>
            </a:pPr>
            <a:r>
              <a:rPr lang="en-US">
                <a:solidFill>
                  <a:srgbClr val="000000"/>
                </a:solidFill>
                <a:effectLst/>
                <a:ea typeface="Times New Roman" panose="02020603050405020304" pitchFamily="18" charset="0"/>
                <a:cs typeface="Times New Roman" panose="02020603050405020304" pitchFamily="18" charset="0"/>
              </a:rPr>
              <a:t> </a:t>
            </a: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27</a:t>
            </a:fld>
            <a:endParaRPr lang="en-US" altLang="en-US"/>
          </a:p>
        </p:txBody>
      </p:sp>
    </p:spTree>
    <p:extLst>
      <p:ext uri="{BB962C8B-B14F-4D97-AF65-F5344CB8AC3E}">
        <p14:creationId xmlns:p14="http://schemas.microsoft.com/office/powerpoint/2010/main" val="30026631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solidFill>
                  <a:srgbClr val="000000"/>
                </a:solidFill>
                <a:effectLst/>
                <a:ea typeface="Times New Roman" panose="02020603050405020304" pitchFamily="18" charset="0"/>
                <a:cs typeface="Arial" panose="020B0604020202020204" pitchFamily="34" charset="0"/>
              </a:rPr>
              <a:t>In new Section 1D.09, Guidance is changed to Standard that before any new highway, site roadway open to public travel, detour, or temporary route is opened to public travel, all necessary traffic control devices </a:t>
            </a:r>
            <a:r>
              <a:rPr lang="en-US" u="sng">
                <a:solidFill>
                  <a:srgbClr val="000000"/>
                </a:solidFill>
                <a:effectLst/>
                <a:ea typeface="Times New Roman" panose="02020603050405020304" pitchFamily="18" charset="0"/>
                <a:cs typeface="Arial" panose="020B0604020202020204" pitchFamily="34" charset="0"/>
              </a:rPr>
              <a:t>shall</a:t>
            </a:r>
            <a:r>
              <a:rPr lang="en-US">
                <a:solidFill>
                  <a:srgbClr val="000000"/>
                </a:solidFill>
                <a:effectLst/>
                <a:ea typeface="Times New Roman" panose="02020603050405020304" pitchFamily="18" charset="0"/>
                <a:cs typeface="Arial" panose="020B0604020202020204" pitchFamily="34" charset="0"/>
              </a:rPr>
              <a:t> be in place.  This revision is made for consistency with other regulations and because it is important that all necessary traffic control devices be in place before new roads, detours, or temporary routes are opened to public travel.</a:t>
            </a:r>
            <a:endParaRPr lang="en-US">
              <a:effectLst/>
              <a:ea typeface="Calibri" panose="020F0502020204030204" pitchFamily="34" charset="0"/>
              <a:cs typeface="Arial" panose="020B0604020202020204" pitchFamily="34" charset="0"/>
            </a:endParaRPr>
          </a:p>
          <a:p>
            <a:endParaRPr lang="en-US" sz="100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28</a:t>
            </a:fld>
            <a:endParaRPr lang="en-US" altLang="en-US"/>
          </a:p>
        </p:txBody>
      </p:sp>
    </p:spTree>
    <p:extLst>
      <p:ext uri="{BB962C8B-B14F-4D97-AF65-F5344CB8AC3E}">
        <p14:creationId xmlns:p14="http://schemas.microsoft.com/office/powerpoint/2010/main" val="16164332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u="none">
                <a:effectLst/>
                <a:ea typeface="Times New Roman" panose="02020603050405020304" pitchFamily="18" charset="0"/>
                <a:cs typeface="Arial" panose="020B0604020202020204" pitchFamily="34" charset="0"/>
              </a:rPr>
              <a:t>New Section 1D.11 retains the previous requirements for crashworthiness.  Crashworthiness of a device or appurtenance is defined specifically in Section 1C.02. </a:t>
            </a:r>
            <a:endParaRPr lang="en-US" sz="1000" b="0" u="none" strike="sngStrike">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29</a:t>
            </a:fld>
            <a:endParaRPr lang="en-US" altLang="en-US"/>
          </a:p>
        </p:txBody>
      </p:sp>
    </p:spTree>
    <p:extLst>
      <p:ext uri="{BB962C8B-B14F-4D97-AF65-F5344CB8AC3E}">
        <p14:creationId xmlns:p14="http://schemas.microsoft.com/office/powerpoint/2010/main" val="972160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The remainder of this presentation will focus on the significant changes to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000" b="0" i="0" u="none">
                <a:effectLst/>
                <a:latin typeface="Arial" panose="020B0604020202020204" pitchFamily="34" charset="0"/>
                <a:ea typeface="Calibri" panose="020F0502020204030204" pitchFamily="34" charset="0"/>
                <a:cs typeface="Arial" panose="020B0604020202020204" pitchFamily="34" charset="0"/>
              </a:rPr>
              <a:t>This concludes this module.  Additional modules on the MUTCD 11th Edition are available at the MUTCD Web Site at http://mutcd.fhwa.dot.gov/.</a:t>
            </a:r>
          </a:p>
          <a:p>
            <a:pPr marL="0" marR="0">
              <a:lnSpc>
                <a:spcPct val="115000"/>
              </a:lnSpc>
              <a:spcBef>
                <a:spcPts val="0"/>
              </a:spcBef>
              <a:spcAft>
                <a:spcPts val="0"/>
              </a:spcAft>
            </a:pPr>
            <a:endParaRPr lang="en-US" sz="1000" b="0" u="sng">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30</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89AF0CCA-58BD-E8E2-9BAD-4F9DBD9DDE42}"/>
              </a:ext>
            </a:extLst>
          </p:cNvPr>
          <p:cNvSpPr>
            <a:spLocks noGrp="1" noRot="1" noChangeAspect="1" noTextEdit="1"/>
          </p:cNvSpPr>
          <p:nvPr>
            <p:ph type="sldImg"/>
          </p:nvPr>
        </p:nvSpPr>
        <p:spPr>
          <a:xfrm>
            <a:off x="406400" y="696913"/>
            <a:ext cx="6197600" cy="3486150"/>
          </a:xfrm>
          <a:ln/>
        </p:spPr>
      </p:sp>
      <p:sp>
        <p:nvSpPr>
          <p:cNvPr id="24579" name="Notes Placeholder 2">
            <a:extLst>
              <a:ext uri="{FF2B5EF4-FFF2-40B4-BE49-F238E27FC236}">
                <a16:creationId xmlns:a16="http://schemas.microsoft.com/office/drawing/2014/main" id="{8075EE2D-FC7F-6736-2DD8-07C310751A4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0"/>
              <a:t>Three years elapsed between the publication of the Notice of Proposed Amendments soliciting public comment, and the Final Rule issuing the 11th Edition of the MUTCD.  One of the primary factors that affected the duration of this rulemaking was the volume of comments submitted to the public docket – more than one hundred thousand.  Every comment was analyzed, and a determination made as to how to resolve the comment.  In addition to public comment, a new law was enacted during the rulemaking that affected the MUTCD.  Thus, FHWA needed to ensure that any additional considerations were adequately addressed. </a:t>
            </a:r>
          </a:p>
          <a:p>
            <a:endParaRPr lang="en-US" altLang="en-US" b="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0"/>
              <a:t>The Final Rule was published in the </a:t>
            </a:r>
            <a:r>
              <a:rPr lang="en-US" altLang="en-US" b="0" i="1"/>
              <a:t>Federal Register </a:t>
            </a:r>
            <a:r>
              <a:rPr lang="en-US" altLang="en-US" b="0"/>
              <a:t>on December 19, 2023, and became effective 30 days later on January 18, 2024.</a:t>
            </a:r>
          </a:p>
          <a:p>
            <a:endParaRPr lang="en-US" altLang="en-US" b="1"/>
          </a:p>
        </p:txBody>
      </p:sp>
      <p:sp>
        <p:nvSpPr>
          <p:cNvPr id="24580" name="Slide Number Placeholder 3">
            <a:extLst>
              <a:ext uri="{FF2B5EF4-FFF2-40B4-BE49-F238E27FC236}">
                <a16:creationId xmlns:a16="http://schemas.microsoft.com/office/drawing/2014/main" id="{38FA8825-537E-EAFD-CA56-B11908FEFD6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Comic Sans MS" panose="030F0702030302020204" pitchFamily="66" charset="0"/>
              </a:defRPr>
            </a:lvl1pPr>
            <a:lvl2pPr marL="742950" indent="-285750" defTabSz="931863" eaLnBrk="0" hangingPunct="0">
              <a:defRPr sz="2400">
                <a:solidFill>
                  <a:schemeClr val="tx1"/>
                </a:solidFill>
                <a:latin typeface="Comic Sans MS" panose="030F0702030302020204" pitchFamily="66" charset="0"/>
              </a:defRPr>
            </a:lvl2pPr>
            <a:lvl3pPr marL="1143000" indent="-228600" defTabSz="931863" eaLnBrk="0" hangingPunct="0">
              <a:defRPr sz="2400">
                <a:solidFill>
                  <a:schemeClr val="tx1"/>
                </a:solidFill>
                <a:latin typeface="Comic Sans MS" panose="030F0702030302020204" pitchFamily="66" charset="0"/>
              </a:defRPr>
            </a:lvl3pPr>
            <a:lvl4pPr marL="1600200" indent="-228600" defTabSz="931863" eaLnBrk="0" hangingPunct="0">
              <a:defRPr sz="2400">
                <a:solidFill>
                  <a:schemeClr val="tx1"/>
                </a:solidFill>
                <a:latin typeface="Comic Sans MS" panose="030F0702030302020204" pitchFamily="66" charset="0"/>
              </a:defRPr>
            </a:lvl4pPr>
            <a:lvl5pPr marL="2057400" indent="-228600" defTabSz="931863" eaLnBrk="0" hangingPunct="0">
              <a:defRPr sz="2400">
                <a:solidFill>
                  <a:schemeClr val="tx1"/>
                </a:solidFill>
                <a:latin typeface="Comic Sans MS" panose="030F0702030302020204" pitchFamily="66" charset="0"/>
              </a:defRPr>
            </a:lvl5pPr>
            <a:lvl6pPr marL="2514600" indent="-228600" algn="ctr" defTabSz="931863"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algn="ctr" defTabSz="931863"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algn="ctr" defTabSz="931863"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algn="ctr" defTabSz="931863" eaLnBrk="0" fontAlgn="base" hangingPunct="0">
              <a:spcBef>
                <a:spcPct val="0"/>
              </a:spcBef>
              <a:spcAft>
                <a:spcPct val="0"/>
              </a:spcAft>
              <a:defRPr sz="2400">
                <a:solidFill>
                  <a:schemeClr val="tx1"/>
                </a:solidFill>
                <a:latin typeface="Comic Sans MS" panose="030F0702030302020204" pitchFamily="66" charset="0"/>
              </a:defRPr>
            </a:lvl9pPr>
          </a:lstStyle>
          <a:p>
            <a:pPr eaLnBrk="1" hangingPunct="1"/>
            <a:fld id="{C280814C-15E2-45CC-A7BB-755B5FC2D5AE}" type="slidenum">
              <a:rPr lang="en-US" altLang="en-US" sz="1300">
                <a:latin typeface="Times" panose="02020603050405020304" pitchFamily="18" charset="0"/>
              </a:rPr>
              <a:pPr eaLnBrk="1" hangingPunct="1"/>
              <a:t>4</a:t>
            </a:fld>
            <a:endParaRPr lang="en-US" altLang="en-US" sz="1300">
              <a:latin typeface="Times" panose="02020603050405020304"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Broadly speaking, there are 6 themes that are prevalent in the changes adopted in the 11th Edition of the MUTCD.</a:t>
            </a:r>
          </a:p>
          <a:p>
            <a:endParaRPr lang="en-US"/>
          </a:p>
          <a:p>
            <a:r>
              <a:rPr lang="en-US"/>
              <a:t>These themes are:</a:t>
            </a:r>
          </a:p>
          <a:p>
            <a:pPr marL="171450" indent="-171450">
              <a:buFont typeface="Arial" panose="020B0604020202020204" pitchFamily="34" charset="0"/>
              <a:buChar char="•"/>
            </a:pPr>
            <a:r>
              <a:rPr lang="en-US"/>
              <a:t>protection of vulnerable road users;</a:t>
            </a:r>
          </a:p>
          <a:p>
            <a:pPr marL="171450" indent="-171450">
              <a:buFont typeface="Arial" panose="020B0604020202020204" pitchFamily="34" charset="0"/>
              <a:buChar char="•"/>
            </a:pPr>
            <a:r>
              <a:rPr lang="en-US">
                <a:latin typeface="Arial"/>
                <a:cs typeface="Arial"/>
              </a:rPr>
              <a:t>improved mobility for pedestrians with disabilities;</a:t>
            </a:r>
          </a:p>
          <a:p>
            <a:pPr marL="171450" indent="-171450">
              <a:buFont typeface="Arial" panose="020B0604020202020204" pitchFamily="34" charset="0"/>
              <a:buChar char="•"/>
            </a:pPr>
            <a:r>
              <a:rPr lang="en-US"/>
              <a:t>addition of successful new technology and applications;</a:t>
            </a:r>
          </a:p>
          <a:p>
            <a:pPr marL="171450" indent="-171450">
              <a:buFont typeface="Arial" panose="020B0604020202020204" pitchFamily="34" charset="0"/>
              <a:buChar char="•"/>
            </a:pPr>
            <a:r>
              <a:rPr lang="en-US">
                <a:latin typeface="Arial"/>
                <a:cs typeface="Arial"/>
              </a:rPr>
              <a:t>readiness for connected and automated vehicles;</a:t>
            </a:r>
          </a:p>
          <a:p>
            <a:pPr marL="171450" indent="-171450">
              <a:buFont typeface="Arial" panose="020B0604020202020204" pitchFamily="34" charset="0"/>
              <a:buChar char="•"/>
            </a:pPr>
            <a:r>
              <a:rPr lang="en-US"/>
              <a:t>increased flexibility for jurisdictions; and </a:t>
            </a:r>
          </a:p>
          <a:p>
            <a:pPr marL="171450" indent="-171450">
              <a:buFont typeface="Arial" panose="020B0604020202020204" pitchFamily="34" charset="0"/>
              <a:buChar char="•"/>
            </a:pPr>
            <a:r>
              <a:rPr lang="en-US"/>
              <a:t>improved organization of content.</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a:p>
        </p:txBody>
      </p:sp>
    </p:spTree>
    <p:extLst>
      <p:ext uri="{BB962C8B-B14F-4D97-AF65-F5344CB8AC3E}">
        <p14:creationId xmlns:p14="http://schemas.microsoft.com/office/powerpoint/2010/main" val="3493671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89AF0CCA-58BD-E8E2-9BAD-4F9DBD9DDE42}"/>
              </a:ext>
            </a:extLst>
          </p:cNvPr>
          <p:cNvSpPr>
            <a:spLocks noGrp="1" noRot="1" noChangeAspect="1" noTextEdit="1"/>
          </p:cNvSpPr>
          <p:nvPr>
            <p:ph type="sldImg"/>
          </p:nvPr>
        </p:nvSpPr>
        <p:spPr>
          <a:xfrm>
            <a:off x="406400" y="696913"/>
            <a:ext cx="6197600" cy="3486150"/>
          </a:xfrm>
          <a:ln/>
        </p:spPr>
      </p:sp>
      <p:sp>
        <p:nvSpPr>
          <p:cNvPr id="24579" name="Notes Placeholder 2">
            <a:extLst>
              <a:ext uri="{FF2B5EF4-FFF2-40B4-BE49-F238E27FC236}">
                <a16:creationId xmlns:a16="http://schemas.microsoft.com/office/drawing/2014/main" id="{8075EE2D-FC7F-6736-2DD8-07C310751A4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lnSpc>
                <a:spcPct val="115000"/>
              </a:lnSpc>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While the content of the MUTCD has changed over time to reflect evolving societal factors, the core foundation of the MUTCD has remained consistent.  The MUTCD is a human-centered standard and is informed by what is called human-factors research.  Traffic control devices must communicate effectively with all road users in an efficient and safe manner, meaning they must convey the needed traffic control message in a concise and readily understandable fashion, in such as to require minimal distraction from the road user in what is a complex and dynamic environment.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Research has shown that vehicle operator distraction from the roadway in front of them for as little as 2 seconds can more than double the risk of a crash.  We also know that though innovative traffic operation strategies and technologies are rapidly advancing, human capability in modern times to recognize, comprehend, and respond to information has remained consistent.  Human cognitive and response capability is essentially the same as it was back in 1935 when the first MUTCD was published.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endParaRPr lang="en-US" altLang="en-US" b="0"/>
          </a:p>
        </p:txBody>
      </p:sp>
      <p:sp>
        <p:nvSpPr>
          <p:cNvPr id="24580" name="Slide Number Placeholder 3">
            <a:extLst>
              <a:ext uri="{FF2B5EF4-FFF2-40B4-BE49-F238E27FC236}">
                <a16:creationId xmlns:a16="http://schemas.microsoft.com/office/drawing/2014/main" id="{38FA8825-537E-EAFD-CA56-B11908FEFD6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Comic Sans MS" panose="030F0702030302020204" pitchFamily="66" charset="0"/>
              </a:defRPr>
            </a:lvl1pPr>
            <a:lvl2pPr marL="742950" indent="-285750" defTabSz="931863" eaLnBrk="0" hangingPunct="0">
              <a:defRPr sz="2400">
                <a:solidFill>
                  <a:schemeClr val="tx1"/>
                </a:solidFill>
                <a:latin typeface="Comic Sans MS" panose="030F0702030302020204" pitchFamily="66" charset="0"/>
              </a:defRPr>
            </a:lvl2pPr>
            <a:lvl3pPr marL="1143000" indent="-228600" defTabSz="931863" eaLnBrk="0" hangingPunct="0">
              <a:defRPr sz="2400">
                <a:solidFill>
                  <a:schemeClr val="tx1"/>
                </a:solidFill>
                <a:latin typeface="Comic Sans MS" panose="030F0702030302020204" pitchFamily="66" charset="0"/>
              </a:defRPr>
            </a:lvl3pPr>
            <a:lvl4pPr marL="1600200" indent="-228600" defTabSz="931863" eaLnBrk="0" hangingPunct="0">
              <a:defRPr sz="2400">
                <a:solidFill>
                  <a:schemeClr val="tx1"/>
                </a:solidFill>
                <a:latin typeface="Comic Sans MS" panose="030F0702030302020204" pitchFamily="66" charset="0"/>
              </a:defRPr>
            </a:lvl4pPr>
            <a:lvl5pPr marL="2057400" indent="-228600" defTabSz="931863" eaLnBrk="0" hangingPunct="0">
              <a:defRPr sz="2400">
                <a:solidFill>
                  <a:schemeClr val="tx1"/>
                </a:solidFill>
                <a:latin typeface="Comic Sans MS" panose="030F0702030302020204" pitchFamily="66" charset="0"/>
              </a:defRPr>
            </a:lvl5pPr>
            <a:lvl6pPr marL="2514600" indent="-228600" algn="ctr" defTabSz="931863"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algn="ctr" defTabSz="931863"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algn="ctr" defTabSz="931863"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algn="ctr" defTabSz="931863" eaLnBrk="0" fontAlgn="base" hangingPunct="0">
              <a:spcBef>
                <a:spcPct val="0"/>
              </a:spcBef>
              <a:spcAft>
                <a:spcPct val="0"/>
              </a:spcAft>
              <a:defRPr sz="2400">
                <a:solidFill>
                  <a:schemeClr val="tx1"/>
                </a:solidFill>
                <a:latin typeface="Comic Sans MS" panose="030F0702030302020204" pitchFamily="66" charset="0"/>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C280814C-15E2-45CC-A7BB-755B5FC2D5AE}" type="slidenum">
              <a:rPr kumimoji="0" lang="en-US" altLang="en-US" sz="1300" b="0" i="0" u="none" strike="noStrike" kern="1200" cap="none" spc="0" normalizeH="0" baseline="0" noProof="0">
                <a:ln>
                  <a:noFill/>
                </a:ln>
                <a:solidFill>
                  <a:srgbClr val="000000"/>
                </a:solidFill>
                <a:effectLst/>
                <a:uLnTx/>
                <a:uFillTx/>
                <a:latin typeface="Times" panose="02020603050405020304" pitchFamily="18" charset="0"/>
                <a:ea typeface="+mn-ea"/>
                <a:cs typeface="+mn-cs"/>
              </a:rPr>
              <a:pPr marL="0" marR="0" lvl="0" indent="0" algn="r" defTabSz="931863" rtl="0" eaLnBrk="1" fontAlgn="base" latinLnBrk="0" hangingPunct="1">
                <a:lnSpc>
                  <a:spcPct val="100000"/>
                </a:lnSpc>
                <a:spcBef>
                  <a:spcPct val="0"/>
                </a:spcBef>
                <a:spcAft>
                  <a:spcPct val="0"/>
                </a:spcAft>
                <a:buClrTx/>
                <a:buSzTx/>
                <a:buFontTx/>
                <a:buNone/>
                <a:tabLst/>
                <a:defRPr/>
              </a:pPr>
              <a:t>6</a:t>
            </a:fld>
            <a:endParaRPr kumimoji="0" lang="en-US" altLang="en-US" sz="1300" b="0" i="0" u="none" strike="noStrike" kern="1200" cap="none" spc="0" normalizeH="0" baseline="0" noProof="0">
              <a:ln>
                <a:noFill/>
              </a:ln>
              <a:solidFill>
                <a:srgbClr val="000000"/>
              </a:solidFill>
              <a:effectLst/>
              <a:uLnTx/>
              <a:uFillTx/>
              <a:latin typeface="Times" panose="02020603050405020304" pitchFamily="18" charset="0"/>
              <a:ea typeface="+mn-ea"/>
              <a:cs typeface="+mn-cs"/>
            </a:endParaRPr>
          </a:p>
        </p:txBody>
      </p:sp>
    </p:spTree>
    <p:extLst>
      <p:ext uri="{BB962C8B-B14F-4D97-AF65-F5344CB8AC3E}">
        <p14:creationId xmlns:p14="http://schemas.microsoft.com/office/powerpoint/2010/main" val="2759328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And, finally, what are the basic principles of the devices and applications adopted in the MUTCD?</a:t>
            </a:r>
          </a:p>
          <a:p>
            <a:pPr marL="0" marR="0">
              <a:lnSpc>
                <a:spcPct val="115000"/>
              </a:lnSpc>
              <a:spcBef>
                <a:spcPts val="0"/>
              </a:spcBef>
              <a:spcAft>
                <a:spcPts val="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a:effectLst/>
                <a:latin typeface="Calibri" panose="020F0502020204030204" pitchFamily="34" charset="0"/>
                <a:ea typeface="Calibri" panose="020F0502020204030204" pitchFamily="34" charset="0"/>
                <a:cs typeface="Calibri" panose="020F0502020204030204" pitchFamily="34" charset="0"/>
              </a:rPr>
              <a:t>Fulfill a need—is the installation of the device justified by traffic operational and safety considerations.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a:effectLst/>
                <a:latin typeface="Calibri" panose="020F0502020204030204" pitchFamily="34" charset="0"/>
                <a:ea typeface="Calibri" panose="020F0502020204030204" pitchFamily="34" charset="0"/>
                <a:cs typeface="Calibri" panose="020F0502020204030204" pitchFamily="34" charset="0"/>
              </a:rPr>
              <a:t>Convey a clear and simple meaning—can road users understand the message, easily and without hesitation or extended deliberation.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a:effectLst/>
                <a:latin typeface="Calibri" panose="020F0502020204030204" pitchFamily="34" charset="0"/>
                <a:ea typeface="Calibri" panose="020F0502020204030204" pitchFamily="34" charset="0"/>
                <a:cs typeface="Calibri" panose="020F0502020204030204" pitchFamily="34" charset="0"/>
              </a:rPr>
              <a:t>Command attention—is the device conspicuous enough to be detected, but without being unduly distracting from other devices and roadway and traffic conditions.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a:effectLst/>
                <a:latin typeface="Calibri" panose="020F0502020204030204" pitchFamily="34" charset="0"/>
                <a:ea typeface="Calibri" panose="020F0502020204030204" pitchFamily="34" charset="0"/>
                <a:cs typeface="Calibri" panose="020F0502020204030204" pitchFamily="34" charset="0"/>
              </a:rPr>
              <a:t>Command respect—is the device or application designed to be taken seriously so that it is not disregarded or simply ignored.  This includes the message itself.</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a:effectLst/>
                <a:latin typeface="Calibri" panose="020F0502020204030204" pitchFamily="34" charset="0"/>
                <a:ea typeface="Calibri" panose="020F0502020204030204" pitchFamily="34" charset="0"/>
                <a:cs typeface="Calibri" panose="020F0502020204030204" pitchFamily="34" charset="0"/>
              </a:rPr>
              <a:t>Provide adequate time for response—can a road user to process the message and respond accordingly, typically in a matter of seconds, while managing all the other navigational tasks including looking for other road users, whether in motor vehicles, bicycles, or as pedestrians, and in many cases while operating a vehicle.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These principles are articulated right up front in Part 1 of the MUTCD.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In any traffic control device decision, it’s important to revisit these principles as a first step in your process, then at the last step as a final check to ensure that, after considering all relevant factors of the condition you’re addressing, your decision still adheres to these principles.  These principles are what guide our decisions, particularly in those situations which the MUTCD provides for a high degree of professional judgment which is prevalent throughout the MUTCD and in professional practice.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US" sz="1600"/>
          </a:p>
        </p:txBody>
      </p:sp>
      <p:sp>
        <p:nvSpPr>
          <p:cNvPr id="4" name="Slide Number Placeholder 3"/>
          <p:cNvSpPr>
            <a:spLocks noGrp="1"/>
          </p:cNvSpPr>
          <p:nvPr>
            <p:ph type="sldNum" sz="quarter" idx="5"/>
          </p:nvPr>
        </p:nvSpPr>
        <p:spPr/>
        <p:txBody>
          <a:bodyPr/>
          <a:lstStyle/>
          <a:p>
            <a:fld id="{E1F1D8E1-1CA8-4157-8D42-4B3E24C0722A}" type="slidenum">
              <a:rPr lang="en-US" smtClean="0"/>
              <a:t>7</a:t>
            </a:fld>
            <a:endParaRPr lang="en-US"/>
          </a:p>
        </p:txBody>
      </p:sp>
    </p:spTree>
    <p:extLst>
      <p:ext uri="{BB962C8B-B14F-4D97-AF65-F5344CB8AC3E}">
        <p14:creationId xmlns:p14="http://schemas.microsoft.com/office/powerpoint/2010/main" val="248582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The remainder of this presentation will focus on the significant changes to Part 1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a:xfrm>
            <a:off x="685800" y="4416425"/>
            <a:ext cx="5607050" cy="4183063"/>
          </a:xfrm>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Times New Roman" panose="02020603050405020304" pitchFamily="18" charset="0"/>
              </a:rPr>
              <a:t>Most of the content from the Introduction of the previous edition of the MUTCD—the 10th or 2009 Edition—has been incorporated into an expanded and restructured Part 1.  </a:t>
            </a:r>
            <a:r>
              <a:rPr lang="en-US">
                <a:solidFill>
                  <a:srgbClr val="000000"/>
                </a:solidFill>
                <a:effectLst/>
                <a:ea typeface="Times New Roman" panose="02020603050405020304" pitchFamily="18" charset="0"/>
                <a:cs typeface="Arial" panose="020B0604020202020204" pitchFamily="34" charset="0"/>
              </a:rPr>
              <a:t>The content is reorganized into four new chapters, to create a more logical flow of information and to make it easier for users to find the information they need. The four new Chapters cover general information; legal requirements for traffic control devices; definitions, acronyms, and abbreviations; and provisions applicable to traffic control devices in general.</a:t>
            </a:r>
            <a:endParaRPr lang="en-US">
              <a:effectLst/>
              <a:ea typeface="Calibri" panose="020F0502020204030204" pitchFamily="34" charset="0"/>
              <a:cs typeface="Arial" panose="020B0604020202020204" pitchFamily="34" charset="0"/>
            </a:endParaRPr>
          </a:p>
          <a:p>
            <a:endParaRPr lang="en-US" sz="1000">
              <a:cs typeface="Arial" panose="020B0604020202020204" pitchFamily="34" charset="0"/>
            </a:endParaRPr>
          </a:p>
          <a:p>
            <a:r>
              <a:rPr lang="en-US"/>
              <a:t>Throughout Part 1, provisions that are redundant or similar, either in Part 1 or elsewhere in the MUTCD, are deleted or edited as appropriate.  Statements that could be confusing or misunderstood are clarified.  This editing is also done throughout the entire MUTCD.</a:t>
            </a:r>
          </a:p>
          <a:p>
            <a:endParaRPr lang="en-US"/>
          </a:p>
          <a:p>
            <a:r>
              <a:rPr lang="en-US"/>
              <a:t>In some cases, the level of mandate—Standard, Guidance, Option, or Support—is changed to be consistent with related provisions in other Parts of the MUTCD.  Some of these changes provide additional flexibility for jurisdictions.  Others strengthen provisions to improve safety and ensure uniformity.</a:t>
            </a:r>
          </a:p>
          <a:p>
            <a:pPr marL="0" marR="0">
              <a:lnSpc>
                <a:spcPct val="107000"/>
              </a:lnSpc>
              <a:spcBef>
                <a:spcPts val="0"/>
              </a:spcBef>
              <a:spcAft>
                <a:spcPts val="0"/>
              </a:spcAft>
            </a:pP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a:p>
        </p:txBody>
      </p:sp>
    </p:spTree>
    <p:extLst>
      <p:ext uri="{BB962C8B-B14F-4D97-AF65-F5344CB8AC3E}">
        <p14:creationId xmlns:p14="http://schemas.microsoft.com/office/powerpoint/2010/main" val="7513511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dirty="0">
                <a:latin typeface="FHWA Series F2001" panose="020B0807000000020003" pitchFamily="34" charset="0"/>
              </a:rPr>
              <a:t>Manual on </a:t>
            </a:r>
            <a:br>
              <a:rPr lang="en-US" sz="4400" spc="0" dirty="0">
                <a:latin typeface="FHWA Series F2001" panose="020B0807000000020003" pitchFamily="34" charset="0"/>
              </a:rPr>
            </a:br>
            <a:r>
              <a:rPr lang="en-US" sz="4400" spc="0" dirty="0">
                <a:latin typeface="FHWA Series F2001" panose="020B0807000000020003" pitchFamily="34" charset="0"/>
              </a:rPr>
              <a:t>Uniform Traffic </a:t>
            </a:r>
            <a:br>
              <a:rPr lang="en-US" sz="4400" spc="0" dirty="0">
                <a:latin typeface="FHWA Series F2001" panose="020B0807000000020003" pitchFamily="34" charset="0"/>
              </a:rPr>
            </a:br>
            <a:r>
              <a:rPr lang="en-US" sz="4400" spc="0" dirty="0">
                <a:latin typeface="FHWA Series F2001" panose="020B0807000000020003" pitchFamily="34" charset="0"/>
              </a:rPr>
              <a:t>Control Devices</a:t>
            </a:r>
            <a:br>
              <a:rPr lang="en-US" sz="3600" spc="0" dirty="0">
                <a:latin typeface="FHWA Series F2001" panose="020B0807000000020003" pitchFamily="34" charset="0"/>
              </a:rPr>
            </a:br>
            <a:r>
              <a:rPr lang="en-US" sz="2800" spc="0" dirty="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dirty="0">
                <a:latin typeface="FHWA Series F2001" panose="020B0807000000020003" pitchFamily="34" charset="0"/>
              </a:rPr>
              <a:t>An Overview of Changes </a:t>
            </a:r>
            <a:br>
              <a:rPr lang="en-US" sz="2400" dirty="0">
                <a:latin typeface="FHWA Series F2001" panose="020B0807000000020003" pitchFamily="34" charset="0"/>
              </a:rPr>
            </a:br>
            <a:r>
              <a:rPr lang="en-US" sz="2400" dirty="0">
                <a:latin typeface="FHWA Series F2001" panose="020B0807000000020003" pitchFamily="34" charset="0"/>
              </a:rPr>
              <a:t>in the 11th Edition</a:t>
            </a:r>
          </a:p>
          <a:p>
            <a:pPr marL="0" indent="0" algn="r" fontAlgn="auto">
              <a:spcAft>
                <a:spcPts val="0"/>
              </a:spcAft>
              <a:buNone/>
            </a:pPr>
            <a:r>
              <a:rPr lang="en-US" sz="2000" dirty="0">
                <a:latin typeface="FHWA Series F2001" panose="020B0807000000020003" pitchFamily="34" charset="0"/>
              </a:rPr>
              <a:t>As published in the December 2023 </a:t>
            </a:r>
            <a:br>
              <a:rPr lang="en-US" sz="2000" dirty="0">
                <a:latin typeface="FHWA Series F2001" panose="020B0807000000020003" pitchFamily="34" charset="0"/>
              </a:rPr>
            </a:br>
            <a:r>
              <a:rPr lang="en-US" sz="2000" dirty="0">
                <a:latin typeface="FHWA Series F2001" panose="020B0807000000020003" pitchFamily="34" charset="0"/>
              </a:rPr>
              <a:t>Notice of Final Rule</a:t>
            </a:r>
          </a:p>
        </p:txBody>
      </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15837913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824805958"/>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uplic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0C79C08-7BBF-1297-7EFC-FC9E23E08A15}"/>
              </a:ext>
            </a:extLst>
          </p:cNvPr>
          <p:cNvSpPr>
            <a:spLocks noGrp="1"/>
          </p:cNvSpPr>
          <p:nvPr>
            <p:ph type="title" hasCustomPrompt="1"/>
          </p:nvPr>
        </p:nvSpPr>
        <p:spPr>
          <a:xfrm>
            <a:off x="1768901" y="1342277"/>
            <a:ext cx="6884362" cy="2216470"/>
          </a:xfrm>
        </p:spPr>
        <p:txBody>
          <a:bodyPr/>
          <a:lstStyle>
            <a:lvl1pPr algn="r">
              <a:defRPr/>
            </a:lvl1pPr>
          </a:lstStyle>
          <a:p>
            <a:pPr marL="0" marR="0" lvl="0" indent="0" algn="r" defTabSz="914400" rtl="0" eaLnBrk="0" fontAlgn="auto" latinLnBrk="0" hangingPunct="0">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Manual on </a:t>
            </a:r>
            <a:br>
              <a:rPr kumimoji="0" lang="en-US" sz="44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br>
            <a:r>
              <a:rPr kumimoji="0" lang="en-US" sz="44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Uniform Traffic </a:t>
            </a:r>
            <a:br>
              <a:rPr kumimoji="0" lang="en-US" sz="44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br>
            <a:r>
              <a:rPr kumimoji="0" lang="en-US" sz="44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Control Devices</a:t>
            </a:r>
            <a:br>
              <a:rPr kumimoji="0" lang="en-US" sz="36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br>
            <a:r>
              <a:rPr kumimoji="0" lang="en-US" sz="28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for Streets and Highways </a:t>
            </a:r>
          </a:p>
        </p:txBody>
      </p:sp>
      <p:sp>
        <p:nvSpPr>
          <p:cNvPr id="26" name="Subtitle">
            <a:extLst>
              <a:ext uri="{FF2B5EF4-FFF2-40B4-BE49-F238E27FC236}">
                <a16:creationId xmlns:a16="http://schemas.microsoft.com/office/drawing/2014/main" id="{36AE134E-2186-7A29-D2CE-F0A98BA658A1}"/>
              </a:ext>
            </a:extLst>
          </p:cNvPr>
          <p:cNvSpPr>
            <a:spLocks noGrp="1"/>
          </p:cNvSpPr>
          <p:nvPr>
            <p:ph type="body" sz="quarter" idx="12" hasCustomPrompt="1"/>
          </p:nvPr>
        </p:nvSpPr>
        <p:spPr>
          <a:xfrm>
            <a:off x="2930525" y="4029076"/>
            <a:ext cx="5722938" cy="867100"/>
          </a:xfrm>
        </p:spPr>
        <p:txBody>
          <a:bodyPr/>
          <a:lstStyle>
            <a:lvl1pPr>
              <a:buNone/>
              <a:defRPr/>
            </a:lvl1pPr>
          </a:lstStyle>
          <a:p>
            <a:pPr marL="0" marR="0" lvl="0" indent="0" algn="r" defTabSz="914400" rtl="0" eaLnBrk="0" fontAlgn="auto" latinLnBrk="0" hangingPunct="0">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An Overview of Changes </a:t>
            </a:r>
            <a:br>
              <a:rPr kumimoji="0" lang="en-US" sz="24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br>
            <a:r>
              <a:rPr kumimoji="0" lang="en-US" sz="24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in the 11th Edition</a:t>
            </a:r>
          </a:p>
          <a:p>
            <a:pPr lvl="0"/>
            <a:endParaRPr lang="en-US" dirty="0"/>
          </a:p>
        </p:txBody>
      </p:sp>
      <p:sp>
        <p:nvSpPr>
          <p:cNvPr id="28" name="Text Placeholder 27">
            <a:extLst>
              <a:ext uri="{FF2B5EF4-FFF2-40B4-BE49-F238E27FC236}">
                <a16:creationId xmlns:a16="http://schemas.microsoft.com/office/drawing/2014/main" id="{A0E1FDC9-5139-0EB5-7BB2-C000F55680D6}"/>
              </a:ext>
            </a:extLst>
          </p:cNvPr>
          <p:cNvSpPr>
            <a:spLocks noGrp="1"/>
          </p:cNvSpPr>
          <p:nvPr>
            <p:ph type="body" sz="quarter" idx="13" hasCustomPrompt="1"/>
          </p:nvPr>
        </p:nvSpPr>
        <p:spPr>
          <a:xfrm>
            <a:off x="2767914" y="5124450"/>
            <a:ext cx="5885549" cy="866775"/>
          </a:xfrm>
        </p:spPr>
        <p:txBody>
          <a:bodyPr/>
          <a:lstStyle>
            <a:lvl1pPr>
              <a:buNone/>
              <a:defRPr/>
            </a:lvl1pPr>
            <a:lvl2pPr>
              <a:buNone/>
              <a:defRPr/>
            </a:lvl2pPr>
            <a:lvl3pPr>
              <a:buNone/>
              <a:defRPr/>
            </a:lvl3pPr>
          </a:lstStyle>
          <a:p>
            <a:pPr marL="0" marR="0" lvl="0" indent="0" algn="r" defTabSz="914400" rtl="0" eaLnBrk="0" fontAlgn="auto" latinLnBrk="0" hangingPunct="0">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As published in the December 2023 </a:t>
            </a:r>
            <a:br>
              <a:rPr kumimoji="0" lang="en-US" sz="20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br>
            <a:r>
              <a:rPr kumimoji="0" lang="en-US" sz="20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Notice of Final Rule</a:t>
            </a:r>
          </a:p>
          <a:p>
            <a:pPr lvl="0"/>
            <a:endParaRPr lang="en-US" dirty="0"/>
          </a:p>
        </p:txBody>
      </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41396517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1695456420"/>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dirty="0">
                <a:latin typeface="FHWA Series F2001" panose="020B0807000000020003" pitchFamily="34" charset="0"/>
              </a:rPr>
              <a:t>Manual on </a:t>
            </a:r>
            <a:br>
              <a:rPr lang="en-US" sz="4400" spc="0" dirty="0">
                <a:latin typeface="FHWA Series F2001" panose="020B0807000000020003" pitchFamily="34" charset="0"/>
              </a:rPr>
            </a:br>
            <a:r>
              <a:rPr lang="en-US" sz="4400" spc="0" dirty="0">
                <a:latin typeface="FHWA Series F2001" panose="020B0807000000020003" pitchFamily="34" charset="0"/>
              </a:rPr>
              <a:t>Uniform Traffic </a:t>
            </a:r>
            <a:br>
              <a:rPr lang="en-US" sz="4400" spc="0" dirty="0">
                <a:latin typeface="FHWA Series F2001" panose="020B0807000000020003" pitchFamily="34" charset="0"/>
              </a:rPr>
            </a:br>
            <a:r>
              <a:rPr lang="en-US" sz="4400" spc="0" dirty="0">
                <a:latin typeface="FHWA Series F2001" panose="020B0807000000020003" pitchFamily="34" charset="0"/>
              </a:rPr>
              <a:t>Control Devices</a:t>
            </a:r>
            <a:br>
              <a:rPr lang="en-US" sz="3600" spc="0" dirty="0">
                <a:latin typeface="FHWA Series F2001" panose="020B0807000000020003" pitchFamily="34" charset="0"/>
              </a:rPr>
            </a:br>
            <a:r>
              <a:rPr lang="en-US" sz="2800" spc="0" dirty="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Section Title</a:t>
            </a:r>
            <a:endParaRPr lang="en-US"/>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796925" lvl="1" indent="-339725" defTabSz="914400">
              <a:spcBef>
                <a:spcPts val="500"/>
              </a:spcBef>
              <a:buClr>
                <a:srgbClr val="1C6EA8"/>
              </a:buClr>
              <a:buSzPct val="80000"/>
              <a:buFont typeface="Wingdings 3" panose="05040102010807070707" pitchFamily="18" charset="2"/>
              <a:buChar char=""/>
              <a:defRPr/>
            </a:pPr>
            <a:r>
              <a:rPr lang="en-US" sz="2400">
                <a:solidFill>
                  <a:schemeClr val="tx1"/>
                </a:solidFill>
                <a:latin typeface="Arial" panose="020B0604020202020204" pitchFamily="34" charset="0"/>
                <a:cs typeface="Arial" panose="020B0604020202020204" pitchFamily="34" charset="0"/>
              </a:rPr>
              <a:t>Second level</a:t>
            </a:r>
          </a:p>
          <a:p>
            <a:pPr marL="1139825" lvl="2" indent="-342900" defTabSz="914400">
              <a:spcBef>
                <a:spcPts val="500"/>
              </a:spcBef>
              <a:buClr>
                <a:srgbClr val="1C6EA8"/>
              </a:buClr>
              <a:buSzPct val="100000"/>
              <a:buFont typeface="Wingdings" panose="05000000000000000000" pitchFamily="2" charset="2"/>
              <a:buChar char="l"/>
              <a:defRPr/>
            </a:pPr>
            <a:r>
              <a:rPr lang="en-US" sz="2000">
                <a:solidFill>
                  <a:schemeClr val="tx1"/>
                </a:solidFill>
                <a:latin typeface="Arial" panose="020B0604020202020204" pitchFamily="34" charset="0"/>
                <a:cs typeface="Arial" panose="020B0604020202020204" pitchFamily="34" charset="0"/>
              </a:rPr>
              <a:t>Third level</a:t>
            </a:r>
          </a:p>
          <a:p>
            <a:pPr marL="1433513" lvl="3" indent="-285750" defTabSz="914400">
              <a:spcBef>
                <a:spcPts val="500"/>
              </a:spcBef>
              <a:buClr>
                <a:srgbClr val="1C6EA8"/>
              </a:buClr>
              <a:buSzPct val="80000"/>
              <a:buFont typeface="Wingdings" panose="05000000000000000000" pitchFamily="2" charset="2"/>
              <a:buChar char="¡"/>
              <a:defRPr/>
            </a:pPr>
            <a:r>
              <a:rPr lang="en-US" sz="1800">
                <a:solidFill>
                  <a:schemeClr val="tx1"/>
                </a:solidFill>
                <a:latin typeface="Arial" panose="020B0604020202020204" pitchFamily="34" charset="0"/>
                <a:cs typeface="Arial" panose="020B0604020202020204" pitchFamily="34" charset="0"/>
              </a:rPr>
              <a:t>Fourth level</a:t>
            </a:r>
          </a:p>
          <a:p>
            <a:pPr marL="1828800" lvl="4" indent="-395288" defTabSz="914400">
              <a:spcBef>
                <a:spcPts val="500"/>
              </a:spcBef>
              <a:buClr>
                <a:srgbClr val="1C6EA8"/>
              </a:buClr>
              <a:buSzPct val="120000"/>
              <a:buFont typeface="Webdings" panose="05030102010509060703" pitchFamily="18" charset="2"/>
              <a:buChar char="&lt;"/>
              <a:defRPr/>
            </a:pPr>
            <a:r>
              <a:rPr lang="en-US" sz="1800">
                <a:solidFill>
                  <a:schemeClr val="tx1"/>
                </a:solidFill>
                <a:latin typeface="Arial" panose="020B0604020202020204" pitchFamily="34" charset="0"/>
                <a:cs typeface="Arial" panose="020B0604020202020204" pitchFamily="34" charset="0"/>
              </a:rPr>
              <a:t>Fifth level</a:t>
            </a:r>
          </a:p>
          <a:p>
            <a:pPr marL="2114550" lvl="6" indent="-352425" defTabSz="914400">
              <a:spcBef>
                <a:spcPts val="500"/>
              </a:spcBef>
              <a:buClr>
                <a:srgbClr val="1C6EA8"/>
              </a:buClr>
              <a:buSzPct val="80000"/>
              <a:buFont typeface="Wingdings" panose="05000000000000000000" pitchFamily="2" charset="2"/>
              <a:buChar char=""/>
              <a:defRPr/>
            </a:pPr>
            <a:r>
              <a:rPr lang="en-US" sz="1800">
                <a:solidFill>
                  <a:schemeClr val="tx1"/>
                </a:solidFill>
                <a:latin typeface="Arial" panose="020B0604020202020204" pitchFamily="34" charset="0"/>
                <a:cs typeface="Arial" panose="020B0604020202020204" pitchFamily="34" charset="0"/>
              </a:rPr>
              <a:t>Sixth level</a:t>
            </a:r>
            <a:endParaRPr lang="en-US" sz="1800">
              <a:solidFill>
                <a:schemeClr val="tx1"/>
              </a:solidFill>
              <a:latin typeface="Arial"/>
            </a:endParaRPr>
          </a:p>
          <a:p>
            <a:pPr lvl="4"/>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6" r:id="rId2"/>
    <p:sldLayoutId id="2147484364" r:id="rId3"/>
    <p:sldLayoutId id="2147484365" r:id="rId4"/>
    <p:sldLayoutId id="2147484348" r:id="rId5"/>
    <p:sldLayoutId id="2147484347" r:id="rId6"/>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4068169387"/>
      </p:ext>
    </p:extLst>
  </p:cSld>
  <p:clrMap bg1="dk1" tx1="lt1" bg2="dk2" tx2="lt2" accent1="accent1" accent2="accent2" accent3="accent3" accent4="accent4" accent5="accent5" accent6="accent6" hlink="hlink" folHlink="folHlink"/>
  <p:sldLayoutIdLst>
    <p:sldLayoutId id="2147484387" r:id="rId1"/>
    <p:sldLayoutId id="2147484388" r:id="rId2"/>
    <p:sldLayoutId id="2147484389"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emf"/><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8.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5.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80" normalizeH="0" noProof="0" dirty="0">
                <a:ln>
                  <a:noFill/>
                </a:ln>
                <a:solidFill>
                  <a:schemeClr val="tx1"/>
                </a:solidFill>
                <a:effectLst/>
                <a:uLnTx/>
                <a:uFillTx/>
                <a:latin typeface="FHWA Series F2001" panose="020B0807000000020003" charset="0"/>
                <a:ea typeface="+mn-ea"/>
                <a:cs typeface="+mn-cs"/>
              </a:rPr>
              <a:t>An Overview of Changes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776513"/>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90850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7B1AC87A-9BB3-1518-EEDF-488765ADE535}"/>
              </a:ext>
            </a:extLst>
          </p:cNvPr>
          <p:cNvSpPr>
            <a:spLocks noGrp="1"/>
          </p:cNvSpPr>
          <p:nvPr>
            <p:ph type="title"/>
          </p:nvPr>
        </p:nvSpPr>
        <p:spPr/>
        <p:txBody>
          <a:bodyPr/>
          <a:lstStyle/>
          <a:p>
            <a:r>
              <a:rPr lang="en-US" dirty="0"/>
              <a:t>Section 1A.01 Purpose of the MUTCD</a:t>
            </a:r>
          </a:p>
        </p:txBody>
      </p:sp>
      <p:sp>
        <p:nvSpPr>
          <p:cNvPr id="4" name="Content Placeholder 3">
            <a:extLst>
              <a:ext uri="{FF2B5EF4-FFF2-40B4-BE49-F238E27FC236}">
                <a16:creationId xmlns:a16="http://schemas.microsoft.com/office/drawing/2014/main" id="{1F15C9A1-42AB-10AB-0366-C8CCA7201EB2}"/>
              </a:ext>
            </a:extLst>
          </p:cNvPr>
          <p:cNvSpPr>
            <a:spLocks noGrp="1"/>
          </p:cNvSpPr>
          <p:nvPr>
            <p:ph idx="1"/>
          </p:nvPr>
        </p:nvSpPr>
        <p:spPr/>
        <p:txBody>
          <a:bodyPr vert="horz" lIns="91440" tIns="45720" rIns="91440" bIns="45720" rtlCol="0" anchor="t">
            <a:normAutofit/>
          </a:bodyPr>
          <a:lstStyle/>
          <a:p>
            <a:r>
              <a:rPr lang="en-US" dirty="0"/>
              <a:t>New statement of the MUTCD’s purpose</a:t>
            </a:r>
          </a:p>
          <a:p>
            <a:r>
              <a:rPr lang="en-US" dirty="0"/>
              <a:t>Four specific objectives:</a:t>
            </a:r>
          </a:p>
          <a:p>
            <a:pPr lvl="1"/>
            <a:r>
              <a:rPr lang="en-US" dirty="0"/>
              <a:t>Safety and mobility for all users</a:t>
            </a:r>
          </a:p>
          <a:p>
            <a:pPr lvl="1"/>
            <a:r>
              <a:rPr lang="en-US" dirty="0"/>
              <a:t>Efficiency through uniformity</a:t>
            </a:r>
          </a:p>
          <a:p>
            <a:pPr lvl="1"/>
            <a:r>
              <a:rPr lang="en-US" dirty="0"/>
              <a:t>National consistency</a:t>
            </a:r>
          </a:p>
          <a:p>
            <a:pPr lvl="1"/>
            <a:r>
              <a:rPr lang="en-US" dirty="0"/>
              <a:t>Provision of basic principles</a:t>
            </a:r>
          </a:p>
          <a:p>
            <a:r>
              <a:rPr lang="en-US" dirty="0"/>
              <a:t>Importance of uniformity for safety</a:t>
            </a:r>
          </a:p>
        </p:txBody>
      </p:sp>
    </p:spTree>
    <p:extLst>
      <p:ext uri="{BB962C8B-B14F-4D97-AF65-F5344CB8AC3E}">
        <p14:creationId xmlns:p14="http://schemas.microsoft.com/office/powerpoint/2010/main" val="2820875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5265F647-BFBC-0809-AD77-7FB17785D8BA}"/>
              </a:ext>
            </a:extLst>
          </p:cNvPr>
          <p:cNvSpPr>
            <a:spLocks noGrp="1"/>
          </p:cNvSpPr>
          <p:nvPr>
            <p:ph type="title"/>
          </p:nvPr>
        </p:nvSpPr>
        <p:spPr/>
        <p:txBody>
          <a:bodyPr/>
          <a:lstStyle/>
          <a:p>
            <a:r>
              <a:rPr lang="en-US" dirty="0"/>
              <a:t>Section 1A.03 Target Road Users</a:t>
            </a:r>
          </a:p>
        </p:txBody>
      </p:sp>
      <p:sp>
        <p:nvSpPr>
          <p:cNvPr id="4" name="Content Placeholder 3">
            <a:extLst>
              <a:ext uri="{FF2B5EF4-FFF2-40B4-BE49-F238E27FC236}">
                <a16:creationId xmlns:a16="http://schemas.microsoft.com/office/drawing/2014/main" id="{3CB0D0FC-BF62-AE4E-BF5D-D3E556866C7C}"/>
              </a:ext>
            </a:extLst>
          </p:cNvPr>
          <p:cNvSpPr>
            <a:spLocks noGrp="1"/>
          </p:cNvSpPr>
          <p:nvPr>
            <p:ph idx="1"/>
          </p:nvPr>
        </p:nvSpPr>
        <p:spPr/>
        <p:txBody>
          <a:bodyPr/>
          <a:lstStyle/>
          <a:p>
            <a:r>
              <a:rPr lang="en-US"/>
              <a:t>Traffic control devices can target operators of motor vehicles and vulnerable road users (bicyclists and pedestrians, including individuals with disabilities)</a:t>
            </a:r>
          </a:p>
          <a:p>
            <a:pPr lvl="1"/>
            <a:r>
              <a:rPr lang="en-US"/>
              <a:t>The term vulnerable user is defined in 23 U.S.C. 148(a)(15)</a:t>
            </a:r>
          </a:p>
          <a:p>
            <a:r>
              <a:rPr lang="en-US"/>
              <a:t>Protection of vulnerable road users is a priority</a:t>
            </a:r>
          </a:p>
        </p:txBody>
      </p:sp>
    </p:spTree>
    <p:extLst>
      <p:ext uri="{BB962C8B-B14F-4D97-AF65-F5344CB8AC3E}">
        <p14:creationId xmlns:p14="http://schemas.microsoft.com/office/powerpoint/2010/main" val="4268416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D6909C6-AEEB-63A1-3806-F320EBA661A2}"/>
              </a:ext>
            </a:extLst>
          </p:cNvPr>
          <p:cNvSpPr>
            <a:spLocks noGrp="1"/>
          </p:cNvSpPr>
          <p:nvPr>
            <p:ph type="title"/>
          </p:nvPr>
        </p:nvSpPr>
        <p:spPr/>
        <p:txBody>
          <a:bodyPr/>
          <a:lstStyle/>
          <a:p>
            <a:r>
              <a:rPr lang="en-US"/>
              <a:t>Section 1A.04 Use of the MUTCD</a:t>
            </a:r>
          </a:p>
        </p:txBody>
      </p:sp>
      <p:sp>
        <p:nvSpPr>
          <p:cNvPr id="4" name="Content Placeholder 3">
            <a:extLst>
              <a:ext uri="{FF2B5EF4-FFF2-40B4-BE49-F238E27FC236}">
                <a16:creationId xmlns:a16="http://schemas.microsoft.com/office/drawing/2014/main" id="{4AF584F0-DC4F-3758-6C23-9F6B288499CB}"/>
              </a:ext>
            </a:extLst>
          </p:cNvPr>
          <p:cNvSpPr>
            <a:spLocks noGrp="1"/>
          </p:cNvSpPr>
          <p:nvPr>
            <p:ph idx="1"/>
          </p:nvPr>
        </p:nvSpPr>
        <p:spPr>
          <a:xfrm>
            <a:off x="617621" y="1290529"/>
            <a:ext cx="10969698" cy="4723680"/>
          </a:xfrm>
        </p:spPr>
        <p:txBody>
          <a:bodyPr>
            <a:normAutofit lnSpcReduction="10000"/>
          </a:bodyPr>
          <a:lstStyle/>
          <a:p>
            <a:r>
              <a:rPr lang="en-US" dirty="0"/>
              <a:t>Establishes minimum qualifications for those responsible for making traffic control device decisions</a:t>
            </a:r>
          </a:p>
          <a:p>
            <a:r>
              <a:rPr lang="en-US" dirty="0"/>
              <a:t>Clarifies that decisions shall be made by an engineer or individual under supervision of engineer who has appropriate experience and expertise</a:t>
            </a:r>
          </a:p>
          <a:p>
            <a:r>
              <a:rPr lang="en-US" dirty="0"/>
              <a:t>Stipulates that decisions shall be made using engineering judgment or study as determined by the MUTCD provision being applied</a:t>
            </a:r>
          </a:p>
          <a:p>
            <a:r>
              <a:rPr lang="en-US" dirty="0"/>
              <a:t>Recommends individuals should consider the impacts of their traffic control devices decisions</a:t>
            </a:r>
          </a:p>
        </p:txBody>
      </p:sp>
    </p:spTree>
    <p:extLst>
      <p:ext uri="{BB962C8B-B14F-4D97-AF65-F5344CB8AC3E}">
        <p14:creationId xmlns:p14="http://schemas.microsoft.com/office/powerpoint/2010/main" val="4124405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5CB2A78-5DAB-4BF7-BB27-C3D5B8910299}"/>
              </a:ext>
            </a:extLst>
          </p:cNvPr>
          <p:cNvSpPr>
            <a:spLocks noGrp="1"/>
          </p:cNvSpPr>
          <p:nvPr>
            <p:ph type="title"/>
          </p:nvPr>
        </p:nvSpPr>
        <p:spPr/>
        <p:txBody>
          <a:bodyPr/>
          <a:lstStyle/>
          <a:p>
            <a:r>
              <a:rPr lang="en-US" dirty="0"/>
              <a:t>Section 1A.05 Relation to Other Publications</a:t>
            </a:r>
          </a:p>
        </p:txBody>
      </p:sp>
      <p:sp>
        <p:nvSpPr>
          <p:cNvPr id="4" name="Content Placeholder 3">
            <a:extLst>
              <a:ext uri="{FF2B5EF4-FFF2-40B4-BE49-F238E27FC236}">
                <a16:creationId xmlns:a16="http://schemas.microsoft.com/office/drawing/2014/main" id="{B227BD62-884E-183E-3731-3C1E10FA1DD2}"/>
              </a:ext>
            </a:extLst>
          </p:cNvPr>
          <p:cNvSpPr>
            <a:spLocks noGrp="1"/>
          </p:cNvSpPr>
          <p:nvPr>
            <p:ph idx="1"/>
          </p:nvPr>
        </p:nvSpPr>
        <p:spPr/>
        <p:txBody>
          <a:bodyPr/>
          <a:lstStyle/>
          <a:p>
            <a:r>
              <a:rPr lang="en-US"/>
              <a:t>Deleted list of reference publications</a:t>
            </a:r>
          </a:p>
          <a:p>
            <a:r>
              <a:rPr lang="en-US"/>
              <a:t>Retained the two FHWA publications incorporated into the MUTCD by reference:</a:t>
            </a:r>
          </a:p>
          <a:p>
            <a:pPr lvl="1"/>
            <a:r>
              <a:rPr lang="en-US" i="1"/>
              <a:t>Standard Highway Signs </a:t>
            </a:r>
            <a:r>
              <a:rPr lang="en-US"/>
              <a:t>publication</a:t>
            </a:r>
          </a:p>
          <a:p>
            <a:pPr lvl="1"/>
            <a:r>
              <a:rPr lang="en-US"/>
              <a:t>Color Specifications for Retroreflective Sign and Pavement Marking Materials (23 Code of Federal Regulations</a:t>
            </a:r>
            <a:r>
              <a:rPr lang="en-US" i="1"/>
              <a:t> </a:t>
            </a:r>
            <a:r>
              <a:rPr lang="en-US"/>
              <a:t>Part 655)</a:t>
            </a:r>
          </a:p>
        </p:txBody>
      </p:sp>
    </p:spTree>
    <p:extLst>
      <p:ext uri="{BB962C8B-B14F-4D97-AF65-F5344CB8AC3E}">
        <p14:creationId xmlns:p14="http://schemas.microsoft.com/office/powerpoint/2010/main" val="115457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948861D7-9DD3-FF55-7C98-22816178BB1D}"/>
              </a:ext>
            </a:extLst>
          </p:cNvPr>
          <p:cNvSpPr>
            <a:spLocks noGrp="1"/>
          </p:cNvSpPr>
          <p:nvPr>
            <p:ph type="title"/>
          </p:nvPr>
        </p:nvSpPr>
        <p:spPr/>
        <p:txBody>
          <a:bodyPr/>
          <a:lstStyle/>
          <a:p>
            <a:r>
              <a:rPr lang="en-US" dirty="0"/>
              <a:t>Section 1B.01 National Standard</a:t>
            </a:r>
          </a:p>
        </p:txBody>
      </p:sp>
      <p:sp>
        <p:nvSpPr>
          <p:cNvPr id="4" name="Content Placeholder 3">
            <a:extLst>
              <a:ext uri="{FF2B5EF4-FFF2-40B4-BE49-F238E27FC236}">
                <a16:creationId xmlns:a16="http://schemas.microsoft.com/office/drawing/2014/main" id="{A7EF4560-F1D2-6CDB-121D-12F1AFFE5DCF}"/>
              </a:ext>
            </a:extLst>
          </p:cNvPr>
          <p:cNvSpPr>
            <a:spLocks noGrp="1"/>
          </p:cNvSpPr>
          <p:nvPr>
            <p:ph idx="1"/>
          </p:nvPr>
        </p:nvSpPr>
        <p:spPr/>
        <p:txBody>
          <a:bodyPr/>
          <a:lstStyle/>
          <a:p>
            <a:pPr lvl="0"/>
            <a:r>
              <a:rPr lang="en-US"/>
              <a:t>Revised Standard indicating the types of facilities to which the MUTCD shall apply and not apply</a:t>
            </a:r>
          </a:p>
        </p:txBody>
      </p:sp>
    </p:spTree>
    <p:extLst>
      <p:ext uri="{BB962C8B-B14F-4D97-AF65-F5344CB8AC3E}">
        <p14:creationId xmlns:p14="http://schemas.microsoft.com/office/powerpoint/2010/main" val="103930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B5948551-438F-CC12-68E5-DFCC30968668}"/>
              </a:ext>
            </a:extLst>
          </p:cNvPr>
          <p:cNvSpPr>
            <a:spLocks noGrp="1"/>
          </p:cNvSpPr>
          <p:nvPr>
            <p:ph type="title"/>
          </p:nvPr>
        </p:nvSpPr>
        <p:spPr/>
        <p:txBody>
          <a:bodyPr/>
          <a:lstStyle/>
          <a:p>
            <a:r>
              <a:rPr lang="en-US" dirty="0"/>
              <a:t>Section 1B.02 State Adoption and Conformance</a:t>
            </a:r>
          </a:p>
        </p:txBody>
      </p:sp>
      <p:sp>
        <p:nvSpPr>
          <p:cNvPr id="4" name="Content Placeholder 3">
            <a:extLst>
              <a:ext uri="{FF2B5EF4-FFF2-40B4-BE49-F238E27FC236}">
                <a16:creationId xmlns:a16="http://schemas.microsoft.com/office/drawing/2014/main" id="{A275E2C2-5424-0C00-D54D-E29BD3DD9DB3}"/>
              </a:ext>
            </a:extLst>
          </p:cNvPr>
          <p:cNvSpPr>
            <a:spLocks noGrp="1"/>
          </p:cNvSpPr>
          <p:nvPr>
            <p:ph idx="1"/>
          </p:nvPr>
        </p:nvSpPr>
        <p:spPr/>
        <p:txBody>
          <a:bodyPr/>
          <a:lstStyle/>
          <a:p>
            <a:r>
              <a:rPr lang="en-US" dirty="0"/>
              <a:t>FHWA considers any policies, directives, specifications, standard drawings, or other supplemental documents an agency issues that change or modify Standard, Guidance, or Option provisions in the MUTCD as supplements to the MUTCD</a:t>
            </a:r>
          </a:p>
          <a:p>
            <a:r>
              <a:rPr lang="en-US" dirty="0"/>
              <a:t>FHWA must approve these supplements as being in substantial conformance with the national MUTCD</a:t>
            </a:r>
          </a:p>
        </p:txBody>
      </p:sp>
    </p:spTree>
    <p:extLst>
      <p:ext uri="{BB962C8B-B14F-4D97-AF65-F5344CB8AC3E}">
        <p14:creationId xmlns:p14="http://schemas.microsoft.com/office/powerpoint/2010/main" val="430615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987DF32-6884-2175-8536-92534067E9B3}"/>
              </a:ext>
            </a:extLst>
          </p:cNvPr>
          <p:cNvSpPr>
            <a:spLocks noGrp="1"/>
          </p:cNvSpPr>
          <p:nvPr>
            <p:ph type="title"/>
          </p:nvPr>
        </p:nvSpPr>
        <p:spPr/>
        <p:txBody>
          <a:bodyPr/>
          <a:lstStyle/>
          <a:p>
            <a:r>
              <a:rPr lang="en-US" altLang="en-US"/>
              <a:t>Compliance Dates </a:t>
            </a:r>
            <a:r>
              <a:rPr lang="en-US" altLang="en-US" sz="2400"/>
              <a:t>(1 of 7)</a:t>
            </a:r>
            <a:endParaRPr lang="en-US"/>
          </a:p>
        </p:txBody>
      </p:sp>
      <p:sp>
        <p:nvSpPr>
          <p:cNvPr id="3" name="Content Placeholder 2">
            <a:extLst>
              <a:ext uri="{FF2B5EF4-FFF2-40B4-BE49-F238E27FC236}">
                <a16:creationId xmlns:a16="http://schemas.microsoft.com/office/drawing/2014/main" id="{454965EF-4104-096B-3028-F78924BAFF96}"/>
              </a:ext>
            </a:extLst>
          </p:cNvPr>
          <p:cNvSpPr>
            <a:spLocks noGrp="1"/>
          </p:cNvSpPr>
          <p:nvPr>
            <p:ph idx="1"/>
          </p:nvPr>
        </p:nvSpPr>
        <p:spPr/>
        <p:txBody>
          <a:bodyPr/>
          <a:lstStyle/>
          <a:p>
            <a:r>
              <a:rPr lang="en-US" dirty="0"/>
              <a:t>Specific dates when provisions are required to be implemented:</a:t>
            </a:r>
          </a:p>
          <a:p>
            <a:pPr lvl="1"/>
            <a:r>
              <a:rPr lang="en-US" dirty="0"/>
              <a:t>Six</a:t>
            </a:r>
            <a:r>
              <a:rPr lang="en-US" noProof="0" dirty="0"/>
              <a:t> compliance dates (including one retained from 2009 MUTCD, Revision 3)</a:t>
            </a:r>
            <a:endParaRPr lang="en-US" dirty="0"/>
          </a:p>
          <a:p>
            <a:r>
              <a:rPr lang="en-US" dirty="0"/>
              <a:t>All other existing TCDs can be brought into compliance with the new MUTCD provisions as part of reconstruction or replacement, without a specified time limit (systematic upgrading provision) or at the end of a device’s “useful life”</a:t>
            </a:r>
          </a:p>
          <a:p>
            <a:r>
              <a:rPr lang="en-US" dirty="0"/>
              <a:t>Compliance dates are summarized in </a:t>
            </a:r>
            <a:r>
              <a:rPr lang="en-US" b="1" dirty="0"/>
              <a:t>Table 1B-1</a:t>
            </a:r>
          </a:p>
          <a:p>
            <a:endParaRPr lang="en-US" dirty="0"/>
          </a:p>
        </p:txBody>
      </p:sp>
    </p:spTree>
    <p:extLst>
      <p:ext uri="{BB962C8B-B14F-4D97-AF65-F5344CB8AC3E}">
        <p14:creationId xmlns:p14="http://schemas.microsoft.com/office/powerpoint/2010/main" val="3816223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35A2AEB-F101-B905-F677-2AC51CB1D1AD}"/>
              </a:ext>
            </a:extLst>
          </p:cNvPr>
          <p:cNvSpPr>
            <a:spLocks noGrp="1"/>
          </p:cNvSpPr>
          <p:nvPr>
            <p:ph type="title"/>
          </p:nvPr>
        </p:nvSpPr>
        <p:spPr/>
        <p:txBody>
          <a:bodyPr/>
          <a:lstStyle/>
          <a:p>
            <a:r>
              <a:rPr lang="en-US"/>
              <a:t>Compliance Dates </a:t>
            </a:r>
            <a:r>
              <a:rPr lang="en-US" sz="2400"/>
              <a:t>(2 of 7)</a:t>
            </a:r>
          </a:p>
        </p:txBody>
      </p:sp>
      <p:sp>
        <p:nvSpPr>
          <p:cNvPr id="3" name="Content Placeholder 2">
            <a:extLst>
              <a:ext uri="{FF2B5EF4-FFF2-40B4-BE49-F238E27FC236}">
                <a16:creationId xmlns:a16="http://schemas.microsoft.com/office/drawing/2014/main" id="{D67007B2-35E6-F022-77A7-D7579C200F24}"/>
              </a:ext>
            </a:extLst>
          </p:cNvPr>
          <p:cNvSpPr>
            <a:spLocks noGrp="1"/>
          </p:cNvSpPr>
          <p:nvPr>
            <p:ph idx="1"/>
          </p:nvPr>
        </p:nvSpPr>
        <p:spPr>
          <a:xfrm>
            <a:off x="617621" y="1199435"/>
            <a:ext cx="10969698" cy="4723680"/>
          </a:xfrm>
        </p:spPr>
        <p:txBody>
          <a:bodyPr>
            <a:normAutofit/>
          </a:bodyPr>
          <a:lstStyle/>
          <a:p>
            <a:pPr marL="0" indent="0" algn="ctr">
              <a:buNone/>
            </a:pPr>
            <a:r>
              <a:rPr lang="en-US" sz="2400" b="1" dirty="0"/>
              <a:t>Table 1B-1. Target Compliance Dates Established by the FHWA</a:t>
            </a:r>
          </a:p>
        </p:txBody>
      </p:sp>
      <p:graphicFrame>
        <p:nvGraphicFramePr>
          <p:cNvPr id="5" name="Table 4">
            <a:extLst>
              <a:ext uri="{FF2B5EF4-FFF2-40B4-BE49-F238E27FC236}">
                <a16:creationId xmlns:a16="http://schemas.microsoft.com/office/drawing/2014/main" id="{7A7E1481-0540-A21D-8FC5-0DC6EB94A895}"/>
              </a:ext>
            </a:extLst>
          </p:cNvPr>
          <p:cNvGraphicFramePr>
            <a:graphicFrameLocks noGrp="1"/>
          </p:cNvGraphicFramePr>
          <p:nvPr>
            <p:extLst>
              <p:ext uri="{D42A27DB-BD31-4B8C-83A1-F6EECF244321}">
                <p14:modId xmlns:p14="http://schemas.microsoft.com/office/powerpoint/2010/main" val="2004301937"/>
              </p:ext>
            </p:extLst>
          </p:nvPr>
        </p:nvGraphicFramePr>
        <p:xfrm>
          <a:off x="959664" y="1683943"/>
          <a:ext cx="10266630" cy="4128271"/>
        </p:xfrm>
        <a:graphic>
          <a:graphicData uri="http://schemas.openxmlformats.org/drawingml/2006/table">
            <a:tbl>
              <a:tblPr firstRow="1" firstCol="1" bandRow="1"/>
              <a:tblGrid>
                <a:gridCol w="1102879">
                  <a:extLst>
                    <a:ext uri="{9D8B030D-6E8A-4147-A177-3AD203B41FA5}">
                      <a16:colId xmlns:a16="http://schemas.microsoft.com/office/drawing/2014/main" val="1091337791"/>
                    </a:ext>
                  </a:extLst>
                </a:gridCol>
                <a:gridCol w="1606370">
                  <a:extLst>
                    <a:ext uri="{9D8B030D-6E8A-4147-A177-3AD203B41FA5}">
                      <a16:colId xmlns:a16="http://schemas.microsoft.com/office/drawing/2014/main" val="2875310559"/>
                    </a:ext>
                  </a:extLst>
                </a:gridCol>
                <a:gridCol w="4830510">
                  <a:extLst>
                    <a:ext uri="{9D8B030D-6E8A-4147-A177-3AD203B41FA5}">
                      <a16:colId xmlns:a16="http://schemas.microsoft.com/office/drawing/2014/main" val="1394961744"/>
                    </a:ext>
                  </a:extLst>
                </a:gridCol>
                <a:gridCol w="2726871">
                  <a:extLst>
                    <a:ext uri="{9D8B030D-6E8A-4147-A177-3AD203B41FA5}">
                      <a16:colId xmlns:a16="http://schemas.microsoft.com/office/drawing/2014/main" val="1286015327"/>
                    </a:ext>
                  </a:extLst>
                </a:gridCol>
              </a:tblGrid>
              <a:tr h="470782">
                <a:tc>
                  <a:txBody>
                    <a:bodyPr/>
                    <a:lstStyle/>
                    <a:p>
                      <a:pPr marL="0" marR="0" algn="ctr">
                        <a:lnSpc>
                          <a:spcPct val="75493"/>
                        </a:lnSpc>
                        <a:spcBef>
                          <a:spcPts val="0"/>
                        </a:spcBef>
                        <a:spcAft>
                          <a:spcPts val="0"/>
                        </a:spcAft>
                      </a:pPr>
                      <a:r>
                        <a:rPr lang="en-US" sz="1400" b="1" kern="0">
                          <a:effectLst/>
                          <a:latin typeface="Arial" panose="020B0604020202020204" pitchFamily="34" charset="0"/>
                          <a:ea typeface="Times New Roman" panose="02020603050405020304" pitchFamily="18" charset="0"/>
                          <a:cs typeface="Arial" panose="020B0604020202020204" pitchFamily="34" charset="0"/>
                        </a:rPr>
                        <a:t>MUTCD</a:t>
                      </a:r>
                      <a:br>
                        <a:rPr lang="en-US" sz="1400" b="1" kern="0">
                          <a:effectLst/>
                          <a:latin typeface="Arial" panose="020B0604020202020204" pitchFamily="34" charset="0"/>
                          <a:ea typeface="Times New Roman" panose="02020603050405020304" pitchFamily="18" charset="0"/>
                          <a:cs typeface="Arial" panose="020B0604020202020204" pitchFamily="34" charset="0"/>
                        </a:rPr>
                      </a:br>
                      <a:r>
                        <a:rPr lang="en-US" sz="1400" b="1" kern="0">
                          <a:effectLst/>
                          <a:latin typeface="Arial" panose="020B0604020202020204" pitchFamily="34" charset="0"/>
                          <a:ea typeface="Times New Roman" panose="02020603050405020304" pitchFamily="18" charset="0"/>
                          <a:cs typeface="Arial" panose="020B0604020202020204" pitchFamily="34" charset="0"/>
                        </a:rPr>
                        <a:t>Section(s)</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kern="0">
                          <a:effectLst/>
                          <a:latin typeface="Arial" panose="020B0604020202020204" pitchFamily="34" charset="0"/>
                          <a:ea typeface="Times New Roman" panose="02020603050405020304" pitchFamily="18" charset="0"/>
                          <a:cs typeface="Arial" panose="020B0604020202020204" pitchFamily="34" charset="0"/>
                        </a:rPr>
                        <a:t>Subject Area</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kern="0">
                          <a:effectLst/>
                          <a:latin typeface="Arial" panose="020B0604020202020204" pitchFamily="34" charset="0"/>
                          <a:ea typeface="Times New Roman" panose="02020603050405020304" pitchFamily="18" charset="0"/>
                          <a:cs typeface="Arial" panose="020B0604020202020204" pitchFamily="34" charset="0"/>
                        </a:rPr>
                        <a:t>Specific Provision</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kern="0">
                          <a:effectLst/>
                          <a:latin typeface="Arial" panose="020B0604020202020204" pitchFamily="34" charset="0"/>
                          <a:ea typeface="Times New Roman" panose="02020603050405020304" pitchFamily="18" charset="0"/>
                          <a:cs typeface="Arial" panose="020B0604020202020204" pitchFamily="34" charset="0"/>
                        </a:rPr>
                        <a:t>Compliance Date</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8972641"/>
                  </a:ext>
                </a:extLst>
              </a:tr>
              <a:tr h="606142">
                <a:tc>
                  <a:txBody>
                    <a:bodyPr/>
                    <a:lstStyle/>
                    <a:p>
                      <a:pPr marL="0" marR="0" algn="ctr">
                        <a:lnSpc>
                          <a:spcPct val="81300"/>
                        </a:lnSpc>
                        <a:spcBef>
                          <a:spcPts val="0"/>
                        </a:spcBef>
                        <a:spcAft>
                          <a:spcPts val="0"/>
                        </a:spcAft>
                      </a:pPr>
                      <a:r>
                        <a:rPr lang="en-US" sz="1300" b="0" kern="0">
                          <a:solidFill>
                            <a:srgbClr val="000000"/>
                          </a:solidFill>
                          <a:effectLst/>
                          <a:highlight>
                            <a:srgbClr val="E7E6E6"/>
                          </a:highlight>
                          <a:latin typeface="+mj-lt"/>
                          <a:ea typeface="Times New Roman" panose="02020603050405020304" pitchFamily="18" charset="0"/>
                          <a:cs typeface="Arial" panose="020B0604020202020204" pitchFamily="34" charset="0"/>
                        </a:rPr>
                        <a:t>2B.64</a:t>
                      </a:r>
                      <a:endParaRPr lang="en-US" sz="1300" b="0" kern="100">
                        <a:effectLst/>
                        <a:highlight>
                          <a:srgbClr val="E7E6E6"/>
                        </a:highlight>
                        <a:latin typeface="+mj-lt"/>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a:txBody>
                    <a:bodyPr/>
                    <a:lstStyle/>
                    <a:p>
                      <a:pPr marL="0" marR="0" algn="ctr">
                        <a:lnSpc>
                          <a:spcPct val="81300"/>
                        </a:lnSpc>
                        <a:spcBef>
                          <a:spcPts val="0"/>
                        </a:spcBef>
                        <a:spcAft>
                          <a:spcPts val="0"/>
                        </a:spcAft>
                      </a:pPr>
                      <a:r>
                        <a:rPr lang="en-US" sz="1300" b="0" kern="0">
                          <a:solidFill>
                            <a:srgbClr val="000000"/>
                          </a:solidFill>
                          <a:effectLst/>
                          <a:highlight>
                            <a:srgbClr val="E7E6E6"/>
                          </a:highlight>
                          <a:latin typeface="+mj-lt"/>
                          <a:ea typeface="Times New Roman" panose="02020603050405020304" pitchFamily="18" charset="0"/>
                          <a:cs typeface="Arial" panose="020B0604020202020204" pitchFamily="34" charset="0"/>
                        </a:rPr>
                        <a:t>Weight Limit Signs</a:t>
                      </a:r>
                      <a:endParaRPr lang="en-US" sz="1300" b="0" kern="100">
                        <a:effectLst/>
                        <a:highlight>
                          <a:srgbClr val="E7E6E6"/>
                        </a:highligh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a:txBody>
                    <a:bodyPr/>
                    <a:lstStyle/>
                    <a:p>
                      <a:pPr marL="0" marR="0">
                        <a:lnSpc>
                          <a:spcPct val="81300"/>
                        </a:lnSpc>
                        <a:spcBef>
                          <a:spcPts val="0"/>
                        </a:spcBef>
                        <a:spcAft>
                          <a:spcPts val="0"/>
                        </a:spcAft>
                      </a:pPr>
                      <a:r>
                        <a:rPr lang="en-US" sz="1300" b="0" kern="0">
                          <a:solidFill>
                            <a:srgbClr val="000000"/>
                          </a:solidFill>
                          <a:effectLst/>
                          <a:highlight>
                            <a:srgbClr val="E7E6E6"/>
                          </a:highlight>
                          <a:latin typeface="+mn-lt"/>
                          <a:ea typeface="Times New Roman" panose="02020603050405020304" pitchFamily="18" charset="0"/>
                          <a:cs typeface="Arial" panose="020B0604020202020204" pitchFamily="34" charset="0"/>
                        </a:rPr>
                        <a:t>Paragraph 14 - requirement for additional Weight Limit sign with the advisory distance or directional legend in advance of applicable section of highway or structure</a:t>
                      </a:r>
                      <a:endParaRPr lang="en-US" sz="1300" b="0" kern="100">
                        <a:effectLst/>
                        <a:highlight>
                          <a:srgbClr val="E7E6E6"/>
                        </a:highligh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a:txBody>
                    <a:bodyPr/>
                    <a:lstStyle/>
                    <a:p>
                      <a:pPr marL="0" marR="0">
                        <a:lnSpc>
                          <a:spcPct val="81300"/>
                        </a:lnSpc>
                        <a:spcBef>
                          <a:spcPts val="0"/>
                        </a:spcBef>
                        <a:spcAft>
                          <a:spcPts val="0"/>
                        </a:spcAft>
                      </a:pPr>
                      <a:r>
                        <a:rPr lang="en-US" sz="1300" b="0" kern="0">
                          <a:solidFill>
                            <a:srgbClr val="000000"/>
                          </a:solidFill>
                          <a:effectLst/>
                          <a:highlight>
                            <a:srgbClr val="E7E6E6"/>
                          </a:highlight>
                          <a:latin typeface="+mj-lt"/>
                          <a:ea typeface="Times New Roman" panose="02020603050405020304" pitchFamily="18" charset="0"/>
                          <a:cs typeface="Arial" panose="020B0604020202020204" pitchFamily="34" charset="0"/>
                        </a:rPr>
                        <a:t>5 years from the effective date of this edition of the MUTCD</a:t>
                      </a:r>
                      <a:endParaRPr lang="en-US" sz="1300" b="0" kern="100">
                        <a:effectLst/>
                        <a:highlight>
                          <a:srgbClr val="E7E6E6"/>
                        </a:highligh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val="4143519435"/>
                  </a:ext>
                </a:extLst>
              </a:tr>
              <a:tr h="452331">
                <a:tc>
                  <a:txBody>
                    <a:bodyPr/>
                    <a:lstStyle/>
                    <a:p>
                      <a:pPr marL="0" marR="0" algn="ctr">
                        <a:lnSpc>
                          <a:spcPct val="81300"/>
                        </a:lnSpc>
                        <a:spcBef>
                          <a:spcPts val="0"/>
                        </a:spcBef>
                        <a:spcAft>
                          <a:spcPts val="0"/>
                        </a:spcAft>
                      </a:pPr>
                      <a:r>
                        <a:rPr lang="en-US" sz="1300" b="0" kern="0">
                          <a:effectLst/>
                          <a:latin typeface="+mj-lt"/>
                          <a:ea typeface="Times New Roman" panose="02020603050405020304" pitchFamily="18" charset="0"/>
                          <a:cs typeface="Arial" panose="020B0604020202020204" pitchFamily="34" charset="0"/>
                        </a:rPr>
                        <a:t>2C.25</a:t>
                      </a:r>
                      <a:endParaRPr lang="en-US" sz="1300" b="0" kern="100">
                        <a:effectLst/>
                        <a:latin typeface="+mj-lt"/>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81300"/>
                        </a:lnSpc>
                        <a:spcBef>
                          <a:spcPts val="0"/>
                        </a:spcBef>
                        <a:spcAft>
                          <a:spcPts val="0"/>
                        </a:spcAft>
                      </a:pPr>
                      <a:r>
                        <a:rPr lang="en-US" sz="1300" b="0" kern="0">
                          <a:effectLst/>
                          <a:latin typeface="+mj-lt"/>
                          <a:ea typeface="Times New Roman" panose="02020603050405020304" pitchFamily="18" charset="0"/>
                          <a:cs typeface="Arial" panose="020B0604020202020204" pitchFamily="34" charset="0"/>
                        </a:rPr>
                        <a:t>Low Clearance Signs (W12-2)</a:t>
                      </a:r>
                      <a:endParaRPr lang="en-US" sz="1300" b="0" kern="1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81300"/>
                        </a:lnSpc>
                        <a:spcBef>
                          <a:spcPts val="0"/>
                        </a:spcBef>
                        <a:spcAft>
                          <a:spcPts val="0"/>
                        </a:spcAft>
                      </a:pPr>
                      <a:r>
                        <a:rPr lang="en-US" sz="1300" b="0" kern="0">
                          <a:effectLst/>
                          <a:latin typeface="+mn-lt"/>
                          <a:ea typeface="Times New Roman" panose="02020603050405020304" pitchFamily="18" charset="0"/>
                          <a:cs typeface="Arial" panose="020B0604020202020204" pitchFamily="34" charset="0"/>
                        </a:rPr>
                        <a:t>Paragraph 1 - Required posting of the Low Clearance Advance (W12-2) sign in advance of the structure</a:t>
                      </a:r>
                      <a:endParaRPr lang="en-US" sz="1300" b="0" kern="1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81300"/>
                        </a:lnSpc>
                        <a:spcBef>
                          <a:spcPts val="0"/>
                        </a:spcBef>
                        <a:spcAft>
                          <a:spcPts val="0"/>
                        </a:spcAft>
                      </a:pPr>
                      <a:r>
                        <a:rPr lang="en-US" sz="1300" b="0" kern="0">
                          <a:effectLst/>
                          <a:latin typeface="+mj-lt"/>
                          <a:ea typeface="Times New Roman" panose="02020603050405020304" pitchFamily="18" charset="0"/>
                          <a:cs typeface="Arial" panose="020B0604020202020204" pitchFamily="34" charset="0"/>
                        </a:rPr>
                        <a:t>5 years from the effective date of this edition of the MUTCD</a:t>
                      </a:r>
                      <a:endParaRPr lang="en-US" sz="1300" b="0" kern="1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667297"/>
                  </a:ext>
                </a:extLst>
              </a:tr>
              <a:tr h="583211">
                <a:tc>
                  <a:txBody>
                    <a:bodyPr/>
                    <a:lstStyle/>
                    <a:p>
                      <a:pPr marL="0" marR="0" algn="ctr">
                        <a:lnSpc>
                          <a:spcPct val="81300"/>
                        </a:lnSpc>
                        <a:spcBef>
                          <a:spcPts val="0"/>
                        </a:spcBef>
                        <a:spcAft>
                          <a:spcPts val="0"/>
                        </a:spcAft>
                      </a:pPr>
                      <a:r>
                        <a:rPr lang="en-US" sz="1300" b="0" kern="0">
                          <a:solidFill>
                            <a:srgbClr val="000000"/>
                          </a:solidFill>
                          <a:effectLst/>
                          <a:highlight>
                            <a:srgbClr val="E7E6E6"/>
                          </a:highlight>
                          <a:latin typeface="+mj-lt"/>
                          <a:ea typeface="Times New Roman" panose="02020603050405020304" pitchFamily="18" charset="0"/>
                          <a:cs typeface="Arial" panose="020B0604020202020204" pitchFamily="34" charset="0"/>
                        </a:rPr>
                        <a:t>2C.25</a:t>
                      </a:r>
                      <a:endParaRPr lang="en-US" sz="1300" b="0" kern="100">
                        <a:effectLst/>
                        <a:highlight>
                          <a:srgbClr val="E7E6E6"/>
                        </a:highlight>
                        <a:latin typeface="+mj-lt"/>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a:txBody>
                    <a:bodyPr/>
                    <a:lstStyle/>
                    <a:p>
                      <a:pPr marL="0" marR="0" algn="ctr">
                        <a:lnSpc>
                          <a:spcPct val="81300"/>
                        </a:lnSpc>
                        <a:spcBef>
                          <a:spcPts val="0"/>
                        </a:spcBef>
                        <a:spcAft>
                          <a:spcPts val="0"/>
                        </a:spcAft>
                      </a:pPr>
                      <a:r>
                        <a:rPr lang="en-US" sz="1300" b="0" kern="0">
                          <a:solidFill>
                            <a:srgbClr val="000000"/>
                          </a:solidFill>
                          <a:effectLst/>
                          <a:highlight>
                            <a:srgbClr val="E7E6E6"/>
                          </a:highlight>
                          <a:latin typeface="+mj-lt"/>
                          <a:ea typeface="Times New Roman" panose="02020603050405020304" pitchFamily="18" charset="0"/>
                          <a:cs typeface="Arial" panose="020B0604020202020204" pitchFamily="34" charset="0"/>
                        </a:rPr>
                        <a:t>Low Clearance Signs (W12-2a, W12-2b)</a:t>
                      </a:r>
                      <a:endParaRPr lang="en-US" sz="1300" b="0" kern="100">
                        <a:effectLst/>
                        <a:highlight>
                          <a:srgbClr val="E7E6E6"/>
                        </a:highligh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a:txBody>
                    <a:bodyPr/>
                    <a:lstStyle/>
                    <a:p>
                      <a:pPr marL="0" marR="0">
                        <a:lnSpc>
                          <a:spcPct val="81300"/>
                        </a:lnSpc>
                        <a:spcBef>
                          <a:spcPts val="0"/>
                        </a:spcBef>
                        <a:spcAft>
                          <a:spcPts val="0"/>
                        </a:spcAft>
                      </a:pPr>
                      <a:r>
                        <a:rPr lang="en-US" sz="1300" b="0" kern="0">
                          <a:solidFill>
                            <a:srgbClr val="000000"/>
                          </a:solidFill>
                          <a:effectLst/>
                          <a:highlight>
                            <a:srgbClr val="E7E6E6"/>
                          </a:highlight>
                          <a:latin typeface="+mn-lt"/>
                          <a:ea typeface="Times New Roman" panose="02020603050405020304" pitchFamily="18" charset="0"/>
                          <a:cs typeface="Arial" panose="020B0604020202020204" pitchFamily="34" charset="0"/>
                        </a:rPr>
                        <a:t>Paragraph 8 - Recommended posting of Low Clearance Overhead (W12-2a or 12-2b) signs on an arch or other structure under which the clearance varies greatly</a:t>
                      </a:r>
                      <a:endParaRPr lang="en-US" sz="1300" b="0" kern="100">
                        <a:effectLst/>
                        <a:highlight>
                          <a:srgbClr val="E7E6E6"/>
                        </a:highligh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a:txBody>
                    <a:bodyPr/>
                    <a:lstStyle/>
                    <a:p>
                      <a:pPr marL="0" marR="0">
                        <a:lnSpc>
                          <a:spcPct val="81300"/>
                        </a:lnSpc>
                        <a:spcBef>
                          <a:spcPts val="0"/>
                        </a:spcBef>
                        <a:spcAft>
                          <a:spcPts val="0"/>
                        </a:spcAft>
                      </a:pPr>
                      <a:r>
                        <a:rPr lang="en-US" sz="1300" b="0" kern="0">
                          <a:solidFill>
                            <a:srgbClr val="000000"/>
                          </a:solidFill>
                          <a:effectLst/>
                          <a:highlight>
                            <a:srgbClr val="E7E6E6"/>
                          </a:highlight>
                          <a:latin typeface="+mj-lt"/>
                          <a:ea typeface="Times New Roman" panose="02020603050405020304" pitchFamily="18" charset="0"/>
                          <a:cs typeface="Arial" panose="020B0604020202020204" pitchFamily="34" charset="0"/>
                        </a:rPr>
                        <a:t>5 years from the effective date of this edition of the MUTCD</a:t>
                      </a:r>
                      <a:endParaRPr lang="en-US" sz="1300" b="0" kern="100">
                        <a:effectLst/>
                        <a:highlight>
                          <a:srgbClr val="E7E6E6"/>
                        </a:highligh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val="1768868402"/>
                  </a:ext>
                </a:extLst>
              </a:tr>
              <a:tr h="576415">
                <a:tc>
                  <a:txBody>
                    <a:bodyPr/>
                    <a:lstStyle/>
                    <a:p>
                      <a:pPr marL="0" marR="0" algn="ctr">
                        <a:lnSpc>
                          <a:spcPct val="81300"/>
                        </a:lnSpc>
                        <a:spcBef>
                          <a:spcPts val="0"/>
                        </a:spcBef>
                        <a:spcAft>
                          <a:spcPts val="0"/>
                        </a:spcAft>
                      </a:pPr>
                      <a:r>
                        <a:rPr lang="en-US" sz="1300" b="0" kern="0">
                          <a:effectLst/>
                          <a:latin typeface="+mj-lt"/>
                          <a:ea typeface="Times New Roman" panose="02020603050405020304" pitchFamily="18" charset="0"/>
                          <a:cs typeface="Arial" panose="020B0604020202020204" pitchFamily="34" charset="0"/>
                        </a:rPr>
                        <a:t>3A.05</a:t>
                      </a:r>
                      <a:endParaRPr lang="en-US" sz="1300" b="0" kern="100">
                        <a:effectLst/>
                        <a:latin typeface="+mj-lt"/>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81300"/>
                        </a:lnSpc>
                        <a:spcBef>
                          <a:spcPts val="0"/>
                        </a:spcBef>
                        <a:spcAft>
                          <a:spcPts val="0"/>
                        </a:spcAft>
                      </a:pPr>
                      <a:r>
                        <a:rPr lang="en-US" sz="1300" b="0" kern="0">
                          <a:effectLst/>
                          <a:latin typeface="+mj-lt"/>
                          <a:ea typeface="Times New Roman" panose="02020603050405020304" pitchFamily="18" charset="0"/>
                          <a:cs typeface="Arial" panose="020B0604020202020204" pitchFamily="34" charset="0"/>
                        </a:rPr>
                        <a:t>Maintaining Minimum Retroreflectivity</a:t>
                      </a:r>
                      <a:endParaRPr lang="en-US" sz="1300" b="0" kern="1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81300"/>
                        </a:lnSpc>
                        <a:spcBef>
                          <a:spcPts val="0"/>
                        </a:spcBef>
                        <a:spcAft>
                          <a:spcPts val="0"/>
                        </a:spcAft>
                      </a:pPr>
                      <a:r>
                        <a:rPr lang="en-US" sz="1300" b="0" kern="0">
                          <a:effectLst/>
                          <a:latin typeface="+mn-lt"/>
                          <a:ea typeface="Times New Roman" panose="02020603050405020304" pitchFamily="18" charset="0"/>
                          <a:cs typeface="Arial" panose="020B0604020202020204" pitchFamily="34" charset="0"/>
                        </a:rPr>
                        <a:t>Implementation and continued use of a method that is designed to maintain </a:t>
                      </a:r>
                      <a:r>
                        <a:rPr lang="en-US" sz="1300" b="0" kern="0" err="1">
                          <a:effectLst/>
                          <a:latin typeface="+mn-lt"/>
                          <a:ea typeface="Times New Roman" panose="02020603050405020304" pitchFamily="18" charset="0"/>
                          <a:cs typeface="Arial" panose="020B0604020202020204" pitchFamily="34" charset="0"/>
                        </a:rPr>
                        <a:t>retroreflectivity</a:t>
                      </a:r>
                      <a:r>
                        <a:rPr lang="en-US" sz="1300" b="0" kern="0">
                          <a:effectLst/>
                          <a:latin typeface="+mn-lt"/>
                          <a:ea typeface="Times New Roman" panose="02020603050405020304" pitchFamily="18" charset="0"/>
                          <a:cs typeface="Arial" panose="020B0604020202020204" pitchFamily="34" charset="0"/>
                        </a:rPr>
                        <a:t> of longitudinal pavement markings (see Paragraph 1 of Section 3A.05)</a:t>
                      </a:r>
                      <a:endParaRPr lang="en-US" sz="1300" b="0" kern="1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81300"/>
                        </a:lnSpc>
                        <a:spcBef>
                          <a:spcPts val="0"/>
                        </a:spcBef>
                        <a:spcAft>
                          <a:spcPts val="0"/>
                        </a:spcAft>
                      </a:pPr>
                      <a:r>
                        <a:rPr lang="en-US" sz="1300" b="0" kern="0">
                          <a:effectLst/>
                          <a:latin typeface="+mj-lt"/>
                          <a:ea typeface="Times New Roman" panose="02020603050405020304" pitchFamily="18" charset="0"/>
                          <a:cs typeface="Arial" panose="020B0604020202020204" pitchFamily="34" charset="0"/>
                        </a:rPr>
                        <a:t>September 6, 2026</a:t>
                      </a:r>
                      <a:endParaRPr lang="en-US" sz="1300" b="0" kern="1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27566623"/>
                  </a:ext>
                </a:extLst>
              </a:tr>
              <a:tr h="841972">
                <a:tc>
                  <a:txBody>
                    <a:bodyPr/>
                    <a:lstStyle/>
                    <a:p>
                      <a:pPr marL="0" marR="0" algn="ctr">
                        <a:lnSpc>
                          <a:spcPct val="81300"/>
                        </a:lnSpc>
                        <a:spcBef>
                          <a:spcPts val="0"/>
                        </a:spcBef>
                        <a:spcAft>
                          <a:spcPts val="0"/>
                        </a:spcAft>
                      </a:pPr>
                      <a:r>
                        <a:rPr lang="en-US" sz="1300" b="0" kern="0">
                          <a:solidFill>
                            <a:srgbClr val="000000"/>
                          </a:solidFill>
                          <a:effectLst/>
                          <a:highlight>
                            <a:srgbClr val="E7E6E6"/>
                          </a:highlight>
                          <a:latin typeface="+mj-lt"/>
                          <a:ea typeface="Times New Roman" panose="02020603050405020304" pitchFamily="18" charset="0"/>
                          <a:cs typeface="Arial" panose="020B0604020202020204" pitchFamily="34" charset="0"/>
                        </a:rPr>
                        <a:t>8B.16</a:t>
                      </a:r>
                      <a:endParaRPr lang="en-US" sz="1300" b="0" kern="100">
                        <a:effectLst/>
                        <a:highlight>
                          <a:srgbClr val="E7E6E6"/>
                        </a:highlight>
                        <a:latin typeface="+mj-lt"/>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a:txBody>
                    <a:bodyPr/>
                    <a:lstStyle/>
                    <a:p>
                      <a:pPr marL="0" marR="0" algn="ctr">
                        <a:lnSpc>
                          <a:spcPct val="81300"/>
                        </a:lnSpc>
                        <a:spcBef>
                          <a:spcPts val="0"/>
                        </a:spcBef>
                        <a:spcAft>
                          <a:spcPts val="0"/>
                        </a:spcAft>
                      </a:pPr>
                      <a:r>
                        <a:rPr lang="en-US" sz="1300" b="0" kern="0">
                          <a:solidFill>
                            <a:srgbClr val="000000"/>
                          </a:solidFill>
                          <a:effectLst/>
                          <a:highlight>
                            <a:srgbClr val="E7E6E6"/>
                          </a:highlight>
                          <a:latin typeface="+mj-lt"/>
                          <a:ea typeface="Times New Roman" panose="02020603050405020304" pitchFamily="18" charset="0"/>
                          <a:cs typeface="Arial" panose="020B0604020202020204" pitchFamily="34" charset="0"/>
                        </a:rPr>
                        <a:t>High-Profile </a:t>
                      </a:r>
                    </a:p>
                    <a:p>
                      <a:pPr marL="0" marR="0" algn="ctr">
                        <a:lnSpc>
                          <a:spcPct val="81300"/>
                        </a:lnSpc>
                        <a:spcBef>
                          <a:spcPts val="0"/>
                        </a:spcBef>
                        <a:spcAft>
                          <a:spcPts val="0"/>
                        </a:spcAft>
                      </a:pPr>
                      <a:r>
                        <a:rPr lang="en-US" sz="1300" b="0" kern="0">
                          <a:solidFill>
                            <a:srgbClr val="000000"/>
                          </a:solidFill>
                          <a:effectLst/>
                          <a:highlight>
                            <a:srgbClr val="E7E6E6"/>
                          </a:highlight>
                          <a:latin typeface="+mj-lt"/>
                          <a:ea typeface="Times New Roman" panose="02020603050405020304" pitchFamily="18" charset="0"/>
                          <a:cs typeface="Arial" panose="020B0604020202020204" pitchFamily="34" charset="0"/>
                        </a:rPr>
                        <a:t>Grade Crossings</a:t>
                      </a:r>
                      <a:endParaRPr lang="en-US" sz="1300" b="0" kern="100">
                        <a:effectLst/>
                        <a:highlight>
                          <a:srgbClr val="E7E6E6"/>
                        </a:highligh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a:txBody>
                    <a:bodyPr/>
                    <a:lstStyle/>
                    <a:p>
                      <a:pPr marL="0" marR="0">
                        <a:lnSpc>
                          <a:spcPct val="81300"/>
                        </a:lnSpc>
                        <a:spcBef>
                          <a:spcPts val="0"/>
                        </a:spcBef>
                        <a:spcAft>
                          <a:spcPts val="0"/>
                        </a:spcAft>
                      </a:pPr>
                      <a:r>
                        <a:rPr lang="en-US" sz="1300" b="0" kern="0">
                          <a:solidFill>
                            <a:srgbClr val="000000"/>
                          </a:solidFill>
                          <a:effectLst/>
                          <a:highlight>
                            <a:srgbClr val="E7E6E6"/>
                          </a:highlight>
                          <a:latin typeface="+mn-lt"/>
                          <a:ea typeface="Times New Roman" panose="02020603050405020304" pitchFamily="18" charset="0"/>
                          <a:cs typeface="Arial" panose="020B0604020202020204" pitchFamily="34" charset="0"/>
                        </a:rPr>
                        <a:t>Paragraphs 3 and 7 - Recommended installation of Low Ground Clearance and/or Vehicle Exclusion signs and detour signs for vehicles with low ground clearances that might hang up on high-profile grade crossings at locations with a known history</a:t>
                      </a:r>
                      <a:endParaRPr lang="en-US" sz="1300" b="0" kern="100">
                        <a:effectLst/>
                        <a:highlight>
                          <a:srgbClr val="E7E6E6"/>
                        </a:highligh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a:txBody>
                    <a:bodyPr/>
                    <a:lstStyle/>
                    <a:p>
                      <a:pPr marL="0" marR="0">
                        <a:lnSpc>
                          <a:spcPct val="81300"/>
                        </a:lnSpc>
                        <a:spcBef>
                          <a:spcPts val="0"/>
                        </a:spcBef>
                        <a:spcAft>
                          <a:spcPts val="0"/>
                        </a:spcAft>
                      </a:pPr>
                      <a:r>
                        <a:rPr lang="en-US" sz="1300" b="0" kern="0">
                          <a:solidFill>
                            <a:srgbClr val="000000"/>
                          </a:solidFill>
                          <a:effectLst/>
                          <a:highlight>
                            <a:srgbClr val="E7E6E6"/>
                          </a:highlight>
                          <a:latin typeface="+mj-lt"/>
                          <a:ea typeface="Times New Roman" panose="02020603050405020304" pitchFamily="18" charset="0"/>
                          <a:cs typeface="Arial" panose="020B0604020202020204" pitchFamily="34" charset="0"/>
                        </a:rPr>
                        <a:t>5 years from the effective date of this edition of the MUTCD</a:t>
                      </a:r>
                      <a:endParaRPr lang="en-US" sz="1300" b="0" kern="100">
                        <a:effectLst/>
                        <a:highlight>
                          <a:srgbClr val="E7E6E6"/>
                        </a:highligh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val="2979657639"/>
                  </a:ext>
                </a:extLst>
              </a:tr>
              <a:tr h="597418">
                <a:tc>
                  <a:txBody>
                    <a:bodyPr/>
                    <a:lstStyle/>
                    <a:p>
                      <a:pPr marL="0" marR="0" algn="ctr">
                        <a:lnSpc>
                          <a:spcPct val="81300"/>
                        </a:lnSpc>
                        <a:spcBef>
                          <a:spcPts val="0"/>
                        </a:spcBef>
                        <a:spcAft>
                          <a:spcPts val="0"/>
                        </a:spcAft>
                      </a:pPr>
                      <a:r>
                        <a:rPr lang="en-US" sz="1300" b="0" kern="0">
                          <a:effectLst/>
                          <a:latin typeface="+mj-lt"/>
                          <a:ea typeface="Times New Roman" panose="02020603050405020304" pitchFamily="18" charset="0"/>
                          <a:cs typeface="Arial" panose="020B0604020202020204" pitchFamily="34" charset="0"/>
                        </a:rPr>
                        <a:t>8D.09</a:t>
                      </a:r>
                      <a:br>
                        <a:rPr lang="en-US" sz="1300" b="0" kern="0">
                          <a:effectLst/>
                          <a:latin typeface="+mj-lt"/>
                          <a:ea typeface="Times New Roman" panose="02020603050405020304" pitchFamily="18" charset="0"/>
                          <a:cs typeface="Arial" panose="020B0604020202020204" pitchFamily="34" charset="0"/>
                        </a:rPr>
                      </a:br>
                      <a:r>
                        <a:rPr lang="en-US" sz="1300" b="0" kern="0">
                          <a:effectLst/>
                          <a:latin typeface="+mj-lt"/>
                          <a:ea typeface="Times New Roman" panose="02020603050405020304" pitchFamily="18" charset="0"/>
                          <a:cs typeface="Arial" panose="020B0604020202020204" pitchFamily="34" charset="0"/>
                        </a:rPr>
                        <a:t>through 8D.12</a:t>
                      </a:r>
                      <a:endParaRPr lang="en-US" sz="1300" b="0" kern="100">
                        <a:effectLst/>
                        <a:latin typeface="+mj-lt"/>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algn="ctr">
                        <a:lnSpc>
                          <a:spcPct val="81300"/>
                        </a:lnSpc>
                        <a:spcBef>
                          <a:spcPts val="0"/>
                        </a:spcBef>
                        <a:spcAft>
                          <a:spcPts val="0"/>
                        </a:spcAft>
                      </a:pPr>
                      <a:r>
                        <a:rPr lang="en-US" sz="1300" b="0" kern="0">
                          <a:effectLst/>
                          <a:latin typeface="+mj-lt"/>
                          <a:ea typeface="Times New Roman" panose="02020603050405020304" pitchFamily="18" charset="0"/>
                          <a:cs typeface="Arial" panose="020B0604020202020204" pitchFamily="34" charset="0"/>
                        </a:rPr>
                        <a:t>Highway Traffic Signals at or Near Grade Crossings</a:t>
                      </a:r>
                      <a:endParaRPr lang="en-US" sz="1300" b="0" kern="1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a:lnSpc>
                          <a:spcPct val="81300"/>
                        </a:lnSpc>
                        <a:spcBef>
                          <a:spcPts val="0"/>
                        </a:spcBef>
                        <a:spcAft>
                          <a:spcPts val="0"/>
                        </a:spcAft>
                      </a:pPr>
                      <a:r>
                        <a:rPr lang="en-US" sz="1300" b="0" kern="0">
                          <a:effectLst/>
                          <a:latin typeface="+mn-lt"/>
                          <a:ea typeface="Times New Roman" panose="02020603050405020304" pitchFamily="18" charset="0"/>
                          <a:cs typeface="Arial" panose="020B0604020202020204" pitchFamily="34" charset="0"/>
                        </a:rPr>
                        <a:t>Assessment and determination of appropriate treatment to achieve compliance (preemption, movement prohibition, </a:t>
                      </a:r>
                      <a:br>
                        <a:rPr lang="en-US" sz="1300" b="0" kern="0">
                          <a:effectLst/>
                          <a:latin typeface="+mn-lt"/>
                          <a:ea typeface="Times New Roman" panose="02020603050405020304" pitchFamily="18" charset="0"/>
                          <a:cs typeface="Arial" panose="020B0604020202020204" pitchFamily="34" charset="0"/>
                        </a:rPr>
                      </a:br>
                      <a:r>
                        <a:rPr lang="en-US" sz="1300" b="0" kern="0">
                          <a:effectLst/>
                          <a:latin typeface="+mn-lt"/>
                          <a:ea typeface="Times New Roman" panose="02020603050405020304" pitchFamily="18" charset="0"/>
                          <a:cs typeface="Arial" panose="020B0604020202020204" pitchFamily="34" charset="0"/>
                        </a:rPr>
                        <a:t>pre-signals, queue cutter signals)</a:t>
                      </a:r>
                      <a:endParaRPr lang="en-US" sz="1300" b="0" kern="1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a:lnSpc>
                          <a:spcPct val="81300"/>
                        </a:lnSpc>
                        <a:spcBef>
                          <a:spcPts val="0"/>
                        </a:spcBef>
                        <a:spcAft>
                          <a:spcPts val="0"/>
                        </a:spcAft>
                      </a:pPr>
                      <a:r>
                        <a:rPr lang="en-US" sz="1300" b="0" kern="0" dirty="0">
                          <a:effectLst/>
                          <a:latin typeface="+mj-lt"/>
                          <a:ea typeface="Times New Roman" panose="02020603050405020304" pitchFamily="18" charset="0"/>
                          <a:cs typeface="Arial" panose="020B0604020202020204" pitchFamily="34" charset="0"/>
                        </a:rPr>
                        <a:t>10 years from the effective date of this edition of the MUTCD</a:t>
                      </a:r>
                      <a:endParaRPr lang="en-US" sz="1300" b="0" kern="1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1942747"/>
                  </a:ext>
                </a:extLst>
              </a:tr>
            </a:tbl>
          </a:graphicData>
        </a:graphic>
      </p:graphicFrame>
    </p:spTree>
    <p:extLst>
      <p:ext uri="{BB962C8B-B14F-4D97-AF65-F5344CB8AC3E}">
        <p14:creationId xmlns:p14="http://schemas.microsoft.com/office/powerpoint/2010/main" val="101265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01B0C816-80AB-C68C-540D-18807A8AF244}"/>
              </a:ext>
            </a:extLst>
          </p:cNvPr>
          <p:cNvSpPr>
            <a:spLocks noGrp="1"/>
          </p:cNvSpPr>
          <p:nvPr>
            <p:ph type="title"/>
          </p:nvPr>
        </p:nvSpPr>
        <p:spPr>
          <a:xfrm>
            <a:off x="617620" y="365125"/>
            <a:ext cx="10969699" cy="880579"/>
          </a:xfrm>
        </p:spPr>
        <p:txBody>
          <a:bodyPr/>
          <a:lstStyle/>
          <a:p>
            <a:r>
              <a:rPr lang="en-US"/>
              <a:t>Compliance Dates </a:t>
            </a:r>
            <a:r>
              <a:rPr lang="en-US" sz="2400"/>
              <a:t>(3 of 7)</a:t>
            </a:r>
          </a:p>
        </p:txBody>
      </p:sp>
      <p:sp>
        <p:nvSpPr>
          <p:cNvPr id="4" name="Content Placeholder 3"/>
          <p:cNvSpPr>
            <a:spLocks noGrp="1"/>
          </p:cNvSpPr>
          <p:nvPr>
            <p:ph idx="1"/>
          </p:nvPr>
        </p:nvSpPr>
        <p:spPr/>
        <p:txBody>
          <a:bodyPr/>
          <a:lstStyle/>
          <a:p>
            <a:pPr lvl="0"/>
            <a:r>
              <a:rPr lang="en-US" dirty="0"/>
              <a:t>Weight Limit sign with distance or directional legend at advance location:</a:t>
            </a:r>
          </a:p>
          <a:p>
            <a:pPr lvl="1"/>
            <a:r>
              <a:rPr lang="en-US" b="1" dirty="0"/>
              <a:t>5-year compliance date</a:t>
            </a:r>
            <a:r>
              <a:rPr lang="en-US" dirty="0"/>
              <a:t> (January 18, 2029)</a:t>
            </a:r>
          </a:p>
        </p:txBody>
      </p:sp>
      <p:sp>
        <p:nvSpPr>
          <p:cNvPr id="16" name="Caption">
            <a:extLst>
              <a:ext uri="{FF2B5EF4-FFF2-40B4-BE49-F238E27FC236}">
                <a16:creationId xmlns:a16="http://schemas.microsoft.com/office/drawing/2014/main" id="{80BB189D-31B3-D4D4-43C0-7A4AEF85E570}"/>
              </a:ext>
            </a:extLst>
          </p:cNvPr>
          <p:cNvSpPr txBox="1"/>
          <p:nvPr/>
        </p:nvSpPr>
        <p:spPr>
          <a:xfrm>
            <a:off x="3248893" y="3543152"/>
            <a:ext cx="1179230" cy="461665"/>
          </a:xfrm>
          <a:prstGeom prst="rect">
            <a:avLst/>
          </a:prstGeom>
          <a:noFill/>
        </p:spPr>
        <p:txBody>
          <a:bodyPr wrap="square" rtlCol="0">
            <a:spAutoFit/>
          </a:bodyPr>
          <a:lstStyle/>
          <a:p>
            <a:pPr algn="r"/>
            <a:r>
              <a:rPr lang="en-US" sz="2400"/>
              <a:t>R12-1</a:t>
            </a:r>
          </a:p>
        </p:txBody>
      </p:sp>
      <p:pic>
        <p:nvPicPr>
          <p:cNvPr id="19" name="Picture 18" descr="A vertical rectangular white sign with a black border and the words &quot;Weight Limit 10 Tons&quot; in black on four lines.">
            <a:extLst>
              <a:ext uri="{FF2B5EF4-FFF2-40B4-BE49-F238E27FC236}">
                <a16:creationId xmlns:a16="http://schemas.microsoft.com/office/drawing/2014/main" id="{1F0A6463-9836-2EB6-1316-40D92EDBC864}"/>
              </a:ext>
            </a:extLst>
          </p:cNvPr>
          <p:cNvPicPr>
            <a:picLocks noChangeAspect="1"/>
          </p:cNvPicPr>
          <p:nvPr/>
        </p:nvPicPr>
        <p:blipFill rotWithShape="1">
          <a:blip r:embed="rId3">
            <a:clrChange>
              <a:clrFrom>
                <a:srgbClr val="FFFFFF"/>
              </a:clrFrom>
              <a:clrTo>
                <a:srgbClr val="FFFFFF">
                  <a:alpha val="0"/>
                </a:srgbClr>
              </a:clrTo>
            </a:clrChange>
          </a:blip>
          <a:srcRect l="3650" t="1175" r="4275" b="1278"/>
          <a:stretch/>
        </p:blipFill>
        <p:spPr>
          <a:xfrm>
            <a:off x="4396290" y="2802682"/>
            <a:ext cx="1560542" cy="1904134"/>
          </a:xfrm>
          <a:prstGeom prst="rect">
            <a:avLst/>
          </a:prstGeom>
        </p:spPr>
      </p:pic>
      <p:sp>
        <p:nvSpPr>
          <p:cNvPr id="15" name="Caption">
            <a:extLst>
              <a:ext uri="{FF2B5EF4-FFF2-40B4-BE49-F238E27FC236}">
                <a16:creationId xmlns:a16="http://schemas.microsoft.com/office/drawing/2014/main" id="{DF18486B-7705-2964-A003-FA5CAA48702E}"/>
              </a:ext>
            </a:extLst>
          </p:cNvPr>
          <p:cNvSpPr txBox="1"/>
          <p:nvPr/>
        </p:nvSpPr>
        <p:spPr>
          <a:xfrm>
            <a:off x="1806808" y="4638751"/>
            <a:ext cx="2609740" cy="830997"/>
          </a:xfrm>
          <a:prstGeom prst="rect">
            <a:avLst/>
          </a:prstGeom>
          <a:noFill/>
        </p:spPr>
        <p:txBody>
          <a:bodyPr wrap="square" rtlCol="0">
            <a:spAutoFit/>
          </a:bodyPr>
          <a:lstStyle/>
          <a:p>
            <a:pPr algn="r"/>
            <a:r>
              <a:rPr lang="en-US" sz="2400"/>
              <a:t>Distance Plaque (Example)</a:t>
            </a:r>
          </a:p>
        </p:txBody>
      </p:sp>
      <p:pic>
        <p:nvPicPr>
          <p:cNvPr id="37" name="Picture 36" descr="A horizontal rectangular white sign with a black border and the words &quot;3/4 Mile&quot; in black. The plaque is mounted beneath R12-1.">
            <a:extLst>
              <a:ext uri="{FF2B5EF4-FFF2-40B4-BE49-F238E27FC236}">
                <a16:creationId xmlns:a16="http://schemas.microsoft.com/office/drawing/2014/main" id="{61BF95B8-450E-247A-E1A0-7F27D8928F5E}"/>
              </a:ext>
            </a:extLst>
          </p:cNvPr>
          <p:cNvPicPr>
            <a:picLocks noChangeAspect="1"/>
          </p:cNvPicPr>
          <p:nvPr/>
        </p:nvPicPr>
        <p:blipFill rotWithShape="1">
          <a:blip r:embed="rId4">
            <a:clrChange>
              <a:clrFrom>
                <a:srgbClr val="FFFFFF"/>
              </a:clrFrom>
              <a:clrTo>
                <a:srgbClr val="FFFFFF">
                  <a:alpha val="0"/>
                </a:srgbClr>
              </a:clrTo>
            </a:clrChange>
          </a:blip>
          <a:srcRect l="5419" t="12074" r="5702" b="7060"/>
          <a:stretch/>
        </p:blipFill>
        <p:spPr>
          <a:xfrm>
            <a:off x="4396290" y="4638751"/>
            <a:ext cx="1560542" cy="808535"/>
          </a:xfrm>
          <a:prstGeom prst="rect">
            <a:avLst/>
          </a:prstGeom>
        </p:spPr>
      </p:pic>
      <p:pic>
        <p:nvPicPr>
          <p:cNvPr id="21" name="Picture 20" descr="A vertical rectangular white sign with a black border and the words &quot;WEIGHT LIMIT&quot; in black on two lines at the top. The next line shows a black symbol of a box truck to the left of the quantity &quot;8T.&quot; The next line shows a black symbol of a tractor trailer truck to the left of the quantity &quot;12T.&quot; The bottom line shows a black symbol of a box truck pulling a trailer to the left of the quantity &quot;16T.&quot;">
            <a:extLst>
              <a:ext uri="{FF2B5EF4-FFF2-40B4-BE49-F238E27FC236}">
                <a16:creationId xmlns:a16="http://schemas.microsoft.com/office/drawing/2014/main" id="{25C5B72D-E6D2-C603-3393-8B477EAA00C9}"/>
              </a:ext>
            </a:extLst>
          </p:cNvPr>
          <p:cNvPicPr>
            <a:picLocks noChangeAspect="1"/>
          </p:cNvPicPr>
          <p:nvPr/>
        </p:nvPicPr>
        <p:blipFill rotWithShape="1">
          <a:blip r:embed="rId5">
            <a:clrChange>
              <a:clrFrom>
                <a:srgbClr val="FFFFFF"/>
              </a:clrFrom>
              <a:clrTo>
                <a:srgbClr val="FFFFFF">
                  <a:alpha val="0"/>
                </a:srgbClr>
              </a:clrTo>
            </a:clrChange>
          </a:blip>
          <a:srcRect l="5014" t="2810" r="5369" b="2347"/>
          <a:stretch/>
        </p:blipFill>
        <p:spPr>
          <a:xfrm>
            <a:off x="6655819" y="2824016"/>
            <a:ext cx="1502724" cy="2230233"/>
          </a:xfrm>
          <a:prstGeom prst="rect">
            <a:avLst/>
          </a:prstGeom>
        </p:spPr>
      </p:pic>
      <p:sp>
        <p:nvSpPr>
          <p:cNvPr id="17" name="Caption">
            <a:extLst>
              <a:ext uri="{FF2B5EF4-FFF2-40B4-BE49-F238E27FC236}">
                <a16:creationId xmlns:a16="http://schemas.microsoft.com/office/drawing/2014/main" id="{83F54B08-204D-EE15-00FD-46DDBCB57166}"/>
              </a:ext>
            </a:extLst>
          </p:cNvPr>
          <p:cNvSpPr txBox="1"/>
          <p:nvPr/>
        </p:nvSpPr>
        <p:spPr>
          <a:xfrm>
            <a:off x="8191247" y="3796471"/>
            <a:ext cx="1179230" cy="461665"/>
          </a:xfrm>
          <a:prstGeom prst="rect">
            <a:avLst/>
          </a:prstGeom>
          <a:noFill/>
        </p:spPr>
        <p:txBody>
          <a:bodyPr wrap="square" rtlCol="0">
            <a:spAutoFit/>
          </a:bodyPr>
          <a:lstStyle/>
          <a:p>
            <a:r>
              <a:rPr lang="en-US" sz="2400"/>
              <a:t>R12-5</a:t>
            </a:r>
          </a:p>
        </p:txBody>
      </p:sp>
      <p:pic>
        <p:nvPicPr>
          <p:cNvPr id="3" name="Picture 7" descr="A horizontal rectangular white plaque with a black border and the words &quot;Next Right&quot; in black on two lines. The plaque is mounted beneath R12-5.">
            <a:extLst>
              <a:ext uri="{FF2B5EF4-FFF2-40B4-BE49-F238E27FC236}">
                <a16:creationId xmlns:a16="http://schemas.microsoft.com/office/drawing/2014/main" id="{6FEBC2A3-4748-461A-6899-385FF399D27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128"/>
          <a:stretch/>
        </p:blipFill>
        <p:spPr bwMode="auto">
          <a:xfrm>
            <a:off x="6679134" y="5025753"/>
            <a:ext cx="1450288" cy="1058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aption" descr="A horizontal rectangular plaque with a black border and the words &quot;Next Right&quot; in black on two lines. ">
            <a:extLst>
              <a:ext uri="{FF2B5EF4-FFF2-40B4-BE49-F238E27FC236}">
                <a16:creationId xmlns:a16="http://schemas.microsoft.com/office/drawing/2014/main" id="{6BFB8B0E-6B07-2423-4E2C-C88C94AC5B3A}"/>
              </a:ext>
            </a:extLst>
          </p:cNvPr>
          <p:cNvSpPr txBox="1"/>
          <p:nvPr/>
        </p:nvSpPr>
        <p:spPr>
          <a:xfrm>
            <a:off x="8191247" y="5129197"/>
            <a:ext cx="3079531" cy="830997"/>
          </a:xfrm>
          <a:prstGeom prst="rect">
            <a:avLst/>
          </a:prstGeom>
          <a:noFill/>
        </p:spPr>
        <p:txBody>
          <a:bodyPr wrap="square" rtlCol="0">
            <a:spAutoFit/>
          </a:bodyPr>
          <a:lstStyle/>
          <a:p>
            <a:r>
              <a:rPr lang="en-US" sz="2400" dirty="0"/>
              <a:t>Directional Plaque (Example)</a:t>
            </a:r>
          </a:p>
        </p:txBody>
      </p:sp>
    </p:spTree>
    <p:extLst>
      <p:ext uri="{BB962C8B-B14F-4D97-AF65-F5344CB8AC3E}">
        <p14:creationId xmlns:p14="http://schemas.microsoft.com/office/powerpoint/2010/main" val="40856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8FBD42E-912E-FA39-3731-AC7C04F2AB37}"/>
              </a:ext>
            </a:extLst>
          </p:cNvPr>
          <p:cNvSpPr>
            <a:spLocks noGrp="1"/>
          </p:cNvSpPr>
          <p:nvPr>
            <p:ph type="title"/>
          </p:nvPr>
        </p:nvSpPr>
        <p:spPr/>
        <p:txBody>
          <a:bodyPr/>
          <a:lstStyle/>
          <a:p>
            <a:r>
              <a:rPr lang="en-US"/>
              <a:t>Compliance Dates </a:t>
            </a:r>
            <a:r>
              <a:rPr lang="en-US" sz="2400"/>
              <a:t>(4 of 7)</a:t>
            </a:r>
          </a:p>
        </p:txBody>
      </p:sp>
      <p:sp>
        <p:nvSpPr>
          <p:cNvPr id="4" name="Content Placeholder 3"/>
          <p:cNvSpPr>
            <a:spLocks noGrp="1"/>
          </p:cNvSpPr>
          <p:nvPr>
            <p:ph idx="1"/>
          </p:nvPr>
        </p:nvSpPr>
        <p:spPr/>
        <p:txBody>
          <a:bodyPr/>
          <a:lstStyle/>
          <a:p>
            <a:pPr lvl="0"/>
            <a:r>
              <a:rPr lang="en-US" dirty="0"/>
              <a:t>Low Clearance advance (W12-2) sign and Low Clearance overhead (W12-2a or W12-2b) sign:</a:t>
            </a:r>
          </a:p>
          <a:p>
            <a:pPr lvl="1"/>
            <a:r>
              <a:rPr lang="en-US" b="1" dirty="0"/>
              <a:t>5-year compliance date</a:t>
            </a:r>
            <a:r>
              <a:rPr lang="en-US" dirty="0"/>
              <a:t> (January 18, 2029)</a:t>
            </a:r>
          </a:p>
        </p:txBody>
      </p:sp>
      <p:pic>
        <p:nvPicPr>
          <p:cNvPr id="7" name="Picture 6" descr="A diamond-shaped yellow sign with an upward-pointing black arrow centered at the top of the sign and a downward-pointing black arrow centered at the bottom. Between the two arrows,  the notation &quot;12 feet to 6 inches&quot; is in black.">
            <a:extLst>
              <a:ext uri="{FF2B5EF4-FFF2-40B4-BE49-F238E27FC236}">
                <a16:creationId xmlns:a16="http://schemas.microsoft.com/office/drawing/2014/main" id="{45C98363-83A5-7333-84A7-CEE87DD1E186}"/>
              </a:ext>
            </a:extLst>
          </p:cNvPr>
          <p:cNvPicPr>
            <a:picLocks noChangeAspect="1"/>
          </p:cNvPicPr>
          <p:nvPr/>
        </p:nvPicPr>
        <p:blipFill rotWithShape="1">
          <a:blip r:embed="rId3">
            <a:clrChange>
              <a:clrFrom>
                <a:srgbClr val="FFFFFF"/>
              </a:clrFrom>
              <a:clrTo>
                <a:srgbClr val="FFFFFF">
                  <a:alpha val="0"/>
                </a:srgbClr>
              </a:clrTo>
            </a:clrChange>
          </a:blip>
          <a:srcRect b="14968"/>
          <a:stretch/>
        </p:blipFill>
        <p:spPr>
          <a:xfrm>
            <a:off x="2241663" y="2940943"/>
            <a:ext cx="2776008" cy="2786153"/>
          </a:xfrm>
          <a:prstGeom prst="rect">
            <a:avLst/>
          </a:prstGeom>
        </p:spPr>
      </p:pic>
      <p:sp>
        <p:nvSpPr>
          <p:cNvPr id="6" name="TextBox 5">
            <a:extLst>
              <a:ext uri="{FF2B5EF4-FFF2-40B4-BE49-F238E27FC236}">
                <a16:creationId xmlns:a16="http://schemas.microsoft.com/office/drawing/2014/main" id="{9AFD2430-69F8-2055-4765-4C16AF82E1D4}"/>
              </a:ext>
            </a:extLst>
          </p:cNvPr>
          <p:cNvSpPr txBox="1"/>
          <p:nvPr/>
        </p:nvSpPr>
        <p:spPr>
          <a:xfrm>
            <a:off x="2937002" y="5719360"/>
            <a:ext cx="1395120" cy="461665"/>
          </a:xfrm>
          <a:prstGeom prst="rect">
            <a:avLst/>
          </a:prstGeom>
          <a:noFill/>
        </p:spPr>
        <p:txBody>
          <a:bodyPr wrap="square" rtlCol="0">
            <a:spAutoFit/>
          </a:bodyPr>
          <a:lstStyle/>
          <a:p>
            <a:pPr algn="ctr"/>
            <a:r>
              <a:rPr lang="en-US" sz="2400">
                <a:latin typeface="+mn-lt"/>
              </a:rPr>
              <a:t>W12-2</a:t>
            </a:r>
          </a:p>
        </p:txBody>
      </p:sp>
      <p:pic>
        <p:nvPicPr>
          <p:cNvPr id="11" name="Picture 10" descr="A horizontal rectangular yellow sign with the words &quot;14 feet 4 Inches&quot; in black.">
            <a:extLst>
              <a:ext uri="{FF2B5EF4-FFF2-40B4-BE49-F238E27FC236}">
                <a16:creationId xmlns:a16="http://schemas.microsoft.com/office/drawing/2014/main" id="{5A24AC8D-3E20-7603-84C2-2CF2BF7B891B}"/>
              </a:ext>
            </a:extLst>
          </p:cNvPr>
          <p:cNvPicPr>
            <a:picLocks noChangeAspect="1"/>
          </p:cNvPicPr>
          <p:nvPr/>
        </p:nvPicPr>
        <p:blipFill rotWithShape="1">
          <a:blip r:embed="rId4"/>
          <a:srcRect b="18231"/>
          <a:stretch/>
        </p:blipFill>
        <p:spPr>
          <a:xfrm>
            <a:off x="5801140" y="2645900"/>
            <a:ext cx="4016677" cy="1323975"/>
          </a:xfrm>
          <a:prstGeom prst="rect">
            <a:avLst/>
          </a:prstGeom>
        </p:spPr>
      </p:pic>
      <p:sp>
        <p:nvSpPr>
          <p:cNvPr id="8" name="TextBox 7">
            <a:extLst>
              <a:ext uri="{FF2B5EF4-FFF2-40B4-BE49-F238E27FC236}">
                <a16:creationId xmlns:a16="http://schemas.microsoft.com/office/drawing/2014/main" id="{1CBD5F28-3322-FF85-0862-66B916F090A9}"/>
              </a:ext>
            </a:extLst>
          </p:cNvPr>
          <p:cNvSpPr txBox="1"/>
          <p:nvPr/>
        </p:nvSpPr>
        <p:spPr>
          <a:xfrm>
            <a:off x="7079073" y="3921810"/>
            <a:ext cx="1460810" cy="461665"/>
          </a:xfrm>
          <a:prstGeom prst="rect">
            <a:avLst/>
          </a:prstGeom>
          <a:noFill/>
        </p:spPr>
        <p:txBody>
          <a:bodyPr wrap="square" rtlCol="0">
            <a:spAutoFit/>
          </a:bodyPr>
          <a:lstStyle/>
          <a:p>
            <a:pPr algn="ctr"/>
            <a:r>
              <a:rPr lang="en-US" sz="2400"/>
              <a:t>W12-2a</a:t>
            </a:r>
          </a:p>
        </p:txBody>
      </p:sp>
      <p:pic>
        <p:nvPicPr>
          <p:cNvPr id="13" name="Picture 12" descr="A horizontal rectangular yellow sign with the words &quot;14 feet” in black, followed by a downward facing black arrow and the words “4 inches&quot; in black. ">
            <a:extLst>
              <a:ext uri="{FF2B5EF4-FFF2-40B4-BE49-F238E27FC236}">
                <a16:creationId xmlns:a16="http://schemas.microsoft.com/office/drawing/2014/main" id="{BB6BB3BA-389E-7F63-9D02-60EE610E190D}"/>
              </a:ext>
            </a:extLst>
          </p:cNvPr>
          <p:cNvPicPr>
            <a:picLocks noChangeAspect="1"/>
          </p:cNvPicPr>
          <p:nvPr/>
        </p:nvPicPr>
        <p:blipFill rotWithShape="1">
          <a:blip r:embed="rId5"/>
          <a:srcRect b="15683"/>
          <a:stretch/>
        </p:blipFill>
        <p:spPr>
          <a:xfrm>
            <a:off x="5294878" y="4502309"/>
            <a:ext cx="5029200" cy="1323975"/>
          </a:xfrm>
          <a:prstGeom prst="rect">
            <a:avLst/>
          </a:prstGeom>
        </p:spPr>
      </p:pic>
      <p:sp>
        <p:nvSpPr>
          <p:cNvPr id="9" name="TextBox 8">
            <a:extLst>
              <a:ext uri="{FF2B5EF4-FFF2-40B4-BE49-F238E27FC236}">
                <a16:creationId xmlns:a16="http://schemas.microsoft.com/office/drawing/2014/main" id="{8147B0BE-8191-FD91-0CE7-2D2080C1A889}"/>
              </a:ext>
            </a:extLst>
          </p:cNvPr>
          <p:cNvSpPr txBox="1"/>
          <p:nvPr/>
        </p:nvSpPr>
        <p:spPr>
          <a:xfrm>
            <a:off x="7162997" y="5742489"/>
            <a:ext cx="1292961" cy="461665"/>
          </a:xfrm>
          <a:prstGeom prst="rect">
            <a:avLst/>
          </a:prstGeom>
          <a:noFill/>
        </p:spPr>
        <p:txBody>
          <a:bodyPr wrap="square" rtlCol="0">
            <a:spAutoFit/>
          </a:bodyPr>
          <a:lstStyle/>
          <a:p>
            <a:pPr algn="ctr"/>
            <a:r>
              <a:rPr lang="en-US" sz="2400"/>
              <a:t>W12-2b</a:t>
            </a:r>
          </a:p>
        </p:txBody>
      </p:sp>
    </p:spTree>
    <p:extLst>
      <p:ext uri="{BB962C8B-B14F-4D97-AF65-F5344CB8AC3E}">
        <p14:creationId xmlns:p14="http://schemas.microsoft.com/office/powerpoint/2010/main" val="3734014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93815C60-3141-C4A9-A8EC-1988C217B44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vert="horz" lIns="91440" tIns="45720" rIns="91440" bIns="45720" rtlCol="0" anchor="t">
            <a:normAutofit/>
          </a:bodyPr>
          <a:lstStyle/>
          <a:p>
            <a:pPr lvl="0" defTabSz="914400">
              <a:spcBef>
                <a:spcPts val="0"/>
              </a:spcBef>
              <a:buClr>
                <a:srgbClr val="1C6EA8"/>
              </a:buClr>
              <a:buSzPct val="80000"/>
              <a:defRPr/>
            </a:pPr>
            <a:r>
              <a:rPr lang="en-US" dirty="0">
                <a:solidFill>
                  <a:prstClr val="black"/>
                </a:solidFill>
                <a:latin typeface="Arial" panose="020B0604020202020204" pitchFamily="34" charset="0"/>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lvl="0" defTabSz="914400">
              <a:spcAft>
                <a:spcPts val="0"/>
              </a:spcAft>
              <a:buClr>
                <a:srgbClr val="1C6EA8"/>
              </a:buClr>
              <a:buSzPct val="80000"/>
              <a:defRPr/>
            </a:pPr>
            <a:r>
              <a:rPr lang="en-US" dirty="0">
                <a:latin typeface="Arial" panose="020B0604020202020204" pitchFamily="34" charset="0"/>
                <a:cs typeface="Arial" panose="020B0604020202020204" pitchFamily="34" charset="0"/>
              </a:rPr>
              <a:t>The Federal Highway Administration (</a:t>
            </a:r>
            <a:r>
              <a:rPr lang="en-US" dirty="0">
                <a:solidFill>
                  <a:prstClr val="black"/>
                </a:solidFill>
                <a:latin typeface="Arial" panose="020B0604020202020204" pitchFamily="34" charset="0"/>
                <a:cs typeface="Arial" panose="020B0604020202020204" pitchFamily="34" charset="0"/>
              </a:rPr>
              <a:t>FHWA</a:t>
            </a:r>
            <a:r>
              <a:rPr lang="en-US" dirty="0">
                <a:latin typeface="Arial" panose="020B0604020202020204" pitchFamily="34" charset="0"/>
                <a:cs typeface="Arial" panose="020B0604020202020204" pitchFamily="34" charset="0"/>
              </a:rPr>
              <a:t>)</a:t>
            </a:r>
            <a:r>
              <a:rPr lang="en-US" dirty="0">
                <a:solidFill>
                  <a:prstClr val="black"/>
                </a:solidFill>
                <a:latin typeface="Arial" panose="020B0604020202020204" pitchFamily="34" charset="0"/>
                <a:cs typeface="Arial" panose="020B0604020202020204" pitchFamily="34" charset="0"/>
              </a:rPr>
              <a:t> is the source of all images in this presentation unless otherwise indicated.</a:t>
            </a:r>
            <a:endParaRPr lang="en-US" sz="1200" dirty="0">
              <a:solidFill>
                <a:prstClr val="black"/>
              </a:solidFill>
            </a:endParaRPr>
          </a:p>
        </p:txBody>
      </p:sp>
    </p:spTree>
    <p:extLst>
      <p:ext uri="{BB962C8B-B14F-4D97-AF65-F5344CB8AC3E}">
        <p14:creationId xmlns:p14="http://schemas.microsoft.com/office/powerpoint/2010/main" val="302226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21DA2E-F8EF-0A4F-387F-9E9AC44E0238}"/>
              </a:ext>
            </a:extLst>
          </p:cNvPr>
          <p:cNvSpPr>
            <a:spLocks noGrp="1"/>
          </p:cNvSpPr>
          <p:nvPr>
            <p:ph type="title"/>
          </p:nvPr>
        </p:nvSpPr>
        <p:spPr/>
        <p:txBody>
          <a:bodyPr/>
          <a:lstStyle/>
          <a:p>
            <a:r>
              <a:rPr lang="en-US" dirty="0"/>
              <a:t>Compliance Dates </a:t>
            </a:r>
            <a:r>
              <a:rPr lang="en-US" sz="2400" dirty="0"/>
              <a:t>(5 of 7)</a:t>
            </a:r>
          </a:p>
        </p:txBody>
      </p:sp>
      <p:sp>
        <p:nvSpPr>
          <p:cNvPr id="4" name="Content Placeholder 3"/>
          <p:cNvSpPr>
            <a:spLocks noGrp="1"/>
          </p:cNvSpPr>
          <p:nvPr>
            <p:ph idx="1"/>
          </p:nvPr>
        </p:nvSpPr>
        <p:spPr/>
        <p:txBody>
          <a:bodyPr/>
          <a:lstStyle/>
          <a:p>
            <a:pPr lvl="0"/>
            <a:r>
              <a:rPr lang="en-US" dirty="0"/>
              <a:t>Implement method for maintaining minimum </a:t>
            </a:r>
            <a:r>
              <a:rPr lang="en-US" dirty="0" err="1"/>
              <a:t>retroreflectivity</a:t>
            </a:r>
            <a:r>
              <a:rPr lang="en-US" dirty="0"/>
              <a:t> of longitudinal pavement markings:</a:t>
            </a:r>
          </a:p>
          <a:p>
            <a:pPr lvl="1"/>
            <a:r>
              <a:rPr lang="en-US" b="1" dirty="0"/>
              <a:t>September 6, 2026, compliance date </a:t>
            </a:r>
            <a:br>
              <a:rPr lang="en-US" dirty="0"/>
            </a:br>
            <a:r>
              <a:rPr lang="en-US" dirty="0"/>
              <a:t>(established by MUTCD 10th Edition, Rev. 3)</a:t>
            </a:r>
          </a:p>
        </p:txBody>
      </p:sp>
      <p:pic>
        <p:nvPicPr>
          <p:cNvPr id="7" name="Picture 6" descr="Nighttime view of a paved roadway with a double yellow centerline. Illuminated yellow pavement markers are spaced intermittently along the centerline, reflecting vehicle headlights and clearly outlining the roadway path in dark conditions.">
            <a:extLst>
              <a:ext uri="{FF2B5EF4-FFF2-40B4-BE49-F238E27FC236}">
                <a16:creationId xmlns:a16="http://schemas.microsoft.com/office/drawing/2014/main" id="{4539B9C0-40F4-62BB-F6F6-0A98D80C5D1C}"/>
              </a:ext>
              <a:ext uri="{C183D7F6-B498-43B3-948B-1728B52AA6E4}">
                <adec:decorative xmlns:adec="http://schemas.microsoft.com/office/drawing/2017/decorative" val="0"/>
              </a:ext>
            </a:extLst>
          </p:cNvPr>
          <p:cNvPicPr>
            <a:picLocks noChangeAspect="1"/>
          </p:cNvPicPr>
          <p:nvPr/>
        </p:nvPicPr>
        <p:blipFill rotWithShape="1">
          <a:blip r:embed="rId3">
            <a:extLst>
              <a:ext uri="{28A0092B-C50C-407E-A947-70E740481C1C}">
                <a14:useLocalDpi xmlns:a14="http://schemas.microsoft.com/office/drawing/2010/main" val="0"/>
              </a:ext>
            </a:extLst>
          </a:blip>
          <a:srcRect l="57424" t="25270" r="6959" b="52257"/>
          <a:stretch/>
        </p:blipFill>
        <p:spPr>
          <a:xfrm>
            <a:off x="3436210" y="3597875"/>
            <a:ext cx="5115700" cy="2420961"/>
          </a:xfrm>
          <a:prstGeom prst="rect">
            <a:avLst/>
          </a:prstGeom>
        </p:spPr>
      </p:pic>
      <p:pic>
        <p:nvPicPr>
          <p:cNvPr id="3" name="Picture 2" descr="Nighttime view of a roadway with white reflectors spaced intermittently along the edge of white pavement markings.">
            <a:extLst>
              <a:ext uri="{FF2B5EF4-FFF2-40B4-BE49-F238E27FC236}">
                <a16:creationId xmlns:a16="http://schemas.microsoft.com/office/drawing/2014/main" id="{113C981F-1613-4FF2-067D-1FED4F26C98C}"/>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4700"/>
                    </a14:imgEffect>
                    <a14:imgEffect>
                      <a14:saturation sat="33000"/>
                    </a14:imgEffect>
                  </a14:imgLayer>
                </a14:imgProps>
              </a:ext>
              <a:ext uri="{28A0092B-C50C-407E-A947-70E740481C1C}">
                <a14:useLocalDpi xmlns:a14="http://schemas.microsoft.com/office/drawing/2010/main" val="0"/>
              </a:ext>
            </a:extLst>
          </a:blip>
          <a:srcRect l="15087" r="14760" b="16561"/>
          <a:stretch/>
        </p:blipFill>
        <p:spPr>
          <a:xfrm>
            <a:off x="8617387" y="2897006"/>
            <a:ext cx="3495554" cy="3121830"/>
          </a:xfrm>
          <a:prstGeom prst="rect">
            <a:avLst/>
          </a:prstGeom>
        </p:spPr>
      </p:pic>
    </p:spTree>
    <p:extLst>
      <p:ext uri="{BB962C8B-B14F-4D97-AF65-F5344CB8AC3E}">
        <p14:creationId xmlns:p14="http://schemas.microsoft.com/office/powerpoint/2010/main" val="1173294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D502EC9-55B4-6D83-4EE0-E23FEC70AE14}"/>
              </a:ext>
            </a:extLst>
          </p:cNvPr>
          <p:cNvSpPr>
            <a:spLocks noGrp="1"/>
          </p:cNvSpPr>
          <p:nvPr>
            <p:ph type="title"/>
          </p:nvPr>
        </p:nvSpPr>
        <p:spPr/>
        <p:txBody>
          <a:bodyPr/>
          <a:lstStyle/>
          <a:p>
            <a:r>
              <a:rPr lang="en-US"/>
              <a:t>Compliance Dates </a:t>
            </a:r>
            <a:r>
              <a:rPr lang="en-US" sz="2400"/>
              <a:t>(6 of 7)</a:t>
            </a:r>
          </a:p>
        </p:txBody>
      </p:sp>
      <p:sp>
        <p:nvSpPr>
          <p:cNvPr id="4" name="Content Placeholder 3"/>
          <p:cNvSpPr>
            <a:spLocks noGrp="1"/>
          </p:cNvSpPr>
          <p:nvPr>
            <p:ph idx="1"/>
          </p:nvPr>
        </p:nvSpPr>
        <p:spPr/>
        <p:txBody>
          <a:bodyPr/>
          <a:lstStyle/>
          <a:p>
            <a:pPr lvl="0"/>
            <a:r>
              <a:rPr lang="en-US" dirty="0"/>
              <a:t>Low ground clearance symbol (W10-5), vehicle exclusion and detour signs, or both:</a:t>
            </a:r>
          </a:p>
          <a:p>
            <a:pPr lvl="1"/>
            <a:r>
              <a:rPr lang="en-US" b="1" noProof="0" dirty="0"/>
              <a:t>5-year compliance date </a:t>
            </a:r>
            <a:br>
              <a:rPr lang="en-US" noProof="0" dirty="0"/>
            </a:br>
            <a:r>
              <a:rPr lang="en-US" noProof="0" dirty="0"/>
              <a:t>(January 18, 2029)</a:t>
            </a:r>
          </a:p>
        </p:txBody>
      </p:sp>
      <p:pic>
        <p:nvPicPr>
          <p:cNvPr id="18" name="Picture 17" descr="A diamond-shaped yellow sign with a black border and a black symbol of a flatbed truck crossing a vertically placed railroad track with the flatbed touching the track. The sign is mounted above a plaque that reads, &quot;Low Ground Clearance.&quot;">
            <a:extLst>
              <a:ext uri="{FF2B5EF4-FFF2-40B4-BE49-F238E27FC236}">
                <a16:creationId xmlns:a16="http://schemas.microsoft.com/office/drawing/2014/main" id="{F46C4F73-E0CB-C773-0B3A-8BADDFF6991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872893" y="1817058"/>
            <a:ext cx="3066554" cy="2877561"/>
          </a:xfrm>
          <a:prstGeom prst="rect">
            <a:avLst/>
          </a:prstGeom>
        </p:spPr>
      </p:pic>
      <p:sp>
        <p:nvSpPr>
          <p:cNvPr id="8" name="TextBox 7">
            <a:extLst>
              <a:ext uri="{FF2B5EF4-FFF2-40B4-BE49-F238E27FC236}">
                <a16:creationId xmlns:a16="http://schemas.microsoft.com/office/drawing/2014/main" id="{DAB2029F-2491-63D2-81D4-0E3D20B26761}"/>
              </a:ext>
            </a:extLst>
          </p:cNvPr>
          <p:cNvSpPr txBox="1"/>
          <p:nvPr/>
        </p:nvSpPr>
        <p:spPr>
          <a:xfrm>
            <a:off x="7862154" y="3062500"/>
            <a:ext cx="1137425" cy="461665"/>
          </a:xfrm>
          <a:prstGeom prst="rect">
            <a:avLst/>
          </a:prstGeom>
          <a:noFill/>
        </p:spPr>
        <p:txBody>
          <a:bodyPr wrap="square" rtlCol="0">
            <a:spAutoFit/>
          </a:bodyPr>
          <a:lstStyle/>
          <a:p>
            <a:r>
              <a:rPr lang="en-US" sz="2400"/>
              <a:t>W10-5</a:t>
            </a:r>
          </a:p>
        </p:txBody>
      </p:sp>
      <p:pic>
        <p:nvPicPr>
          <p:cNvPr id="20" name="Picture 19" descr="A horizontal rectangular yellow plaque with a black border and the words “LOW GROUND CLEARANCE” in black on two lines. W10-5 is mounted above the plaque.">
            <a:extLst>
              <a:ext uri="{FF2B5EF4-FFF2-40B4-BE49-F238E27FC236}">
                <a16:creationId xmlns:a16="http://schemas.microsoft.com/office/drawing/2014/main" id="{907B8C87-A37D-CA1C-CF41-897031F99B4D}"/>
              </a:ext>
            </a:extLst>
          </p:cNvPr>
          <p:cNvPicPr>
            <a:picLocks noChangeAspect="1"/>
          </p:cNvPicPr>
          <p:nvPr/>
        </p:nvPicPr>
        <p:blipFill rotWithShape="1">
          <a:blip r:embed="rId4">
            <a:clrChange>
              <a:clrFrom>
                <a:srgbClr val="FFFFFF"/>
              </a:clrFrom>
              <a:clrTo>
                <a:srgbClr val="FFFFFF">
                  <a:alpha val="0"/>
                </a:srgbClr>
              </a:clrTo>
            </a:clrChange>
          </a:blip>
          <a:srcRect l="4953" r="4021" b="2082"/>
          <a:stretch/>
        </p:blipFill>
        <p:spPr>
          <a:xfrm>
            <a:off x="5496480" y="4694619"/>
            <a:ext cx="1852246" cy="1454176"/>
          </a:xfrm>
          <a:prstGeom prst="rect">
            <a:avLst/>
          </a:prstGeom>
        </p:spPr>
      </p:pic>
      <p:sp>
        <p:nvSpPr>
          <p:cNvPr id="10" name="TextBox 9">
            <a:extLst>
              <a:ext uri="{FF2B5EF4-FFF2-40B4-BE49-F238E27FC236}">
                <a16:creationId xmlns:a16="http://schemas.microsoft.com/office/drawing/2014/main" id="{3B244A50-B6AB-2AF8-A96D-7FBDF84C221B}"/>
              </a:ext>
            </a:extLst>
          </p:cNvPr>
          <p:cNvSpPr txBox="1"/>
          <p:nvPr/>
        </p:nvSpPr>
        <p:spPr>
          <a:xfrm>
            <a:off x="7455900" y="4809967"/>
            <a:ext cx="1396288" cy="461665"/>
          </a:xfrm>
          <a:prstGeom prst="rect">
            <a:avLst/>
          </a:prstGeom>
          <a:noFill/>
        </p:spPr>
        <p:txBody>
          <a:bodyPr wrap="square" rtlCol="0">
            <a:spAutoFit/>
          </a:bodyPr>
          <a:lstStyle/>
          <a:p>
            <a:r>
              <a:rPr lang="en-US" sz="2400"/>
              <a:t>W10-5P</a:t>
            </a:r>
          </a:p>
        </p:txBody>
      </p:sp>
      <p:pic>
        <p:nvPicPr>
          <p:cNvPr id="22" name="Picture 21" descr="A horizontal rectangular yellow plaque with a black border and the words “NEXT CROSSING” in black on two lines.">
            <a:extLst>
              <a:ext uri="{FF2B5EF4-FFF2-40B4-BE49-F238E27FC236}">
                <a16:creationId xmlns:a16="http://schemas.microsoft.com/office/drawing/2014/main" id="{8D76D662-9B33-A5E5-7A04-346510DA9FF3}"/>
              </a:ext>
            </a:extLst>
          </p:cNvPr>
          <p:cNvPicPr>
            <a:picLocks noChangeAspect="1"/>
          </p:cNvPicPr>
          <p:nvPr/>
        </p:nvPicPr>
        <p:blipFill rotWithShape="1">
          <a:blip r:embed="rId5">
            <a:clrChange>
              <a:clrFrom>
                <a:srgbClr val="FFFFFF"/>
              </a:clrFrom>
              <a:clrTo>
                <a:srgbClr val="FFFFFF">
                  <a:alpha val="0"/>
                </a:srgbClr>
              </a:clrTo>
            </a:clrChange>
          </a:blip>
          <a:srcRect l="3333" r="1408"/>
          <a:stretch/>
        </p:blipFill>
        <p:spPr>
          <a:xfrm>
            <a:off x="9588730" y="2131087"/>
            <a:ext cx="1742092" cy="1465634"/>
          </a:xfrm>
          <a:prstGeom prst="rect">
            <a:avLst/>
          </a:prstGeom>
        </p:spPr>
      </p:pic>
      <p:sp>
        <p:nvSpPr>
          <p:cNvPr id="12" name="TextBox 11">
            <a:extLst>
              <a:ext uri="{FF2B5EF4-FFF2-40B4-BE49-F238E27FC236}">
                <a16:creationId xmlns:a16="http://schemas.microsoft.com/office/drawing/2014/main" id="{9FC7A4E4-D711-E002-D046-70C590A9A0B0}"/>
              </a:ext>
            </a:extLst>
          </p:cNvPr>
          <p:cNvSpPr txBox="1"/>
          <p:nvPr/>
        </p:nvSpPr>
        <p:spPr>
          <a:xfrm>
            <a:off x="9609359" y="3542867"/>
            <a:ext cx="1737921" cy="461665"/>
          </a:xfrm>
          <a:prstGeom prst="rect">
            <a:avLst/>
          </a:prstGeom>
          <a:noFill/>
        </p:spPr>
        <p:txBody>
          <a:bodyPr wrap="square" rtlCol="0">
            <a:spAutoFit/>
          </a:bodyPr>
          <a:lstStyle/>
          <a:p>
            <a:pPr algn="ctr"/>
            <a:r>
              <a:rPr lang="en-US" sz="2400"/>
              <a:t>W10-14P</a:t>
            </a:r>
          </a:p>
        </p:txBody>
      </p:sp>
      <p:pic>
        <p:nvPicPr>
          <p:cNvPr id="24" name="Picture 23" descr="A horizontal rectangular yellow plaque with a black border and the words “USE NEXT CROSSING” in black on two lines.">
            <a:extLst>
              <a:ext uri="{FF2B5EF4-FFF2-40B4-BE49-F238E27FC236}">
                <a16:creationId xmlns:a16="http://schemas.microsoft.com/office/drawing/2014/main" id="{7965DE73-1BB7-D22B-DA46-D49BB5CF82C7}"/>
              </a:ext>
            </a:extLst>
          </p:cNvPr>
          <p:cNvPicPr>
            <a:picLocks noChangeAspect="1"/>
          </p:cNvPicPr>
          <p:nvPr/>
        </p:nvPicPr>
        <p:blipFill rotWithShape="1">
          <a:blip r:embed="rId6">
            <a:clrChange>
              <a:clrFrom>
                <a:srgbClr val="FFFFFF"/>
              </a:clrFrom>
              <a:clrTo>
                <a:srgbClr val="FFFFFF">
                  <a:alpha val="0"/>
                </a:srgbClr>
              </a:clrTo>
            </a:clrChange>
          </a:blip>
          <a:srcRect l="303" t="1310" r="1464" b="-1"/>
          <a:stretch/>
        </p:blipFill>
        <p:spPr>
          <a:xfrm>
            <a:off x="9566976" y="4182109"/>
            <a:ext cx="1771200" cy="1465634"/>
          </a:xfrm>
          <a:prstGeom prst="rect">
            <a:avLst/>
          </a:prstGeom>
        </p:spPr>
      </p:pic>
      <p:sp>
        <p:nvSpPr>
          <p:cNvPr id="13" name="TextBox 12">
            <a:extLst>
              <a:ext uri="{FF2B5EF4-FFF2-40B4-BE49-F238E27FC236}">
                <a16:creationId xmlns:a16="http://schemas.microsoft.com/office/drawing/2014/main" id="{8272E62D-AF26-39A9-61CD-5B4728CED986}"/>
              </a:ext>
            </a:extLst>
          </p:cNvPr>
          <p:cNvSpPr txBox="1"/>
          <p:nvPr/>
        </p:nvSpPr>
        <p:spPr>
          <a:xfrm>
            <a:off x="9609359" y="5625758"/>
            <a:ext cx="1737921" cy="461665"/>
          </a:xfrm>
          <a:prstGeom prst="rect">
            <a:avLst/>
          </a:prstGeom>
          <a:noFill/>
        </p:spPr>
        <p:txBody>
          <a:bodyPr wrap="square" rtlCol="0">
            <a:spAutoFit/>
          </a:bodyPr>
          <a:lstStyle/>
          <a:p>
            <a:pPr algn="ctr"/>
            <a:r>
              <a:rPr lang="en-US" sz="2400"/>
              <a:t>W10-14aP</a:t>
            </a:r>
          </a:p>
        </p:txBody>
      </p:sp>
    </p:spTree>
    <p:extLst>
      <p:ext uri="{BB962C8B-B14F-4D97-AF65-F5344CB8AC3E}">
        <p14:creationId xmlns:p14="http://schemas.microsoft.com/office/powerpoint/2010/main" val="365457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E8C2D16-CC40-F3A6-8CC0-05D9A1171B7B}"/>
              </a:ext>
            </a:extLst>
          </p:cNvPr>
          <p:cNvSpPr>
            <a:spLocks noGrp="1"/>
          </p:cNvSpPr>
          <p:nvPr>
            <p:ph type="title"/>
          </p:nvPr>
        </p:nvSpPr>
        <p:spPr/>
        <p:txBody>
          <a:bodyPr/>
          <a:lstStyle/>
          <a:p>
            <a:r>
              <a:rPr lang="en-US"/>
              <a:t>Compliance Dates </a:t>
            </a:r>
            <a:r>
              <a:rPr lang="en-US" sz="2400"/>
              <a:t>(7 of 7)</a:t>
            </a:r>
          </a:p>
        </p:txBody>
      </p:sp>
      <p:sp>
        <p:nvSpPr>
          <p:cNvPr id="4" name="Content Placeholder 3">
            <a:extLst>
              <a:ext uri="{FF2B5EF4-FFF2-40B4-BE49-F238E27FC236}">
                <a16:creationId xmlns:a16="http://schemas.microsoft.com/office/drawing/2014/main" id="{E584AB51-7130-3C4F-A131-35EAA5058043}"/>
              </a:ext>
            </a:extLst>
          </p:cNvPr>
          <p:cNvSpPr>
            <a:spLocks noGrp="1"/>
          </p:cNvSpPr>
          <p:nvPr>
            <p:ph idx="1"/>
          </p:nvPr>
        </p:nvSpPr>
        <p:spPr/>
        <p:txBody>
          <a:bodyPr/>
          <a:lstStyle/>
          <a:p>
            <a:r>
              <a:rPr lang="en-US" dirty="0"/>
              <a:t>Highway traffic signals at or near grade crossings:</a:t>
            </a:r>
          </a:p>
          <a:p>
            <a:pPr lvl="1"/>
            <a:r>
              <a:rPr lang="en-US" dirty="0"/>
              <a:t>Recommends assessment and determination of appropriate treatment to achieve compliance with MUTCD provisions on preemption, movement prohibition, pre-signals, and queue cutter signals</a:t>
            </a:r>
          </a:p>
          <a:p>
            <a:pPr lvl="1"/>
            <a:r>
              <a:rPr lang="en-US" b="1" dirty="0"/>
              <a:t>10-year compliance date</a:t>
            </a:r>
            <a:r>
              <a:rPr lang="en-US" dirty="0"/>
              <a:t> </a:t>
            </a:r>
            <a:br>
              <a:rPr lang="en-US" dirty="0"/>
            </a:br>
            <a:r>
              <a:rPr lang="en-US" dirty="0"/>
              <a:t>(January 18, 2034)</a:t>
            </a:r>
          </a:p>
        </p:txBody>
      </p:sp>
      <p:pic>
        <p:nvPicPr>
          <p:cNvPr id="2" name="Picture 1">
            <a:extLst>
              <a:ext uri="{FF2B5EF4-FFF2-40B4-BE49-F238E27FC236}">
                <a16:creationId xmlns:a16="http://schemas.microsoft.com/office/drawing/2014/main" id="{E3C713ED-E8B3-BBDA-3C37-95710EEB38A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760046" y="3203593"/>
            <a:ext cx="4822354" cy="2737341"/>
          </a:xfrm>
          <a:prstGeom prst="rect">
            <a:avLst/>
          </a:prstGeom>
        </p:spPr>
      </p:pic>
    </p:spTree>
    <p:extLst>
      <p:ext uri="{BB962C8B-B14F-4D97-AF65-F5344CB8AC3E}">
        <p14:creationId xmlns:p14="http://schemas.microsoft.com/office/powerpoint/2010/main" val="4053999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C05AD2-0375-D308-79E1-A189896A7308}"/>
              </a:ext>
            </a:extLst>
          </p:cNvPr>
          <p:cNvSpPr>
            <a:spLocks noGrp="1"/>
          </p:cNvSpPr>
          <p:nvPr>
            <p:ph type="title"/>
          </p:nvPr>
        </p:nvSpPr>
        <p:spPr/>
        <p:txBody>
          <a:bodyPr/>
          <a:lstStyle/>
          <a:p>
            <a:r>
              <a:rPr lang="en-US" dirty="0"/>
              <a:t>Section 1B.05 Experimentation</a:t>
            </a:r>
          </a:p>
        </p:txBody>
      </p:sp>
      <p:sp>
        <p:nvSpPr>
          <p:cNvPr id="4" name="Content Placeholder 3">
            <a:extLst>
              <a:ext uri="{FF2B5EF4-FFF2-40B4-BE49-F238E27FC236}">
                <a16:creationId xmlns:a16="http://schemas.microsoft.com/office/drawing/2014/main" id="{3882E45B-8CE4-982F-3594-6C2777AA126D}"/>
              </a:ext>
            </a:extLst>
          </p:cNvPr>
          <p:cNvSpPr>
            <a:spLocks noGrp="1"/>
          </p:cNvSpPr>
          <p:nvPr>
            <p:ph idx="1"/>
          </p:nvPr>
        </p:nvSpPr>
        <p:spPr/>
        <p:txBody>
          <a:bodyPr/>
          <a:lstStyle/>
          <a:p>
            <a:r>
              <a:rPr lang="en-US" dirty="0"/>
              <a:t>Clarifies and streamlines process</a:t>
            </a:r>
          </a:p>
          <a:p>
            <a:r>
              <a:rPr lang="en-US" dirty="0"/>
              <a:t>Retains the requirement for official approval to experiment with a traffic control device that does not comply with the MUTCD</a:t>
            </a:r>
          </a:p>
          <a:p>
            <a:r>
              <a:rPr lang="en-US" dirty="0"/>
              <a:t>Includes provisions for multijurisdictional experiments and for expanding an approved experiment to include additional sites under another jurisdiction</a:t>
            </a:r>
          </a:p>
        </p:txBody>
      </p:sp>
    </p:spTree>
    <p:extLst>
      <p:ext uri="{BB962C8B-B14F-4D97-AF65-F5344CB8AC3E}">
        <p14:creationId xmlns:p14="http://schemas.microsoft.com/office/powerpoint/2010/main" val="896148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99A9D32-2928-E522-F5B7-B44DAAAA7E76}"/>
              </a:ext>
            </a:extLst>
          </p:cNvPr>
          <p:cNvSpPr>
            <a:spLocks noGrp="1"/>
          </p:cNvSpPr>
          <p:nvPr>
            <p:ph type="title"/>
          </p:nvPr>
        </p:nvSpPr>
        <p:spPr/>
        <p:txBody>
          <a:bodyPr/>
          <a:lstStyle/>
          <a:p>
            <a:r>
              <a:rPr lang="en-US"/>
              <a:t>Section 1C.01 Definitions of Headings Used in</a:t>
            </a:r>
            <a:br>
              <a:rPr lang="en-US"/>
            </a:br>
            <a:r>
              <a:rPr lang="en-US"/>
              <a:t>This Manual</a:t>
            </a:r>
          </a:p>
        </p:txBody>
      </p:sp>
      <p:sp>
        <p:nvSpPr>
          <p:cNvPr id="4" name="Content Placeholder 3">
            <a:extLst>
              <a:ext uri="{FF2B5EF4-FFF2-40B4-BE49-F238E27FC236}">
                <a16:creationId xmlns:a16="http://schemas.microsoft.com/office/drawing/2014/main" id="{14163CAC-46F8-3E7E-9337-386A9CA4F3DF}"/>
              </a:ext>
            </a:extLst>
          </p:cNvPr>
          <p:cNvSpPr>
            <a:spLocks noGrp="1"/>
          </p:cNvSpPr>
          <p:nvPr>
            <p:ph idx="1"/>
          </p:nvPr>
        </p:nvSpPr>
        <p:spPr/>
        <p:txBody>
          <a:bodyPr/>
          <a:lstStyle/>
          <a:p>
            <a:pPr lvl="0"/>
            <a:r>
              <a:rPr lang="en-US" dirty="0"/>
              <a:t>Revised the definition of Standard to clarify that in limited </a:t>
            </a:r>
            <a:br>
              <a:rPr lang="en-US" dirty="0"/>
            </a:br>
            <a:r>
              <a:rPr lang="en-US" dirty="0"/>
              <a:t>location-specific cases, the results of a documented engineering study might indicate a deviation from one or more requirements of a Standard provision to be appropriate</a:t>
            </a:r>
          </a:p>
        </p:txBody>
      </p:sp>
    </p:spTree>
    <p:extLst>
      <p:ext uri="{BB962C8B-B14F-4D97-AF65-F5344CB8AC3E}">
        <p14:creationId xmlns:p14="http://schemas.microsoft.com/office/powerpoint/2010/main" val="2103511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0F1064-E470-02FF-4D71-0070A5DAB73B}"/>
              </a:ext>
            </a:extLst>
          </p:cNvPr>
          <p:cNvSpPr>
            <a:spLocks noGrp="1"/>
          </p:cNvSpPr>
          <p:nvPr>
            <p:ph type="title"/>
          </p:nvPr>
        </p:nvSpPr>
        <p:spPr/>
        <p:txBody>
          <a:bodyPr/>
          <a:lstStyle/>
          <a:p>
            <a:r>
              <a:rPr lang="en-US" dirty="0"/>
              <a:t>Section 1C.02 Definitions of Words and Phrases</a:t>
            </a:r>
            <a:br>
              <a:rPr lang="en-US" dirty="0"/>
            </a:br>
            <a:r>
              <a:rPr lang="en-US" dirty="0"/>
              <a:t>Used in This Manual</a:t>
            </a:r>
          </a:p>
        </p:txBody>
      </p:sp>
      <p:sp>
        <p:nvSpPr>
          <p:cNvPr id="4" name="Content Placeholder 3">
            <a:extLst>
              <a:ext uri="{FF2B5EF4-FFF2-40B4-BE49-F238E27FC236}">
                <a16:creationId xmlns:a16="http://schemas.microsoft.com/office/drawing/2014/main" id="{26E62724-DED8-4CF9-3810-8DD1817B44B7}"/>
              </a:ext>
            </a:extLst>
          </p:cNvPr>
          <p:cNvSpPr>
            <a:spLocks noGrp="1"/>
          </p:cNvSpPr>
          <p:nvPr>
            <p:ph idx="1"/>
          </p:nvPr>
        </p:nvSpPr>
        <p:spPr/>
        <p:txBody>
          <a:bodyPr/>
          <a:lstStyle/>
          <a:p>
            <a:r>
              <a:rPr lang="en-US"/>
              <a:t>Revised existing definitions</a:t>
            </a:r>
          </a:p>
          <a:p>
            <a:r>
              <a:rPr lang="en-US"/>
              <a:t>Deleted existing definitions</a:t>
            </a:r>
          </a:p>
          <a:p>
            <a:r>
              <a:rPr lang="en-US"/>
              <a:t>Added new definitions</a:t>
            </a:r>
          </a:p>
          <a:p>
            <a:r>
              <a:rPr lang="en-US"/>
              <a:t>“Nested” several topic-related definitions</a:t>
            </a:r>
          </a:p>
        </p:txBody>
      </p:sp>
    </p:spTree>
    <p:extLst>
      <p:ext uri="{BB962C8B-B14F-4D97-AF65-F5344CB8AC3E}">
        <p14:creationId xmlns:p14="http://schemas.microsoft.com/office/powerpoint/2010/main" val="82634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A2BD0FC-E14F-6470-9B3D-14BD8321F735}"/>
              </a:ext>
            </a:extLst>
          </p:cNvPr>
          <p:cNvSpPr>
            <a:spLocks noGrp="1"/>
          </p:cNvSpPr>
          <p:nvPr>
            <p:ph type="title"/>
          </p:nvPr>
        </p:nvSpPr>
        <p:spPr/>
        <p:txBody>
          <a:bodyPr/>
          <a:lstStyle/>
          <a:p>
            <a:r>
              <a:rPr lang="en-US"/>
              <a:t>Section 1D.01 Purpose and Principles of Traffic</a:t>
            </a:r>
            <a:br>
              <a:rPr lang="en-US"/>
            </a:br>
            <a:r>
              <a:rPr lang="en-US"/>
              <a:t>Control Devices</a:t>
            </a:r>
          </a:p>
        </p:txBody>
      </p:sp>
      <p:sp>
        <p:nvSpPr>
          <p:cNvPr id="4" name="Content Placeholder 3">
            <a:extLst>
              <a:ext uri="{FF2B5EF4-FFF2-40B4-BE49-F238E27FC236}">
                <a16:creationId xmlns:a16="http://schemas.microsoft.com/office/drawing/2014/main" id="{CA954845-CE98-9945-B9C0-A20F45544ED0}"/>
              </a:ext>
            </a:extLst>
          </p:cNvPr>
          <p:cNvSpPr>
            <a:spLocks noGrp="1"/>
          </p:cNvSpPr>
          <p:nvPr>
            <p:ph idx="1"/>
          </p:nvPr>
        </p:nvSpPr>
        <p:spPr/>
        <p:txBody>
          <a:bodyPr/>
          <a:lstStyle/>
          <a:p>
            <a:pPr lvl="0"/>
            <a:r>
              <a:rPr lang="en-US" dirty="0"/>
              <a:t>Traffic control devices used on site roadways open to public travel shall have the same shape, color, and meaning as those the MUTCD requires, unless exceptions are provided in the MUTCD</a:t>
            </a:r>
          </a:p>
        </p:txBody>
      </p:sp>
    </p:spTree>
    <p:extLst>
      <p:ext uri="{BB962C8B-B14F-4D97-AF65-F5344CB8AC3E}">
        <p14:creationId xmlns:p14="http://schemas.microsoft.com/office/powerpoint/2010/main" val="482105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AF195A-AAB2-062C-817B-4C38A6B9CEB1}"/>
              </a:ext>
            </a:extLst>
          </p:cNvPr>
          <p:cNvSpPr>
            <a:spLocks noGrp="1"/>
          </p:cNvSpPr>
          <p:nvPr>
            <p:ph type="title"/>
          </p:nvPr>
        </p:nvSpPr>
        <p:spPr/>
        <p:txBody>
          <a:bodyPr/>
          <a:lstStyle/>
          <a:p>
            <a:r>
              <a:rPr lang="en-US"/>
              <a:t>Section 1D.06 Public Domain, Copyrights, and Patents</a:t>
            </a:r>
          </a:p>
        </p:txBody>
      </p:sp>
      <p:sp>
        <p:nvSpPr>
          <p:cNvPr id="4" name="Content Placeholder 3">
            <a:extLst>
              <a:ext uri="{FF2B5EF4-FFF2-40B4-BE49-F238E27FC236}">
                <a16:creationId xmlns:a16="http://schemas.microsoft.com/office/drawing/2014/main" id="{8AC41A79-375D-7CE8-1928-E056683DCAA5}"/>
              </a:ext>
            </a:extLst>
          </p:cNvPr>
          <p:cNvSpPr>
            <a:spLocks noGrp="1"/>
          </p:cNvSpPr>
          <p:nvPr>
            <p:ph idx="1"/>
          </p:nvPr>
        </p:nvSpPr>
        <p:spPr/>
        <p:txBody>
          <a:bodyPr/>
          <a:lstStyle/>
          <a:p>
            <a:r>
              <a:rPr lang="en-US" dirty="0"/>
              <a:t>Clarifies that the meaning, appearance, operation, and application of traffic control devices, including those proposed for experimentation, shall not be protected by a patent, trademark, or copyright</a:t>
            </a:r>
          </a:p>
          <a:p>
            <a:r>
              <a:rPr lang="en-US" dirty="0"/>
              <a:t>Clarifies that method of assembly, method of manufacture, and component parts can be protected</a:t>
            </a:r>
          </a:p>
        </p:txBody>
      </p:sp>
    </p:spTree>
    <p:extLst>
      <p:ext uri="{BB962C8B-B14F-4D97-AF65-F5344CB8AC3E}">
        <p14:creationId xmlns:p14="http://schemas.microsoft.com/office/powerpoint/2010/main" val="3813334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A2C6B69-8533-A63C-58F6-5EF5369023F8}"/>
              </a:ext>
            </a:extLst>
          </p:cNvPr>
          <p:cNvSpPr>
            <a:spLocks noGrp="1"/>
          </p:cNvSpPr>
          <p:nvPr>
            <p:ph type="title"/>
          </p:nvPr>
        </p:nvSpPr>
        <p:spPr/>
        <p:txBody>
          <a:bodyPr/>
          <a:lstStyle/>
          <a:p>
            <a:r>
              <a:rPr lang="en-US" dirty="0"/>
              <a:t>Section 1D.09 Placement and Operation of</a:t>
            </a:r>
            <a:br>
              <a:rPr lang="en-US" dirty="0"/>
            </a:br>
            <a:r>
              <a:rPr lang="en-US" dirty="0"/>
              <a:t>Traffic Control Devices</a:t>
            </a:r>
          </a:p>
        </p:txBody>
      </p:sp>
      <p:sp>
        <p:nvSpPr>
          <p:cNvPr id="4" name="Content Placeholder 3">
            <a:extLst>
              <a:ext uri="{FF2B5EF4-FFF2-40B4-BE49-F238E27FC236}">
                <a16:creationId xmlns:a16="http://schemas.microsoft.com/office/drawing/2014/main" id="{CA063186-05E1-B8DE-C80C-005D6204A566}"/>
              </a:ext>
            </a:extLst>
          </p:cNvPr>
          <p:cNvSpPr>
            <a:spLocks noGrp="1"/>
          </p:cNvSpPr>
          <p:nvPr>
            <p:ph idx="1"/>
          </p:nvPr>
        </p:nvSpPr>
        <p:spPr/>
        <p:txBody>
          <a:bodyPr/>
          <a:lstStyle/>
          <a:p>
            <a:pPr lvl="0"/>
            <a:r>
              <a:rPr lang="en-US"/>
              <a:t>All necessary traffic control devices shall be in place before any new highway, site roadway open to public travel, detour, or temporary route is opened to public travel</a:t>
            </a:r>
          </a:p>
        </p:txBody>
      </p:sp>
    </p:spTree>
    <p:extLst>
      <p:ext uri="{BB962C8B-B14F-4D97-AF65-F5344CB8AC3E}">
        <p14:creationId xmlns:p14="http://schemas.microsoft.com/office/powerpoint/2010/main" val="3663744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2343079-F1E7-BF65-07DB-EF450194D0FB}"/>
              </a:ext>
            </a:extLst>
          </p:cNvPr>
          <p:cNvSpPr>
            <a:spLocks noGrp="1"/>
          </p:cNvSpPr>
          <p:nvPr>
            <p:ph type="title"/>
          </p:nvPr>
        </p:nvSpPr>
        <p:spPr/>
        <p:txBody>
          <a:bodyPr/>
          <a:lstStyle/>
          <a:p>
            <a:r>
              <a:rPr lang="en-US"/>
              <a:t>Section 1D.11 Crashworthiness of Traffic Control Devices and Other Roadside Appurtenances</a:t>
            </a:r>
          </a:p>
        </p:txBody>
      </p:sp>
      <p:sp>
        <p:nvSpPr>
          <p:cNvPr id="4" name="Content Placeholder 3">
            <a:extLst>
              <a:ext uri="{FF2B5EF4-FFF2-40B4-BE49-F238E27FC236}">
                <a16:creationId xmlns:a16="http://schemas.microsoft.com/office/drawing/2014/main" id="{9A14DC6F-5D5F-DFE7-2270-FC8854B84FE1}"/>
              </a:ext>
            </a:extLst>
          </p:cNvPr>
          <p:cNvSpPr>
            <a:spLocks noGrp="1"/>
          </p:cNvSpPr>
          <p:nvPr>
            <p:ph idx="1"/>
          </p:nvPr>
        </p:nvSpPr>
        <p:spPr/>
        <p:txBody>
          <a:bodyPr/>
          <a:lstStyle/>
          <a:p>
            <a:r>
              <a:rPr lang="en-US" dirty="0"/>
              <a:t>Certain traffic control devices and their supports, related appurtenances, or both shall be crashworthy, in accordance with various sections of this Manual per the definition of this term in Section 1C.02 of the MUTCD.  </a:t>
            </a:r>
          </a:p>
        </p:txBody>
      </p:sp>
    </p:spTree>
    <p:extLst>
      <p:ext uri="{BB962C8B-B14F-4D97-AF65-F5344CB8AC3E}">
        <p14:creationId xmlns:p14="http://schemas.microsoft.com/office/powerpoint/2010/main" val="2161408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394CED-C21D-721A-57CC-1D4A60FA551C}"/>
              </a:ext>
            </a:extLst>
          </p:cNvPr>
          <p:cNvSpPr>
            <a:spLocks noGrp="1"/>
          </p:cNvSpPr>
          <p:nvPr>
            <p:ph type="title" idx="4294967295"/>
          </p:nvPr>
        </p:nvSpPr>
        <p:spPr>
          <a:xfrm>
            <a:off x="0" y="-990600"/>
            <a:ext cx="10972800" cy="990600"/>
          </a:xfrm>
        </p:spPr>
        <p:txBody>
          <a:bodyPr vert="horz" lIns="91440" tIns="45720" rIns="91440" bIns="45720" rtlCol="0" anchor="b">
            <a:normAutofit/>
          </a:bodyPr>
          <a:lstStyle/>
          <a:p>
            <a:r>
              <a:rPr lang="en-US" dirty="0"/>
              <a:t>Introduction and Background</a:t>
            </a:r>
          </a:p>
        </p:txBody>
      </p:sp>
      <p:sp>
        <p:nvSpPr>
          <p:cNvPr id="10" name="Text Placeholder 9">
            <a:extLst>
              <a:ext uri="{FF2B5EF4-FFF2-40B4-BE49-F238E27FC236}">
                <a16:creationId xmlns:a16="http://schemas.microsoft.com/office/drawing/2014/main" id="{FF253EC4-4837-4C6E-8AB6-4510478D99E5}"/>
              </a:ext>
            </a:extLst>
          </p:cNvPr>
          <p:cNvSpPr>
            <a:spLocks noGrp="1"/>
          </p:cNvSpPr>
          <p:nvPr>
            <p:ph type="body" sz="quarter" idx="13"/>
          </p:nvPr>
        </p:nvSpPr>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Lst>
          </p:cNvPr>
          <p:cNvSpPr>
            <a:spLocks noGrp="1"/>
          </p:cNvSpPr>
          <p:nvPr>
            <p:ph type="body" sz="quarter" idx="14"/>
          </p:nvPr>
        </p:nvSpPr>
        <p:spPr/>
        <p:txBody>
          <a:bodyPr/>
          <a:lstStyle/>
          <a:p>
            <a:r>
              <a:rPr lang="en-US" dirty="0"/>
              <a:t>for Streets and Highways</a:t>
            </a:r>
          </a:p>
        </p:txBody>
      </p:sp>
      <p:sp>
        <p:nvSpPr>
          <p:cNvPr id="3" name="Content Placeholder">
            <a:extLst>
              <a:ext uri="{FF2B5EF4-FFF2-40B4-BE49-F238E27FC236}">
                <a16:creationId xmlns:a16="http://schemas.microsoft.com/office/drawing/2014/main" id="{C614CAD8-1E18-AA7F-3D74-4C4CA30C3D34}"/>
              </a:ext>
            </a:extLst>
          </p:cNvPr>
          <p:cNvSpPr txBox="1">
            <a:spLocks/>
          </p:cNvSpPr>
          <p:nvPr/>
        </p:nvSpPr>
        <p:spPr>
          <a:xfrm>
            <a:off x="1393322" y="3760814"/>
            <a:ext cx="7251700" cy="1048591"/>
          </a:xfrm>
          <a:prstGeom prst="rect">
            <a:avLst/>
          </a:prstGeom>
        </p:spPr>
        <p:txBody>
          <a:bodyPr vert="horz" lIns="91440" tIns="45720" rIns="91440" bIns="45720" rtlCol="0" anchor="b">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3200" dirty="0"/>
              <a:t>Introduction</a:t>
            </a:r>
            <a:br>
              <a:rPr lang="en-US" sz="3200" dirty="0"/>
            </a:br>
            <a:r>
              <a:rPr lang="en-US" sz="3200" dirty="0"/>
              <a:t>and Background</a:t>
            </a:r>
          </a:p>
        </p:txBody>
      </p:sp>
      <p:sp>
        <p:nvSpPr>
          <p:cNvPr id="6" name="Content Placeholder 11">
            <a:extLst>
              <a:ext uri="{FF2B5EF4-FFF2-40B4-BE49-F238E27FC236}">
                <a16:creationId xmlns:a16="http://schemas.microsoft.com/office/drawing/2014/main" id="{4BD71F4D-1F35-2E80-AE01-76CED134E600}"/>
              </a:ext>
            </a:extLst>
          </p:cNvPr>
          <p:cNvSpPr txBox="1">
            <a:spLocks/>
          </p:cNvSpPr>
          <p:nvPr/>
        </p:nvSpPr>
        <p:spPr>
          <a:xfrm>
            <a:off x="1401763" y="4844231"/>
            <a:ext cx="7251700" cy="956973"/>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sz="2000" kern="1200">
                <a:solidFill>
                  <a:schemeClr val="tx1"/>
                </a:solidFill>
                <a:latin typeface="+mj-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fontAlgn="auto">
              <a:spcAft>
                <a:spcPts val="0"/>
              </a:spcAft>
            </a:pPr>
            <a:r>
              <a:rPr lang="en-US" sz="2400" dirty="0"/>
              <a:t>the MUTCD 11th Edition</a:t>
            </a:r>
          </a:p>
        </p:txBody>
      </p:sp>
      <p:sp>
        <p:nvSpPr>
          <p:cNvPr id="12" name="Content Placeholder 11">
            <a:extLst>
              <a:ext uri="{FF2B5EF4-FFF2-40B4-BE49-F238E27FC236}">
                <a16:creationId xmlns:a16="http://schemas.microsoft.com/office/drawing/2014/main" id="{B61821FC-9300-08B5-9E79-852BA1DC11AF}"/>
              </a:ext>
            </a:extLst>
          </p:cNvPr>
          <p:cNvSpPr>
            <a:spLocks noGrp="1"/>
          </p:cNvSpPr>
          <p:nvPr>
            <p:ph sz="quarter" idx="15"/>
          </p:nvPr>
        </p:nvSpPr>
        <p:spPr>
          <a:xfrm>
            <a:off x="1401763" y="5254304"/>
            <a:ext cx="7251700" cy="956973"/>
          </a:xfrm>
        </p:spPr>
        <p:txBody>
          <a:bodyPr/>
          <a:lstStyle/>
          <a:p>
            <a:r>
              <a:rPr lang="en-US" sz="1800" dirty="0"/>
              <a:t>As published in the December 2023</a:t>
            </a:r>
            <a:br>
              <a:rPr lang="en-US" sz="1800" dirty="0"/>
            </a:br>
            <a:r>
              <a:rPr lang="en-US" sz="1800" dirty="0"/>
              <a:t>Notice of Final Rule</a:t>
            </a:r>
          </a:p>
        </p:txBody>
      </p:sp>
    </p:spTree>
    <p:extLst>
      <p:ext uri="{BB962C8B-B14F-4D97-AF65-F5344CB8AC3E}">
        <p14:creationId xmlns:p14="http://schemas.microsoft.com/office/powerpoint/2010/main" val="2313379066"/>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960408"/>
            <a:ext cx="7547429" cy="1771168"/>
          </a:xfrm>
        </p:spPr>
        <p:txBody>
          <a:bodyPr>
            <a:normAutofit/>
          </a:bodyPr>
          <a:lstStyle/>
          <a:p>
            <a:pPr fontAlgn="auto">
              <a:spcAft>
                <a:spcPts val="0"/>
              </a:spcAft>
            </a:pPr>
            <a:r>
              <a:rPr lang="en-US" sz="3600" spc="0" dirty="0">
                <a:latin typeface="FHWA Series F2001" panose="020B0807000000020003" pitchFamily="34" charset="0"/>
              </a:rPr>
              <a:t>FHWA’s National </a:t>
            </a:r>
            <a:br>
              <a:rPr lang="en-US" sz="3600" spc="0" dirty="0">
                <a:latin typeface="FHWA Series F2001" panose="020B0807000000020003" pitchFamily="34" charset="0"/>
              </a:rPr>
            </a:br>
            <a:r>
              <a:rPr lang="en-US" sz="3600" spc="0" dirty="0">
                <a:latin typeface="FHWA Series F2001" panose="020B0807000000020003" pitchFamily="34" charset="0"/>
              </a:rPr>
              <a:t>Traffic Control Devices Program</a:t>
            </a:r>
            <a:endParaRPr lang="en-US" sz="3600" dirty="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dirty="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dirty="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Frequently Asked </a:t>
            </a:r>
            <a:r>
              <a:rPr lang="en-US" altLang="en-US" sz="2400" kern="0" dirty="0">
                <a:latin typeface="FHWA Series F2001" panose="020B0807000000020003" pitchFamily="34" charset="0"/>
                <a:cs typeface="+mn-cs"/>
              </a:rPr>
              <a:t>Questions</a:t>
            </a:r>
            <a:endParaRPr kumimoji="0" lang="en-US" altLang="en-US" sz="2400" i="0" u="none" strike="noStrike" kern="0" cap="none" normalizeH="0" noProof="0" dirty="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dirty="0">
                <a:ln>
                  <a:noFill/>
                </a:ln>
                <a:effectLst/>
                <a:uLnTx/>
                <a:uFillTx/>
                <a:latin typeface="FHWA Series F2001" panose="020B0807000000020003" pitchFamily="34" charset="0"/>
                <a:cs typeface="+mn-cs"/>
              </a:rPr>
              <a:t>MUTCD</a:t>
            </a:r>
            <a:r>
              <a:rPr kumimoji="0" lang="en-US" altLang="en-US" sz="2400" i="0" u="none" strike="noStrike" kern="0" cap="none" normalizeH="0" noProof="0" dirty="0">
                <a:ln>
                  <a:noFill/>
                </a:ln>
                <a:effectLst/>
                <a:uLnTx/>
                <a:uFillTx/>
                <a:latin typeface="FHWA Series F2001" panose="020B0807000000020003" pitchFamily="34" charset="0"/>
                <a:cs typeface="+mn-cs"/>
              </a:rPr>
              <a:t> News Feed</a:t>
            </a:r>
            <a:endParaRPr lang="en-US" sz="2800" dirty="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86DF7843-2820-9702-9F3B-36D253C77584}"/>
              </a:ext>
            </a:extLst>
          </p:cNvPr>
          <p:cNvSpPr>
            <a:spLocks noGrp="1"/>
          </p:cNvSpPr>
          <p:nvPr>
            <p:ph type="title"/>
          </p:nvPr>
        </p:nvSpPr>
        <p:spPr/>
        <p:txBody>
          <a:bodyPr/>
          <a:lstStyle/>
          <a:p>
            <a:r>
              <a:rPr lang="en-US" altLang="en-US" dirty="0"/>
              <a:t>Development of the 11th Edition of the</a:t>
            </a:r>
            <a:br>
              <a:rPr lang="en-US" altLang="en-US" dirty="0"/>
            </a:br>
            <a:r>
              <a:rPr lang="en-US" altLang="en-US" i="1" dirty="0"/>
              <a:t>Manual on Uniform Traffic Control Devices for Streets and Highways</a:t>
            </a:r>
            <a:r>
              <a:rPr lang="en-US" altLang="en-US" dirty="0"/>
              <a:t> (MUTCD)</a:t>
            </a:r>
            <a:endParaRPr lang="en-US" dirty="0"/>
          </a:p>
        </p:txBody>
      </p:sp>
      <p:sp>
        <p:nvSpPr>
          <p:cNvPr id="4103" name="Rectangle 3">
            <a:extLst>
              <a:ext uri="{FF2B5EF4-FFF2-40B4-BE49-F238E27FC236}">
                <a16:creationId xmlns:a16="http://schemas.microsoft.com/office/drawing/2014/main" id="{97A48B08-CBE7-B35B-CFC6-7A624B5DFC12}"/>
              </a:ext>
            </a:extLst>
          </p:cNvPr>
          <p:cNvSpPr>
            <a:spLocks noGrp="1" noChangeArrowheads="1"/>
          </p:cNvSpPr>
          <p:nvPr>
            <p:ph idx="1"/>
          </p:nvPr>
        </p:nvSpPr>
        <p:spPr>
          <a:xfrm>
            <a:off x="617620" y="2256503"/>
            <a:ext cx="11112825" cy="3712879"/>
          </a:xfrm>
        </p:spPr>
        <p:txBody>
          <a:bodyPr>
            <a:normAutofit/>
          </a:bodyPr>
          <a:lstStyle/>
          <a:p>
            <a:r>
              <a:rPr lang="en-US" altLang="en-US" b="1" dirty="0"/>
              <a:t>Published Notice of Proposed Amendments</a:t>
            </a:r>
            <a:r>
              <a:rPr lang="en-US" altLang="en-US" dirty="0"/>
              <a:t> in the </a:t>
            </a:r>
            <a:br>
              <a:rPr lang="en-US" altLang="en-US" dirty="0"/>
            </a:br>
            <a:r>
              <a:rPr lang="en-US" altLang="en-US" i="1" dirty="0"/>
              <a:t>Federal Register </a:t>
            </a:r>
            <a:r>
              <a:rPr lang="en-US" altLang="en-US" dirty="0"/>
              <a:t>December 14, 2020</a:t>
            </a:r>
          </a:p>
          <a:p>
            <a:r>
              <a:rPr lang="en-US" altLang="en-US" dirty="0"/>
              <a:t>Comment period and public docket closed May 14, 2021</a:t>
            </a:r>
          </a:p>
          <a:p>
            <a:r>
              <a:rPr lang="en-US" altLang="en-US" dirty="0"/>
              <a:t>Received more than 17,000 submissions to docket containing over 100,000 individual comments</a:t>
            </a:r>
          </a:p>
          <a:p>
            <a:r>
              <a:rPr lang="en-US" altLang="en-US" b="1" dirty="0"/>
              <a:t>Published Final Rule</a:t>
            </a:r>
            <a:r>
              <a:rPr lang="en-US" altLang="en-US" dirty="0"/>
              <a:t> in the </a:t>
            </a:r>
            <a:r>
              <a:rPr lang="en-US" altLang="en-US" i="1" dirty="0"/>
              <a:t>Federal Register </a:t>
            </a:r>
            <a:r>
              <a:rPr lang="en-US" altLang="en-US" dirty="0"/>
              <a:t>December 19, 2023</a:t>
            </a:r>
          </a:p>
          <a:p>
            <a:r>
              <a:rPr lang="en-US" altLang="en-US" b="1" dirty="0"/>
              <a:t>Final Rule became effective January 18, 2024</a:t>
            </a:r>
            <a:endParaRPr lang="en-US"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id="{417D5604-771D-6C76-10BE-4468319483C3}"/>
              </a:ext>
            </a:extLst>
          </p:cNvPr>
          <p:cNvSpPr>
            <a:spLocks noGrp="1"/>
          </p:cNvSpPr>
          <p:nvPr>
            <p:ph type="title"/>
          </p:nvPr>
        </p:nvSpPr>
        <p:spPr/>
        <p:txBody>
          <a:bodyPr/>
          <a:lstStyle/>
          <a:p>
            <a:r>
              <a:rPr lang="en-US" dirty="0"/>
              <a:t>Key Themes of the MUTCD 11th Edition</a:t>
            </a:r>
          </a:p>
        </p:txBody>
      </p:sp>
      <p:sp>
        <p:nvSpPr>
          <p:cNvPr id="4" name="Content Placeholder 3">
            <a:extLst>
              <a:ext uri="{FF2B5EF4-FFF2-40B4-BE49-F238E27FC236}">
                <a16:creationId xmlns:a16="http://schemas.microsoft.com/office/drawing/2014/main" id="{CCB24185-9A7B-F197-4495-5CB4B27AAEDD}"/>
              </a:ext>
            </a:extLst>
          </p:cNvPr>
          <p:cNvSpPr>
            <a:spLocks noGrp="1"/>
          </p:cNvSpPr>
          <p:nvPr>
            <p:ph idx="1"/>
          </p:nvPr>
        </p:nvSpPr>
        <p:spPr/>
        <p:txBody>
          <a:bodyPr vert="horz" lIns="91440" tIns="45720" rIns="91440" bIns="45720" rtlCol="0" anchor="t">
            <a:normAutofit/>
          </a:bodyPr>
          <a:lstStyle/>
          <a:p>
            <a:r>
              <a:rPr lang="en-US" b="1" dirty="0"/>
              <a:t>Safety for all road users</a:t>
            </a:r>
            <a:r>
              <a:rPr lang="en-US" dirty="0"/>
              <a:t>, including protection of vulnerable road users</a:t>
            </a:r>
          </a:p>
          <a:p>
            <a:r>
              <a:rPr lang="en-US" b="1" dirty="0"/>
              <a:t>Improved mobility</a:t>
            </a:r>
            <a:r>
              <a:rPr lang="en-US" dirty="0"/>
              <a:t> for pedestrians with disabilities</a:t>
            </a:r>
          </a:p>
          <a:p>
            <a:r>
              <a:rPr lang="en-US" dirty="0"/>
              <a:t>Addition of successful </a:t>
            </a:r>
            <a:r>
              <a:rPr lang="en-US" b="1" dirty="0"/>
              <a:t>new technologies and applications</a:t>
            </a:r>
          </a:p>
          <a:p>
            <a:r>
              <a:rPr lang="en-US" dirty="0"/>
              <a:t>Readiness for </a:t>
            </a:r>
            <a:r>
              <a:rPr lang="en-US" b="1" dirty="0"/>
              <a:t>connected and automated vehicles</a:t>
            </a:r>
            <a:endParaRPr lang="en-US" b="1" dirty="0">
              <a:cs typeface="Arial"/>
            </a:endParaRPr>
          </a:p>
          <a:p>
            <a:r>
              <a:rPr lang="en-US" b="1" dirty="0"/>
              <a:t>Increased flexibility</a:t>
            </a:r>
            <a:r>
              <a:rPr lang="en-US" dirty="0"/>
              <a:t> for jurisdictions</a:t>
            </a:r>
          </a:p>
          <a:p>
            <a:r>
              <a:rPr lang="en-US" b="1" dirty="0"/>
              <a:t>Improved organization</a:t>
            </a:r>
            <a:r>
              <a:rPr lang="en-US" dirty="0"/>
              <a:t> of content</a:t>
            </a:r>
          </a:p>
        </p:txBody>
      </p:sp>
    </p:spTree>
    <p:extLst>
      <p:ext uri="{BB962C8B-B14F-4D97-AF65-F5344CB8AC3E}">
        <p14:creationId xmlns:p14="http://schemas.microsoft.com/office/powerpoint/2010/main" val="3253955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a:extLst>
              <a:ext uri="{FF2B5EF4-FFF2-40B4-BE49-F238E27FC236}">
                <a16:creationId xmlns:a16="http://schemas.microsoft.com/office/drawing/2014/main" id="{BC7FA089-AA1E-F4C9-D9F2-C69715E8A7AC}"/>
              </a:ext>
            </a:extLst>
          </p:cNvPr>
          <p:cNvSpPr>
            <a:spLocks noGrp="1" noChangeArrowheads="1"/>
          </p:cNvSpPr>
          <p:nvPr>
            <p:ph type="title"/>
          </p:nvPr>
        </p:nvSpPr>
        <p:spPr/>
        <p:txBody>
          <a:bodyPr/>
          <a:lstStyle/>
          <a:p>
            <a:r>
              <a:rPr lang="en-US" altLang="en-US" dirty="0"/>
              <a:t>General Principles of the MUTCD</a:t>
            </a:r>
          </a:p>
        </p:txBody>
      </p:sp>
      <p:sp>
        <p:nvSpPr>
          <p:cNvPr id="7" name="Content Placeholder 6">
            <a:extLst>
              <a:ext uri="{FF2B5EF4-FFF2-40B4-BE49-F238E27FC236}">
                <a16:creationId xmlns:a16="http://schemas.microsoft.com/office/drawing/2014/main" id="{C8953505-EC81-7530-843D-C812A578EA20}"/>
              </a:ext>
            </a:extLst>
          </p:cNvPr>
          <p:cNvSpPr>
            <a:spLocks noGrp="1"/>
          </p:cNvSpPr>
          <p:nvPr>
            <p:ph idx="1"/>
          </p:nvPr>
        </p:nvSpPr>
        <p:spPr>
          <a:xfrm>
            <a:off x="617621" y="1245704"/>
            <a:ext cx="9297904" cy="4723680"/>
          </a:xfrm>
        </p:spPr>
        <p:txBody>
          <a:bodyPr>
            <a:normAutofit/>
          </a:bodyPr>
          <a:lstStyle/>
          <a:p>
            <a:r>
              <a:rPr lang="en-US" dirty="0"/>
              <a:t>It is a </a:t>
            </a:r>
            <a:r>
              <a:rPr lang="en-US" b="1" dirty="0"/>
              <a:t>human-centered</a:t>
            </a:r>
            <a:r>
              <a:rPr lang="en-US" dirty="0"/>
              <a:t> standard:</a:t>
            </a:r>
          </a:p>
          <a:p>
            <a:pPr lvl="1"/>
            <a:r>
              <a:rPr lang="en-US" dirty="0"/>
              <a:t>Traffic control devices are designed to communicate with the road user—safely, efficiently</a:t>
            </a:r>
          </a:p>
          <a:p>
            <a:pPr lvl="1"/>
            <a:r>
              <a:rPr lang="en-US" dirty="0"/>
              <a:t>Devices and applications are designed to accommodate behaviors, expectancies, and response capabilities</a:t>
            </a:r>
          </a:p>
          <a:p>
            <a:r>
              <a:rPr lang="en-US" altLang="en-US" dirty="0"/>
              <a:t>Ultimately, </a:t>
            </a:r>
            <a:r>
              <a:rPr lang="en-US" altLang="en-US" b="1" dirty="0"/>
              <a:t>the MUTCD is about the road user </a:t>
            </a:r>
            <a:r>
              <a:rPr lang="en-US" altLang="en-US" dirty="0"/>
              <a:t>as defined in 23 U.S.C.148(a)(8) which includes: motorists, passengers, public transportation operators and users, truck drivers, bicyclists, motorcyclists, and pedestrians, including a person with disabilities. </a:t>
            </a:r>
          </a:p>
          <a:p>
            <a:pPr lvl="1"/>
            <a:endParaRPr lang="en-US" altLang="en-US" dirty="0"/>
          </a:p>
        </p:txBody>
      </p:sp>
      <p:pic>
        <p:nvPicPr>
          <p:cNvPr id="8" name="Picture 7">
            <a:extLst>
              <a:ext uri="{FF2B5EF4-FFF2-40B4-BE49-F238E27FC236}">
                <a16:creationId xmlns:a16="http://schemas.microsoft.com/office/drawing/2014/main" id="{C7E746A8-36DF-728B-3551-68353622357E}"/>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43468" t="49669" r="48520" b="29730"/>
          <a:stretch/>
        </p:blipFill>
        <p:spPr>
          <a:xfrm>
            <a:off x="10272079" y="299589"/>
            <a:ext cx="1919921" cy="3706339"/>
          </a:xfrm>
          <a:prstGeom prst="rect">
            <a:avLst/>
          </a:prstGeom>
        </p:spPr>
      </p:pic>
      <p:pic>
        <p:nvPicPr>
          <p:cNvPr id="9" name="Picture 8">
            <a:extLst>
              <a:ext uri="{FF2B5EF4-FFF2-40B4-BE49-F238E27FC236}">
                <a16:creationId xmlns:a16="http://schemas.microsoft.com/office/drawing/2014/main" id="{3D64E0A1-4703-2901-3134-F62545DF0756}"/>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l="31720" t="7907" r="21949" b="22558"/>
          <a:stretch/>
        </p:blipFill>
        <p:spPr>
          <a:xfrm>
            <a:off x="10272079" y="4005928"/>
            <a:ext cx="1919921" cy="2163657"/>
          </a:xfrm>
          <a:prstGeom prst="rect">
            <a:avLst/>
          </a:prstGeom>
        </p:spPr>
      </p:pic>
    </p:spTree>
    <p:extLst>
      <p:ext uri="{BB962C8B-B14F-4D97-AF65-F5344CB8AC3E}">
        <p14:creationId xmlns:p14="http://schemas.microsoft.com/office/powerpoint/2010/main" val="167527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5CC47C1-6880-719B-BC0E-BF7FC7FCDAFD}"/>
              </a:ext>
            </a:extLst>
          </p:cNvPr>
          <p:cNvSpPr>
            <a:spLocks noGrp="1"/>
          </p:cNvSpPr>
          <p:nvPr>
            <p:ph type="title"/>
          </p:nvPr>
        </p:nvSpPr>
        <p:spPr/>
        <p:txBody>
          <a:bodyPr/>
          <a:lstStyle/>
          <a:p>
            <a:r>
              <a:rPr lang="en-US" dirty="0"/>
              <a:t>General Principles of Traffic Control Devices</a:t>
            </a:r>
            <a:endParaRPr lang="en-US" sz="2400" dirty="0"/>
          </a:p>
        </p:txBody>
      </p:sp>
      <p:sp>
        <p:nvSpPr>
          <p:cNvPr id="4" name="Content Placeholder 3">
            <a:extLst>
              <a:ext uri="{FF2B5EF4-FFF2-40B4-BE49-F238E27FC236}">
                <a16:creationId xmlns:a16="http://schemas.microsoft.com/office/drawing/2014/main" id="{CCBC9E2F-1431-F348-3AE7-5ABF93FFC4F4}"/>
              </a:ext>
            </a:extLst>
          </p:cNvPr>
          <p:cNvSpPr>
            <a:spLocks noGrp="1"/>
          </p:cNvSpPr>
          <p:nvPr>
            <p:ph idx="1"/>
          </p:nvPr>
        </p:nvSpPr>
        <p:spPr/>
        <p:txBody>
          <a:bodyPr>
            <a:normAutofit/>
          </a:bodyPr>
          <a:lstStyle/>
          <a:p>
            <a:pPr lvl="0"/>
            <a:r>
              <a:rPr lang="en-US" sz="2800" dirty="0">
                <a:solidFill>
                  <a:schemeClr val="tx1"/>
                </a:solidFill>
              </a:rPr>
              <a:t>What makes for an effective traffic control device?</a:t>
            </a:r>
            <a:r>
              <a:rPr lang="en-US" sz="2800" baseline="30000" dirty="0">
                <a:solidFill>
                  <a:schemeClr val="tx1"/>
                </a:solidFill>
              </a:rPr>
              <a:t>1</a:t>
            </a:r>
          </a:p>
          <a:p>
            <a:pPr lvl="1">
              <a:spcAft>
                <a:spcPts val="600"/>
              </a:spcAft>
              <a:buFont typeface="Wingdings" panose="05000000000000000000" pitchFamily="2" charset="2"/>
              <a:buChar char="ü"/>
            </a:pPr>
            <a:r>
              <a:rPr lang="en-US" sz="2500" dirty="0">
                <a:solidFill>
                  <a:schemeClr val="tx1"/>
                </a:solidFill>
              </a:rPr>
              <a:t>Fulfills a </a:t>
            </a:r>
            <a:r>
              <a:rPr lang="en-US" sz="2500" b="1" dirty="0">
                <a:solidFill>
                  <a:schemeClr val="tx1"/>
                </a:solidFill>
              </a:rPr>
              <a:t>need</a:t>
            </a:r>
          </a:p>
          <a:p>
            <a:pPr lvl="1">
              <a:spcAft>
                <a:spcPts val="600"/>
              </a:spcAft>
              <a:buFont typeface="Wingdings" panose="05000000000000000000" pitchFamily="2" charset="2"/>
              <a:buChar char="ü"/>
            </a:pPr>
            <a:r>
              <a:rPr lang="en-US" sz="2500" dirty="0">
                <a:solidFill>
                  <a:schemeClr val="tx1"/>
                </a:solidFill>
              </a:rPr>
              <a:t>Conveys a </a:t>
            </a:r>
            <a:r>
              <a:rPr lang="en-US" sz="2500" b="1" dirty="0">
                <a:solidFill>
                  <a:schemeClr val="tx1"/>
                </a:solidFill>
              </a:rPr>
              <a:t>clear, simple </a:t>
            </a:r>
            <a:r>
              <a:rPr lang="en-US" sz="2500" dirty="0">
                <a:solidFill>
                  <a:schemeClr val="tx1"/>
                </a:solidFill>
              </a:rPr>
              <a:t>meaning</a:t>
            </a:r>
          </a:p>
          <a:p>
            <a:pPr lvl="1">
              <a:spcAft>
                <a:spcPts val="600"/>
              </a:spcAft>
              <a:buFont typeface="Wingdings" panose="05000000000000000000" pitchFamily="2" charset="2"/>
              <a:buChar char="ü"/>
            </a:pPr>
            <a:r>
              <a:rPr lang="en-US" sz="2500" dirty="0">
                <a:solidFill>
                  <a:schemeClr val="tx1"/>
                </a:solidFill>
              </a:rPr>
              <a:t>Commands </a:t>
            </a:r>
            <a:r>
              <a:rPr lang="en-US" sz="2500" b="1" dirty="0">
                <a:solidFill>
                  <a:schemeClr val="tx1"/>
                </a:solidFill>
              </a:rPr>
              <a:t>attention</a:t>
            </a:r>
          </a:p>
          <a:p>
            <a:pPr lvl="1">
              <a:spcAft>
                <a:spcPts val="600"/>
              </a:spcAft>
              <a:buFont typeface="Wingdings" panose="05000000000000000000" pitchFamily="2" charset="2"/>
              <a:buChar char="ü"/>
            </a:pPr>
            <a:r>
              <a:rPr lang="en-US" sz="2500" dirty="0">
                <a:solidFill>
                  <a:schemeClr val="tx1"/>
                </a:solidFill>
              </a:rPr>
              <a:t>Commands </a:t>
            </a:r>
            <a:r>
              <a:rPr lang="en-US" sz="2500" b="1" dirty="0">
                <a:solidFill>
                  <a:schemeClr val="tx1"/>
                </a:solidFill>
              </a:rPr>
              <a:t>respect</a:t>
            </a:r>
            <a:r>
              <a:rPr lang="en-US" sz="2500" dirty="0">
                <a:solidFill>
                  <a:schemeClr val="tx1"/>
                </a:solidFill>
              </a:rPr>
              <a:t> from road users</a:t>
            </a:r>
          </a:p>
          <a:p>
            <a:pPr lvl="1">
              <a:spcAft>
                <a:spcPts val="600"/>
              </a:spcAft>
              <a:buFont typeface="Wingdings" panose="05000000000000000000" pitchFamily="2" charset="2"/>
              <a:buChar char="ü"/>
            </a:pPr>
            <a:r>
              <a:rPr lang="en-US" sz="2500" dirty="0">
                <a:solidFill>
                  <a:schemeClr val="tx1"/>
                </a:solidFill>
              </a:rPr>
              <a:t>Provides adequate </a:t>
            </a:r>
            <a:r>
              <a:rPr lang="en-US" sz="2500" b="1" dirty="0">
                <a:solidFill>
                  <a:schemeClr val="tx1"/>
                </a:solidFill>
              </a:rPr>
              <a:t>time</a:t>
            </a:r>
            <a:r>
              <a:rPr lang="en-US" sz="2500" dirty="0">
                <a:solidFill>
                  <a:schemeClr val="tx1"/>
                </a:solidFill>
              </a:rPr>
              <a:t> for response</a:t>
            </a:r>
            <a:endParaRPr lang="en-US" dirty="0">
              <a:solidFill>
                <a:schemeClr val="tx1"/>
              </a:solidFill>
            </a:endParaRPr>
          </a:p>
        </p:txBody>
      </p:sp>
      <p:sp>
        <p:nvSpPr>
          <p:cNvPr id="3" name="Content Placeholder 10">
            <a:extLst>
              <a:ext uri="{FF2B5EF4-FFF2-40B4-BE49-F238E27FC236}">
                <a16:creationId xmlns:a16="http://schemas.microsoft.com/office/drawing/2014/main" id="{8019EE8E-517A-FF06-E1E6-1C183F012ED6}"/>
              </a:ext>
            </a:extLst>
          </p:cNvPr>
          <p:cNvSpPr txBox="1">
            <a:spLocks/>
          </p:cNvSpPr>
          <p:nvPr/>
        </p:nvSpPr>
        <p:spPr>
          <a:xfrm>
            <a:off x="923235" y="5184648"/>
            <a:ext cx="5384800" cy="613708"/>
          </a:xfrm>
          <a:prstGeom prst="rect">
            <a:avLst/>
          </a:prstGeom>
        </p:spPr>
        <p:txBody>
          <a:bodyPr>
            <a:normAutofit/>
          </a:bodyPr>
          <a:lst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fontAlgn="auto">
              <a:spcAft>
                <a:spcPts val="0"/>
              </a:spcAft>
              <a:buFont typeface="Arial" panose="020B0604020202020204" pitchFamily="34" charset="0"/>
              <a:buNone/>
            </a:pPr>
            <a:r>
              <a:rPr lang="en-US" sz="1400" baseline="30000">
                <a:solidFill>
                  <a:schemeClr val="tx1"/>
                </a:solidFill>
              </a:rPr>
              <a:t>1</a:t>
            </a:r>
            <a:r>
              <a:rPr lang="en-US" sz="1400">
                <a:solidFill>
                  <a:schemeClr val="tx1"/>
                </a:solidFill>
              </a:rPr>
              <a:t> MUTCD 11th Edition </a:t>
            </a:r>
            <a:r>
              <a:rPr lang="en-US" sz="1400">
                <a:solidFill>
                  <a:schemeClr val="tx1"/>
                </a:solidFill>
                <a:latin typeface="Arial" panose="020B0604020202020204" pitchFamily="34" charset="0"/>
                <a:cs typeface="Arial" panose="020B0604020202020204" pitchFamily="34" charset="0"/>
              </a:rPr>
              <a:t>§1D.01.</a:t>
            </a:r>
            <a:endParaRPr lang="en-US" sz="1400" baseline="30000">
              <a:solidFill>
                <a:schemeClr val="tx1"/>
              </a:solidFill>
            </a:endParaRPr>
          </a:p>
        </p:txBody>
      </p:sp>
    </p:spTree>
    <p:extLst>
      <p:ext uri="{BB962C8B-B14F-4D97-AF65-F5344CB8AC3E}">
        <p14:creationId xmlns:p14="http://schemas.microsoft.com/office/powerpoint/2010/main" val="2750590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Part 1</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spc="-75"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886199"/>
            <a:ext cx="6062472" cy="954107"/>
          </a:xfrm>
          <a:prstGeom prst="rect">
            <a:avLst/>
          </a:prstGeom>
          <a:noFill/>
        </p:spPr>
        <p:txBody>
          <a:bodyPr wrap="square" rtlCol="0">
            <a:spAutoFit/>
          </a:bodyPr>
          <a:lstStyle/>
          <a:p>
            <a:pPr algn="r"/>
            <a:r>
              <a:rPr kumimoji="0" lang="en-US" sz="2400" b="0" i="0" u="none" strike="noStrike" kern="1200" cap="none" spc="-80" normalizeH="0" noProof="0" dirty="0">
                <a:ln>
                  <a:noFill/>
                </a:ln>
                <a:solidFill>
                  <a:prstClr val="white"/>
                </a:solidFill>
                <a:effectLst/>
                <a:uLnTx/>
                <a:uFillTx/>
                <a:latin typeface="+mj-lt"/>
                <a:ea typeface="+mn-ea"/>
                <a:cs typeface="+mn-cs"/>
              </a:rPr>
              <a:t>An Overview of Changes in </a:t>
            </a:r>
            <a:r>
              <a:rPr kumimoji="0" lang="en-US" sz="3200" b="0" i="0" u="none" strike="noStrike" kern="1200" cap="none" spc="-80" normalizeH="0" noProof="0" dirty="0">
                <a:ln>
                  <a:noFill/>
                </a:ln>
                <a:solidFill>
                  <a:prstClr val="white"/>
                </a:solidFill>
                <a:effectLst/>
                <a:uLnTx/>
                <a:uFillTx/>
                <a:latin typeface="+mj-lt"/>
                <a:ea typeface="+mn-ea"/>
                <a:cs typeface="+mn-cs"/>
              </a:rPr>
              <a:t>Part 1</a:t>
            </a:r>
            <a:endParaRPr lang="en-US" spc="-80" dirty="0">
              <a:latin typeface="+mj-lt"/>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1</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E0EC09E4-FDC8-0764-3ECE-D19BA5428050}"/>
              </a:ext>
            </a:extLst>
          </p:cNvPr>
          <p:cNvSpPr>
            <a:spLocks noGrp="1"/>
          </p:cNvSpPr>
          <p:nvPr>
            <p:ph type="title"/>
          </p:nvPr>
        </p:nvSpPr>
        <p:spPr/>
        <p:txBody>
          <a:bodyPr/>
          <a:lstStyle/>
          <a:p>
            <a:r>
              <a:rPr lang="en-US" dirty="0"/>
              <a:t>General</a:t>
            </a:r>
          </a:p>
        </p:txBody>
      </p:sp>
      <p:sp>
        <p:nvSpPr>
          <p:cNvPr id="4" name="Content Placeholder 3">
            <a:extLst>
              <a:ext uri="{FF2B5EF4-FFF2-40B4-BE49-F238E27FC236}">
                <a16:creationId xmlns:a16="http://schemas.microsoft.com/office/drawing/2014/main" id="{1BCC7B3C-0CBE-5F6B-9A1B-8B907D9DD901}"/>
              </a:ext>
            </a:extLst>
          </p:cNvPr>
          <p:cNvSpPr>
            <a:spLocks noGrp="1"/>
          </p:cNvSpPr>
          <p:nvPr>
            <p:ph idx="1"/>
          </p:nvPr>
        </p:nvSpPr>
        <p:spPr/>
        <p:txBody>
          <a:bodyPr/>
          <a:lstStyle/>
          <a:p>
            <a:r>
              <a:rPr lang="en-US" dirty="0"/>
              <a:t>Deleted 2009 MUTCD Introduction</a:t>
            </a:r>
          </a:p>
          <a:p>
            <a:r>
              <a:rPr lang="en-US" dirty="0"/>
              <a:t>Relocated most of that material into Part 1</a:t>
            </a:r>
          </a:p>
          <a:p>
            <a:r>
              <a:rPr lang="en-US" dirty="0"/>
              <a:t>Reorganized into four new chapters</a:t>
            </a:r>
          </a:p>
          <a:p>
            <a:r>
              <a:rPr lang="en-US" dirty="0"/>
              <a:t>Eliminated duplicate material</a:t>
            </a:r>
          </a:p>
          <a:p>
            <a:r>
              <a:rPr lang="en-US" dirty="0"/>
              <a:t>Made editorial improvements</a:t>
            </a:r>
          </a:p>
          <a:p>
            <a:r>
              <a:rPr lang="en-US" dirty="0"/>
              <a:t>Adjusted mandate levels</a:t>
            </a:r>
          </a:p>
        </p:txBody>
      </p:sp>
      <p:pic>
        <p:nvPicPr>
          <p:cNvPr id="6" name="Picture 5">
            <a:extLst>
              <a:ext uri="{FF2B5EF4-FFF2-40B4-BE49-F238E27FC236}">
                <a16:creationId xmlns:a16="http://schemas.microsoft.com/office/drawing/2014/main" id="{54028753-84DF-F4F1-0218-A9DDBBDF9AC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41645" y="1138692"/>
            <a:ext cx="3832122" cy="4438286"/>
          </a:xfrm>
          <a:prstGeom prst="rect">
            <a:avLst/>
          </a:prstGeom>
          <a:ln>
            <a:solidFill>
              <a:schemeClr val="tx1"/>
            </a:solidFill>
          </a:ln>
        </p:spPr>
      </p:pic>
    </p:spTree>
    <p:extLst>
      <p:ext uri="{BB962C8B-B14F-4D97-AF65-F5344CB8AC3E}">
        <p14:creationId xmlns:p14="http://schemas.microsoft.com/office/powerpoint/2010/main" val="3529764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1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436BE0-047B-4140-A7C8-B8989D2B10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0671AD-9624-435E-BDE0-588B9D4BBD02}">
  <ds:schemaRefs>
    <ds:schemaRef ds:uri="http://schemas.microsoft.com/office/infopath/2007/PartnerControls"/>
    <ds:schemaRef ds:uri="http://schemas.microsoft.com/office/2006/documentManagement/types"/>
    <ds:schemaRef ds:uri="63d9b7c8-1859-477b-b1c9-96d4ea93e1f2"/>
    <ds:schemaRef ds:uri="http://schemas.microsoft.com/office/2006/metadata/properties"/>
    <ds:schemaRef ds:uri="http://purl.org/dc/elements/1.1/"/>
    <ds:schemaRef ds:uri="http://schemas.openxmlformats.org/package/2006/metadata/core-properties"/>
    <ds:schemaRef ds:uri="d9bd7c4f-de10-4ba4-a8ff-396798a1ad9c"/>
    <ds:schemaRef ds:uri="http://purl.org/dc/terms/"/>
    <ds:schemaRef ds:uri="http://purl.org/dc/dcmitype/"/>
    <ds:schemaRef ds:uri="http://www.w3.org/XML/1998/namespace"/>
  </ds:schemaRefs>
</ds:datastoreItem>
</file>

<file path=customXml/itemProps3.xml><?xml version="1.0" encoding="utf-8"?>
<ds:datastoreItem xmlns:ds="http://schemas.openxmlformats.org/officeDocument/2006/customXml" ds:itemID="{BAC5D99D-4C26-4E91-A831-B477180D45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495</TotalTime>
  <Words>5413</Words>
  <Application>Microsoft Office PowerPoint</Application>
  <PresentationFormat>Widescreen</PresentationFormat>
  <Paragraphs>347</Paragraphs>
  <Slides>30</Slides>
  <Notes>30</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30</vt:i4>
      </vt:variant>
    </vt:vector>
  </HeadingPairs>
  <TitlesOfParts>
    <vt:vector size="45" baseType="lpstr">
      <vt:lpstr>FHWA Series D2001</vt:lpstr>
      <vt:lpstr>Courier New</vt:lpstr>
      <vt:lpstr>Arial</vt:lpstr>
      <vt:lpstr>Times New Roman</vt:lpstr>
      <vt:lpstr>Century Gothic</vt:lpstr>
      <vt:lpstr>Wingdings</vt:lpstr>
      <vt:lpstr>Calibri</vt:lpstr>
      <vt:lpstr>FHWA Series F2001</vt:lpstr>
      <vt:lpstr>Wingdings 3</vt:lpstr>
      <vt:lpstr>Symbol</vt:lpstr>
      <vt:lpstr>Webdings</vt:lpstr>
      <vt:lpstr>Times</vt:lpstr>
      <vt:lpstr>MUTCD Titles</vt:lpstr>
      <vt:lpstr>MUTCD Content</vt:lpstr>
      <vt:lpstr>1_MUTCD Titles</vt:lpstr>
      <vt:lpstr>Manual on Uniform Traffic Control Devices for Streets and Highways An Overview of Changes  in the 11th Edition </vt:lpstr>
      <vt:lpstr>Disclaimers</vt:lpstr>
      <vt:lpstr>Introduction and Background</vt:lpstr>
      <vt:lpstr>Development of the 11th Edition of the Manual on Uniform Traffic Control Devices for Streets and Highways (MUTCD)</vt:lpstr>
      <vt:lpstr>Key Themes of the MUTCD 11th Edition</vt:lpstr>
      <vt:lpstr>General Principles of the MUTCD</vt:lpstr>
      <vt:lpstr>General Principles of Traffic Control Devices</vt:lpstr>
      <vt:lpstr>Overview of Changes in Part 1</vt:lpstr>
      <vt:lpstr>General</vt:lpstr>
      <vt:lpstr>Section 1A.01 Purpose of the MUTCD</vt:lpstr>
      <vt:lpstr>Section 1A.03 Target Road Users</vt:lpstr>
      <vt:lpstr>Section 1A.04 Use of the MUTCD</vt:lpstr>
      <vt:lpstr>Section 1A.05 Relation to Other Publications</vt:lpstr>
      <vt:lpstr>Section 1B.01 National Standard</vt:lpstr>
      <vt:lpstr>Section 1B.02 State Adoption and Conformance</vt:lpstr>
      <vt:lpstr>Compliance Dates (1 of 7)</vt:lpstr>
      <vt:lpstr>Compliance Dates (2 of 7)</vt:lpstr>
      <vt:lpstr>Compliance Dates (3 of 7)</vt:lpstr>
      <vt:lpstr>Compliance Dates (4 of 7)</vt:lpstr>
      <vt:lpstr>Compliance Dates (5 of 7)</vt:lpstr>
      <vt:lpstr>Compliance Dates (6 of 7)</vt:lpstr>
      <vt:lpstr>Compliance Dates (7 of 7)</vt:lpstr>
      <vt:lpstr>Section 1B.05 Experimentation</vt:lpstr>
      <vt:lpstr>Section 1C.01 Definitions of Headings Used in This Manual</vt:lpstr>
      <vt:lpstr>Section 1C.02 Definitions of Words and Phrases Used in This Manual</vt:lpstr>
      <vt:lpstr>Section 1D.01 Purpose and Principles of Traffic Control Devices</vt:lpstr>
      <vt:lpstr>Section 1D.06 Public Domain, Copyrights, and Patents</vt:lpstr>
      <vt:lpstr>Section 1D.09 Placement and Operation of Traffic Control Devices</vt:lpstr>
      <vt:lpstr>Section 1D.11 Crashworthiness of Traffic Control Devices and Other Roadside Appurtenances</vt:lpstr>
      <vt:lpstr>FHWA’s National  Traffic Control Devices Program</vt:lpstr>
    </vt:vector>
  </TitlesOfParts>
  <Company>DOT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Part 1</dc:title>
  <dc:creator>FHWA</dc:creator>
  <cp:keywords>MUTCD; Changes; 11th Edition; Part 1</cp:keywords>
  <cp:lastModifiedBy>Guy, Erica (US)</cp:lastModifiedBy>
  <cp:revision>24</cp:revision>
  <cp:lastPrinted>2024-05-07T19:59:02Z</cp:lastPrinted>
  <dcterms:created xsi:type="dcterms:W3CDTF">2009-03-27T20:07:24Z</dcterms:created>
  <dcterms:modified xsi:type="dcterms:W3CDTF">2026-07-22T02:07:31Z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