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 id="2147484392" r:id="rId7"/>
  </p:sldMasterIdLst>
  <p:notesMasterIdLst>
    <p:notesMasterId r:id="rId50"/>
  </p:notesMasterIdLst>
  <p:handoutMasterIdLst>
    <p:handoutMasterId r:id="rId51"/>
  </p:handoutMasterIdLst>
  <p:sldIdLst>
    <p:sldId id="1425" r:id="rId8"/>
    <p:sldId id="1405" r:id="rId9"/>
    <p:sldId id="1426" r:id="rId10"/>
    <p:sldId id="1372" r:id="rId11"/>
    <p:sldId id="1381" r:id="rId12"/>
    <p:sldId id="1382" r:id="rId13"/>
    <p:sldId id="1383" r:id="rId14"/>
    <p:sldId id="1380" r:id="rId15"/>
    <p:sldId id="1384" r:id="rId16"/>
    <p:sldId id="1385" r:id="rId17"/>
    <p:sldId id="1423" r:id="rId18"/>
    <p:sldId id="1389" r:id="rId19"/>
    <p:sldId id="1390" r:id="rId20"/>
    <p:sldId id="1391" r:id="rId21"/>
    <p:sldId id="1392" r:id="rId22"/>
    <p:sldId id="1393" r:id="rId23"/>
    <p:sldId id="1394" r:id="rId24"/>
    <p:sldId id="1400" r:id="rId25"/>
    <p:sldId id="1395" r:id="rId26"/>
    <p:sldId id="1371" r:id="rId27"/>
    <p:sldId id="1396" r:id="rId28"/>
    <p:sldId id="1397" r:id="rId29"/>
    <p:sldId id="1399" r:id="rId30"/>
    <p:sldId id="1419" r:id="rId31"/>
    <p:sldId id="1369" r:id="rId32"/>
    <p:sldId id="1401" r:id="rId33"/>
    <p:sldId id="1404" r:id="rId34"/>
    <p:sldId id="1403" r:id="rId35"/>
    <p:sldId id="1406" r:id="rId36"/>
    <p:sldId id="1407" r:id="rId37"/>
    <p:sldId id="1410" r:id="rId38"/>
    <p:sldId id="1408" r:id="rId39"/>
    <p:sldId id="1424" r:id="rId40"/>
    <p:sldId id="1413" r:id="rId41"/>
    <p:sldId id="1416" r:id="rId42"/>
    <p:sldId id="1417" r:id="rId43"/>
    <p:sldId id="1420" r:id="rId44"/>
    <p:sldId id="588" r:id="rId45"/>
    <p:sldId id="1422" r:id="rId46"/>
    <p:sldId id="1421" r:id="rId47"/>
    <p:sldId id="1418" r:id="rId48"/>
    <p:sldId id="915" r:id="rId49"/>
  </p:sldIdLst>
  <p:sldSz cx="12192000" cy="6858000"/>
  <p:notesSz cx="7010400" cy="9296400"/>
  <p:embeddedFontLst>
    <p:embeddedFont>
      <p:font typeface="Cambria Math" panose="02040503050406030204" pitchFamily="18" charset="0"/>
      <p:regular r:id="rId52"/>
    </p:embeddedFont>
    <p:embeddedFont>
      <p:font typeface="Century Gothic" panose="020B0502020202020204" pitchFamily="34" charset="0"/>
      <p:regular r:id="rId53"/>
      <p:bold r:id="rId54"/>
      <p:italic r:id="rId55"/>
      <p:boldItalic r:id="rId56"/>
    </p:embeddedFont>
    <p:embeddedFont>
      <p:font typeface="FHWA Series D2001" panose="020B0604000000020003" charset="0"/>
      <p:regular r:id="rId57"/>
    </p:embeddedFont>
    <p:embeddedFont>
      <p:font typeface="FHWA Series F2001" panose="020B0807000000020003" charset="0"/>
      <p:regular r:id="rId58"/>
    </p:embeddedFont>
    <p:embeddedFont>
      <p:font typeface="lato" panose="020F0502020204030203" charset="0"/>
      <p:regular r:id="rId59"/>
      <p:bold r:id="rId60"/>
      <p:italic r:id="rId61"/>
      <p:boldItalic r:id="rId62"/>
    </p:embeddedFont>
    <p:embeddedFont>
      <p:font typeface="Times" panose="02020603050405020304" pitchFamily="18" charset="0"/>
      <p:regular r:id="rId63"/>
      <p:bold r:id="rId64"/>
      <p:italic r:id="rId65"/>
      <p:boldItalic r:id="rId66"/>
    </p:embeddedFont>
    <p:embeddedFont>
      <p:font typeface="Webdings" panose="05030102010509060703" pitchFamily="18" charset="2"/>
      <p:regular r:id="rId67"/>
    </p:embeddedFont>
    <p:embeddedFont>
      <p:font typeface="Wingdings 3" panose="05040102010807070707" pitchFamily="18" charset="2"/>
      <p:regular r:id="rId68"/>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49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CFF5606F-6C7C-B822-4FAB-D6F06B99D826}" name="Zeller, Matthew (FHWA)" initials="ZM(" userId="S::Matthew.Zeller@ad.dot.gov::f9d76740-6599-4c3d-b746-81732ea17123"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382DEC9A-CE55-9C5F-01DF-635D12253B35}" name="Zeller, Matthew (FHWA)" initials="Z(" userId="S::matthew.zeller@ad.dot.gov::f9d76740-6599-4c3d-b746-81732ea17123" providerId="AD"/>
  <p188:author id="{B73DE7A5-676C-B3D8-9BB4-54FE8659B5D6}" name="Wallace, Hannah" initials="WH"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1853"/>
    <a:srgbClr val="FFFF99"/>
    <a:srgbClr val="FFFFCC"/>
    <a:srgbClr val="000099"/>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155CD9-0B1E-49F1-89C3-6772A50EF2EC}" v="67" dt="2026-07-21T21:34:05.4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8" autoAdjust="0"/>
    <p:restoredTop sz="91646" autoAdjust="0"/>
  </p:normalViewPr>
  <p:slideViewPr>
    <p:cSldViewPr snapToGrid="0">
      <p:cViewPr varScale="1">
        <p:scale>
          <a:sx n="98" d="100"/>
          <a:sy n="98" d="100"/>
        </p:scale>
        <p:origin x="246" y="78"/>
      </p:cViewPr>
      <p:guideLst>
        <p:guide orient="horz" pos="2496"/>
        <p:guide pos="3840"/>
      </p:guideLst>
    </p:cSldViewPr>
  </p:slideViewPr>
  <p:outlineViewPr>
    <p:cViewPr>
      <p:scale>
        <a:sx n="33" d="100"/>
        <a:sy n="33" d="100"/>
      </p:scale>
      <p:origin x="0" y="-14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12.fntdata"/><Relationship Id="rId68" Type="http://schemas.openxmlformats.org/officeDocument/2006/relationships/font" Target="fonts/font17.fntdata"/><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font" Target="fonts/font10.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handoutMaster" Target="handoutMasters/handoutMaster1.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6.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notesMaster" Target="notesMasters/notesMaster1.xml"/><Relationship Id="rId55" Type="http://schemas.openxmlformats.org/officeDocument/2006/relationships/font" Target="fonts/font4.fntdata"/><Relationship Id="rId76"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modMainMaster">
      <pc:chgData name="Guy, Erica (US)" userId="1fe87976-b765-4ae8-b0d1-d999fb95f92b" providerId="ADAL" clId="{C16E00C5-FDD2-4D94-9E8B-3436556C05AB}" dt="2026-07-22T02:08:47.599" v="489" actId="962"/>
      <pc:docMkLst>
        <pc:docMk/>
      </pc:docMkLst>
      <pc:sldChg chg="delSp modSp mod">
        <pc:chgData name="Guy, Erica (US)" userId="1fe87976-b765-4ae8-b0d1-d999fb95f92b" providerId="ADAL" clId="{C16E00C5-FDD2-4D94-9E8B-3436556C05AB}" dt="2026-07-20T16:29:06.560" v="221" actId="962"/>
        <pc:sldMkLst>
          <pc:docMk/>
          <pc:sldMk cId="408567840" sldId="588"/>
        </pc:sldMkLst>
        <pc:spChg chg="mod topLvl">
          <ac:chgData name="Guy, Erica (US)" userId="1fe87976-b765-4ae8-b0d1-d999fb95f92b" providerId="ADAL" clId="{C16E00C5-FDD2-4D94-9E8B-3436556C05AB}" dt="2026-07-20T16:28:42.813" v="219" actId="165"/>
          <ac:spMkLst>
            <pc:docMk/>
            <pc:sldMk cId="408567840" sldId="588"/>
            <ac:spMk id="10" creationId="{D365BA87-549B-77D8-70C8-CF4D7CE8A6FB}"/>
          </ac:spMkLst>
        </pc:spChg>
        <pc:spChg chg="mod topLvl">
          <ac:chgData name="Guy, Erica (US)" userId="1fe87976-b765-4ae8-b0d1-d999fb95f92b" providerId="ADAL" clId="{C16E00C5-FDD2-4D94-9E8B-3436556C05AB}" dt="2026-07-20T16:28:42.813" v="219" actId="165"/>
          <ac:spMkLst>
            <pc:docMk/>
            <pc:sldMk cId="408567840" sldId="588"/>
            <ac:spMk id="12" creationId="{92E13A85-AA07-4361-1236-1A934E3FAC0D}"/>
          </ac:spMkLst>
        </pc:spChg>
        <pc:spChg chg="mod topLvl">
          <ac:chgData name="Guy, Erica (US)" userId="1fe87976-b765-4ae8-b0d1-d999fb95f92b" providerId="ADAL" clId="{C16E00C5-FDD2-4D94-9E8B-3436556C05AB}" dt="2026-07-20T16:28:42.813" v="219" actId="165"/>
          <ac:spMkLst>
            <pc:docMk/>
            <pc:sldMk cId="408567840" sldId="588"/>
            <ac:spMk id="13" creationId="{774CF7EF-221F-BACB-703E-B0C18114780C}"/>
          </ac:spMkLst>
        </pc:spChg>
        <pc:spChg chg="mod topLvl">
          <ac:chgData name="Guy, Erica (US)" userId="1fe87976-b765-4ae8-b0d1-d999fb95f92b" providerId="ADAL" clId="{C16E00C5-FDD2-4D94-9E8B-3436556C05AB}" dt="2026-07-20T16:28:42.813" v="219" actId="165"/>
          <ac:spMkLst>
            <pc:docMk/>
            <pc:sldMk cId="408567840" sldId="588"/>
            <ac:spMk id="14" creationId="{4118441A-D364-6038-6CDC-5E47C90208B2}"/>
          </ac:spMkLst>
        </pc:spChg>
        <pc:picChg chg="mod topLvl">
          <ac:chgData name="Guy, Erica (US)" userId="1fe87976-b765-4ae8-b0d1-d999fb95f92b" providerId="ADAL" clId="{C16E00C5-FDD2-4D94-9E8B-3436556C05AB}" dt="2026-07-20T16:28:58.271" v="220" actId="962"/>
          <ac:picMkLst>
            <pc:docMk/>
            <pc:sldMk cId="408567840" sldId="588"/>
            <ac:picMk id="4" creationId="{168BCF68-18D9-5400-F031-92B4F0E615EC}"/>
          </ac:picMkLst>
        </pc:picChg>
        <pc:picChg chg="mod topLvl">
          <ac:chgData name="Guy, Erica (US)" userId="1fe87976-b765-4ae8-b0d1-d999fb95f92b" providerId="ADAL" clId="{C16E00C5-FDD2-4D94-9E8B-3436556C05AB}" dt="2026-07-20T16:29:06.560" v="221" actId="962"/>
          <ac:picMkLst>
            <pc:docMk/>
            <pc:sldMk cId="408567840" sldId="588"/>
            <ac:picMk id="7" creationId="{619CD768-268E-0C36-D80F-28D9AE947AF6}"/>
          </ac:picMkLst>
        </pc:picChg>
        <pc:picChg chg="mod topLvl">
          <ac:chgData name="Guy, Erica (US)" userId="1fe87976-b765-4ae8-b0d1-d999fb95f92b" providerId="ADAL" clId="{C16E00C5-FDD2-4D94-9E8B-3436556C05AB}" dt="2026-07-20T16:28:42.813" v="219" actId="165"/>
          <ac:picMkLst>
            <pc:docMk/>
            <pc:sldMk cId="408567840" sldId="588"/>
            <ac:picMk id="8" creationId="{1354F173-AF39-8370-8ACD-7019B5BEB6F6}"/>
          </ac:picMkLst>
        </pc:picChg>
        <pc:picChg chg="mod topLvl">
          <ac:chgData name="Guy, Erica (US)" userId="1fe87976-b765-4ae8-b0d1-d999fb95f92b" providerId="ADAL" clId="{C16E00C5-FDD2-4D94-9E8B-3436556C05AB}" dt="2026-07-20T16:28:42.813" v="219" actId="165"/>
          <ac:picMkLst>
            <pc:docMk/>
            <pc:sldMk cId="408567840" sldId="588"/>
            <ac:picMk id="9" creationId="{F7646AC4-100E-3E9E-FFE7-B303DF2D3F50}"/>
          </ac:picMkLst>
        </pc:picChg>
      </pc:sldChg>
      <pc:sldChg chg="modSp del mod">
        <pc:chgData name="Guy, Erica (US)" userId="1fe87976-b765-4ae8-b0d1-d999fb95f92b" providerId="ADAL" clId="{C16E00C5-FDD2-4D94-9E8B-3436556C05AB}" dt="2026-07-21T21:37:41.406" v="231" actId="47"/>
        <pc:sldMkLst>
          <pc:docMk/>
          <pc:sldMk cId="1246514363" sldId="589"/>
        </pc:sldMkLst>
      </pc:sldChg>
      <pc:sldChg chg="modSp mod">
        <pc:chgData name="Guy, Erica (US)" userId="1fe87976-b765-4ae8-b0d1-d999fb95f92b" providerId="ADAL" clId="{C16E00C5-FDD2-4D94-9E8B-3436556C05AB}" dt="2026-07-20T16:30:05.574" v="225" actId="962"/>
        <pc:sldMkLst>
          <pc:docMk/>
          <pc:sldMk cId="3573914051" sldId="915"/>
        </pc:sldMkLst>
        <pc:picChg chg="mod">
          <ac:chgData name="Guy, Erica (US)" userId="1fe87976-b765-4ae8-b0d1-d999fb95f92b" providerId="ADAL" clId="{C16E00C5-FDD2-4D94-9E8B-3436556C05AB}" dt="2026-07-20T16:30:05.574" v="225" actId="962"/>
          <ac:picMkLst>
            <pc:docMk/>
            <pc:sldMk cId="3573914051" sldId="915"/>
            <ac:picMk id="5" creationId="{7CD49B64-CDE7-B1E0-F19F-D08462DCE392}"/>
          </ac:picMkLst>
        </pc:picChg>
      </pc:sldChg>
      <pc:sldChg chg="delSp modSp mod">
        <pc:chgData name="Guy, Erica (US)" userId="1fe87976-b765-4ae8-b0d1-d999fb95f92b" providerId="ADAL" clId="{C16E00C5-FDD2-4D94-9E8B-3436556C05AB}" dt="2026-07-20T16:05:57.681" v="172" actId="962"/>
        <pc:sldMkLst>
          <pc:docMk/>
          <pc:sldMk cId="4268416415" sldId="1369"/>
        </pc:sldMkLst>
        <pc:spChg chg="mod topLvl">
          <ac:chgData name="Guy, Erica (US)" userId="1fe87976-b765-4ae8-b0d1-d999fb95f92b" providerId="ADAL" clId="{C16E00C5-FDD2-4D94-9E8B-3436556C05AB}" dt="2026-07-20T16:05:26.158" v="169" actId="165"/>
          <ac:spMkLst>
            <pc:docMk/>
            <pc:sldMk cId="4268416415" sldId="1369"/>
            <ac:spMk id="9" creationId="{B496A2A8-A1E9-E74A-E881-8D7887327585}"/>
          </ac:spMkLst>
        </pc:spChg>
        <pc:spChg chg="mod topLvl">
          <ac:chgData name="Guy, Erica (US)" userId="1fe87976-b765-4ae8-b0d1-d999fb95f92b" providerId="ADAL" clId="{C16E00C5-FDD2-4D94-9E8B-3436556C05AB}" dt="2026-07-20T16:05:26.158" v="169" actId="165"/>
          <ac:spMkLst>
            <pc:docMk/>
            <pc:sldMk cId="4268416415" sldId="1369"/>
            <ac:spMk id="10" creationId="{4361F056-1ED7-9FDA-64E0-38B91473F5C8}"/>
          </ac:spMkLst>
        </pc:spChg>
        <pc:spChg chg="mod topLvl">
          <ac:chgData name="Guy, Erica (US)" userId="1fe87976-b765-4ae8-b0d1-d999fb95f92b" providerId="ADAL" clId="{C16E00C5-FDD2-4D94-9E8B-3436556C05AB}" dt="2026-07-20T16:05:26.158" v="169" actId="165"/>
          <ac:spMkLst>
            <pc:docMk/>
            <pc:sldMk cId="4268416415" sldId="1369"/>
            <ac:spMk id="11" creationId="{A8CE1C2E-C937-910E-DA4B-19645B564450}"/>
          </ac:spMkLst>
        </pc:spChg>
        <pc:picChg chg="mod topLvl">
          <ac:chgData name="Guy, Erica (US)" userId="1fe87976-b765-4ae8-b0d1-d999fb95f92b" providerId="ADAL" clId="{C16E00C5-FDD2-4D94-9E8B-3436556C05AB}" dt="2026-07-20T16:05:47.028" v="171" actId="962"/>
          <ac:picMkLst>
            <pc:docMk/>
            <pc:sldMk cId="4268416415" sldId="1369"/>
            <ac:picMk id="5" creationId="{FB9C7868-624F-55C7-DD4F-00B8FDED9364}"/>
          </ac:picMkLst>
        </pc:picChg>
        <pc:picChg chg="mod topLvl">
          <ac:chgData name="Guy, Erica (US)" userId="1fe87976-b765-4ae8-b0d1-d999fb95f92b" providerId="ADAL" clId="{C16E00C5-FDD2-4D94-9E8B-3436556C05AB}" dt="2026-07-20T16:05:38.262" v="170" actId="962"/>
          <ac:picMkLst>
            <pc:docMk/>
            <pc:sldMk cId="4268416415" sldId="1369"/>
            <ac:picMk id="6" creationId="{7E6DAF32-D9E5-1783-DCD7-0D4D1AD21EAC}"/>
          </ac:picMkLst>
        </pc:picChg>
        <pc:picChg chg="mod topLvl">
          <ac:chgData name="Guy, Erica (US)" userId="1fe87976-b765-4ae8-b0d1-d999fb95f92b" providerId="ADAL" clId="{C16E00C5-FDD2-4D94-9E8B-3436556C05AB}" dt="2026-07-20T16:05:57.681" v="172" actId="962"/>
          <ac:picMkLst>
            <pc:docMk/>
            <pc:sldMk cId="4268416415" sldId="1369"/>
            <ac:picMk id="8" creationId="{B6892CE2-D24B-7E07-BEE0-7E879756F8BB}"/>
          </ac:picMkLst>
        </pc:picChg>
      </pc:sldChg>
      <pc:sldChg chg="modSp mod">
        <pc:chgData name="Guy, Erica (US)" userId="1fe87976-b765-4ae8-b0d1-d999fb95f92b" providerId="ADAL" clId="{C16E00C5-FDD2-4D94-9E8B-3436556C05AB}" dt="2026-07-21T21:54:27.383" v="488" actId="962"/>
        <pc:sldMkLst>
          <pc:docMk/>
          <pc:sldMk cId="3134184598" sldId="1381"/>
        </pc:sldMkLst>
        <pc:picChg chg="mod">
          <ac:chgData name="Guy, Erica (US)" userId="1fe87976-b765-4ae8-b0d1-d999fb95f92b" providerId="ADAL" clId="{C16E00C5-FDD2-4D94-9E8B-3436556C05AB}" dt="2026-07-21T21:54:27.383" v="488" actId="962"/>
          <ac:picMkLst>
            <pc:docMk/>
            <pc:sldMk cId="3134184598" sldId="1381"/>
            <ac:picMk id="6" creationId="{411D59C3-E340-1903-0E0C-93E4F59D3D07}"/>
          </ac:picMkLst>
        </pc:picChg>
      </pc:sldChg>
      <pc:sldChg chg="addSp delSp modSp mod">
        <pc:chgData name="Guy, Erica (US)" userId="1fe87976-b765-4ae8-b0d1-d999fb95f92b" providerId="ADAL" clId="{C16E00C5-FDD2-4D94-9E8B-3436556C05AB}" dt="2026-07-20T15:33:29.491" v="117" actId="962"/>
        <pc:sldMkLst>
          <pc:docMk/>
          <pc:sldMk cId="2063303165" sldId="1392"/>
        </pc:sldMkLst>
        <pc:grpChg chg="add del mod">
          <ac:chgData name="Guy, Erica (US)" userId="1fe87976-b765-4ae8-b0d1-d999fb95f92b" providerId="ADAL" clId="{C16E00C5-FDD2-4D94-9E8B-3436556C05AB}" dt="2026-07-20T15:33:29.491" v="117" actId="962"/>
          <ac:grpSpMkLst>
            <pc:docMk/>
            <pc:sldMk cId="2063303165" sldId="1392"/>
            <ac:grpSpMk id="3" creationId="{4B58FBC3-0B3B-1F03-6AD2-6D7128A0B44E}"/>
          </ac:grpSpMkLst>
        </pc:grpChg>
        <pc:picChg chg="mod topLvl">
          <ac:chgData name="Guy, Erica (US)" userId="1fe87976-b765-4ae8-b0d1-d999fb95f92b" providerId="ADAL" clId="{C16E00C5-FDD2-4D94-9E8B-3436556C05AB}" dt="2026-07-20T15:32:26.374" v="116" actId="165"/>
          <ac:picMkLst>
            <pc:docMk/>
            <pc:sldMk cId="2063303165" sldId="1392"/>
            <ac:picMk id="5" creationId="{B29F01DB-4483-1E2B-8EA3-F631F53854FA}"/>
          </ac:picMkLst>
        </pc:picChg>
        <pc:picChg chg="mod topLvl">
          <ac:chgData name="Guy, Erica (US)" userId="1fe87976-b765-4ae8-b0d1-d999fb95f92b" providerId="ADAL" clId="{C16E00C5-FDD2-4D94-9E8B-3436556C05AB}" dt="2026-07-20T15:32:26.374" v="116" actId="165"/>
          <ac:picMkLst>
            <pc:docMk/>
            <pc:sldMk cId="2063303165" sldId="1392"/>
            <ac:picMk id="7" creationId="{B0835684-8E31-71E7-81F9-9D9DEC04407E}"/>
          </ac:picMkLst>
        </pc:picChg>
      </pc:sldChg>
      <pc:sldChg chg="modSp mod">
        <pc:chgData name="Guy, Erica (US)" userId="1fe87976-b765-4ae8-b0d1-d999fb95f92b" providerId="ADAL" clId="{C16E00C5-FDD2-4D94-9E8B-3436556C05AB}" dt="2026-07-20T15:35:42.710" v="119" actId="962"/>
        <pc:sldMkLst>
          <pc:docMk/>
          <pc:sldMk cId="541397251" sldId="1393"/>
        </pc:sldMkLst>
        <pc:grpChg chg="mod">
          <ac:chgData name="Guy, Erica (US)" userId="1fe87976-b765-4ae8-b0d1-d999fb95f92b" providerId="ADAL" clId="{C16E00C5-FDD2-4D94-9E8B-3436556C05AB}" dt="2026-07-20T15:35:19.415" v="118" actId="962"/>
          <ac:grpSpMkLst>
            <pc:docMk/>
            <pc:sldMk cId="541397251" sldId="1393"/>
            <ac:grpSpMk id="3" creationId="{938EA81A-7A0B-D2E1-3D1E-22045CCDBBD2}"/>
          </ac:grpSpMkLst>
        </pc:grpChg>
        <pc:grpChg chg="mod">
          <ac:chgData name="Guy, Erica (US)" userId="1fe87976-b765-4ae8-b0d1-d999fb95f92b" providerId="ADAL" clId="{C16E00C5-FDD2-4D94-9E8B-3436556C05AB}" dt="2026-07-20T15:35:42.710" v="119" actId="962"/>
          <ac:grpSpMkLst>
            <pc:docMk/>
            <pc:sldMk cId="541397251" sldId="1393"/>
            <ac:grpSpMk id="5" creationId="{20E6FC30-4C6C-479C-6727-4FACA2F87F8A}"/>
          </ac:grpSpMkLst>
        </pc:grpChg>
      </pc:sldChg>
      <pc:sldChg chg="addSp delSp modSp mod">
        <pc:chgData name="Guy, Erica (US)" userId="1fe87976-b765-4ae8-b0d1-d999fb95f92b" providerId="ADAL" clId="{C16E00C5-FDD2-4D94-9E8B-3436556C05AB}" dt="2026-07-20T16:05:09.227" v="168" actId="962"/>
        <pc:sldMkLst>
          <pc:docMk/>
          <pc:sldMk cId="3579507287" sldId="1399"/>
        </pc:sldMkLst>
        <pc:spChg chg="mod topLvl">
          <ac:chgData name="Guy, Erica (US)" userId="1fe87976-b765-4ae8-b0d1-d999fb95f92b" providerId="ADAL" clId="{C16E00C5-FDD2-4D94-9E8B-3436556C05AB}" dt="2026-07-20T16:04:52.334" v="167" actId="165"/>
          <ac:spMkLst>
            <pc:docMk/>
            <pc:sldMk cId="3579507287" sldId="1399"/>
            <ac:spMk id="8" creationId="{CFA7E4AA-1559-0591-8124-78935304B8F4}"/>
          </ac:spMkLst>
        </pc:spChg>
        <pc:spChg chg="mod topLvl">
          <ac:chgData name="Guy, Erica (US)" userId="1fe87976-b765-4ae8-b0d1-d999fb95f92b" providerId="ADAL" clId="{C16E00C5-FDD2-4D94-9E8B-3436556C05AB}" dt="2026-07-20T16:04:52.334" v="167" actId="165"/>
          <ac:spMkLst>
            <pc:docMk/>
            <pc:sldMk cId="3579507287" sldId="1399"/>
            <ac:spMk id="9" creationId="{B02DE5D2-56C5-561A-A4E8-885FCF8F6AD8}"/>
          </ac:spMkLst>
        </pc:spChg>
        <pc:spChg chg="mod topLvl">
          <ac:chgData name="Guy, Erica (US)" userId="1fe87976-b765-4ae8-b0d1-d999fb95f92b" providerId="ADAL" clId="{C16E00C5-FDD2-4D94-9E8B-3436556C05AB}" dt="2026-07-20T16:04:52.334" v="167" actId="165"/>
          <ac:spMkLst>
            <pc:docMk/>
            <pc:sldMk cId="3579507287" sldId="1399"/>
            <ac:spMk id="17" creationId="{07E4D42B-A781-BD37-87E2-C5119B8B8BC1}"/>
          </ac:spMkLst>
        </pc:spChg>
        <pc:spChg chg="mod topLvl">
          <ac:chgData name="Guy, Erica (US)" userId="1fe87976-b765-4ae8-b0d1-d999fb95f92b" providerId="ADAL" clId="{C16E00C5-FDD2-4D94-9E8B-3436556C05AB}" dt="2026-07-20T16:04:52.334" v="167" actId="165"/>
          <ac:spMkLst>
            <pc:docMk/>
            <pc:sldMk cId="3579507287" sldId="1399"/>
            <ac:spMk id="18" creationId="{771E72EC-11D7-1E48-47DB-485240A98D15}"/>
          </ac:spMkLst>
        </pc:spChg>
        <pc:spChg chg="mod topLvl">
          <ac:chgData name="Guy, Erica (US)" userId="1fe87976-b765-4ae8-b0d1-d999fb95f92b" providerId="ADAL" clId="{C16E00C5-FDD2-4D94-9E8B-3436556C05AB}" dt="2026-07-20T16:04:52.334" v="167" actId="165"/>
          <ac:spMkLst>
            <pc:docMk/>
            <pc:sldMk cId="3579507287" sldId="1399"/>
            <ac:spMk id="19" creationId="{120737ED-4E2F-4D89-9AE2-36753C415ADC}"/>
          </ac:spMkLst>
        </pc:spChg>
        <pc:spChg chg="mod topLvl">
          <ac:chgData name="Guy, Erica (US)" userId="1fe87976-b765-4ae8-b0d1-d999fb95f92b" providerId="ADAL" clId="{C16E00C5-FDD2-4D94-9E8B-3436556C05AB}" dt="2026-07-20T16:04:52.334" v="167" actId="165"/>
          <ac:spMkLst>
            <pc:docMk/>
            <pc:sldMk cId="3579507287" sldId="1399"/>
            <ac:spMk id="21" creationId="{E64FD2D9-3D48-8A5D-2913-C2A7C627FB0A}"/>
          </ac:spMkLst>
        </pc:spChg>
        <pc:spChg chg="mod topLvl">
          <ac:chgData name="Guy, Erica (US)" userId="1fe87976-b765-4ae8-b0d1-d999fb95f92b" providerId="ADAL" clId="{C16E00C5-FDD2-4D94-9E8B-3436556C05AB}" dt="2026-07-20T16:04:52.334" v="167" actId="165"/>
          <ac:spMkLst>
            <pc:docMk/>
            <pc:sldMk cId="3579507287" sldId="1399"/>
            <ac:spMk id="24" creationId="{1EDCF6F2-CAF4-ECE6-0E4E-A479A2EA73FE}"/>
          </ac:spMkLst>
        </pc:spChg>
        <pc:spChg chg="mod topLvl">
          <ac:chgData name="Guy, Erica (US)" userId="1fe87976-b765-4ae8-b0d1-d999fb95f92b" providerId="ADAL" clId="{C16E00C5-FDD2-4D94-9E8B-3436556C05AB}" dt="2026-07-20T16:04:52.334" v="167" actId="165"/>
          <ac:spMkLst>
            <pc:docMk/>
            <pc:sldMk cId="3579507287" sldId="1399"/>
            <ac:spMk id="25" creationId="{041D5DE5-184C-389F-A3A9-F74A16A3A7A9}"/>
          </ac:spMkLst>
        </pc:spChg>
        <pc:picChg chg="mod topLvl">
          <ac:chgData name="Guy, Erica (US)" userId="1fe87976-b765-4ae8-b0d1-d999fb95f92b" providerId="ADAL" clId="{C16E00C5-FDD2-4D94-9E8B-3436556C05AB}" dt="2026-07-20T16:04:52.334" v="167" actId="165"/>
          <ac:picMkLst>
            <pc:docMk/>
            <pc:sldMk cId="3579507287" sldId="1399"/>
            <ac:picMk id="5" creationId="{9B08B2C9-A4C9-F024-A22C-F16FD3BD5EED}"/>
          </ac:picMkLst>
        </pc:picChg>
        <pc:picChg chg="mod">
          <ac:chgData name="Guy, Erica (US)" userId="1fe87976-b765-4ae8-b0d1-d999fb95f92b" providerId="ADAL" clId="{C16E00C5-FDD2-4D94-9E8B-3436556C05AB}" dt="2026-07-20T16:01:45.751" v="155" actId="962"/>
          <ac:picMkLst>
            <pc:docMk/>
            <pc:sldMk cId="3579507287" sldId="1399"/>
            <ac:picMk id="7" creationId="{0C96CE17-DDAA-E4C6-3995-90F0DFCD4438}"/>
          </ac:picMkLst>
        </pc:picChg>
        <pc:picChg chg="mod topLvl">
          <ac:chgData name="Guy, Erica (US)" userId="1fe87976-b765-4ae8-b0d1-d999fb95f92b" providerId="ADAL" clId="{C16E00C5-FDD2-4D94-9E8B-3436556C05AB}" dt="2026-07-20T16:04:52.334" v="167" actId="165"/>
          <ac:picMkLst>
            <pc:docMk/>
            <pc:sldMk cId="3579507287" sldId="1399"/>
            <ac:picMk id="11" creationId="{24643A24-7960-EAA6-25B1-DD67E2A7B8F3}"/>
          </ac:picMkLst>
        </pc:picChg>
        <pc:picChg chg="mod">
          <ac:chgData name="Guy, Erica (US)" userId="1fe87976-b765-4ae8-b0d1-d999fb95f92b" providerId="ADAL" clId="{C16E00C5-FDD2-4D94-9E8B-3436556C05AB}" dt="2026-07-20T16:05:09.227" v="168" actId="962"/>
          <ac:picMkLst>
            <pc:docMk/>
            <pc:sldMk cId="3579507287" sldId="1399"/>
            <ac:picMk id="13" creationId="{211A8E0C-65A9-D6EC-6C33-40ED54FB95CE}"/>
          </ac:picMkLst>
        </pc:picChg>
        <pc:picChg chg="mod">
          <ac:chgData name="Guy, Erica (US)" userId="1fe87976-b765-4ae8-b0d1-d999fb95f92b" providerId="ADAL" clId="{C16E00C5-FDD2-4D94-9E8B-3436556C05AB}" dt="2026-07-20T16:01:46.436" v="156" actId="962"/>
          <ac:picMkLst>
            <pc:docMk/>
            <pc:sldMk cId="3579507287" sldId="1399"/>
            <ac:picMk id="14" creationId="{BA895C87-799A-372C-B13B-BA4B08389821}"/>
          </ac:picMkLst>
        </pc:picChg>
        <pc:picChg chg="mod">
          <ac:chgData name="Guy, Erica (US)" userId="1fe87976-b765-4ae8-b0d1-d999fb95f92b" providerId="ADAL" clId="{C16E00C5-FDD2-4D94-9E8B-3436556C05AB}" dt="2026-07-20T16:01:47.071" v="157" actId="962"/>
          <ac:picMkLst>
            <pc:docMk/>
            <pc:sldMk cId="3579507287" sldId="1399"/>
            <ac:picMk id="23" creationId="{B795BB2A-0BBD-A897-67BB-0D7A25BBD25C}"/>
          </ac:picMkLst>
        </pc:picChg>
      </pc:sldChg>
      <pc:sldChg chg="addSp delSp modSp mod">
        <pc:chgData name="Guy, Erica (US)" userId="1fe87976-b765-4ae8-b0d1-d999fb95f92b" providerId="ADAL" clId="{C16E00C5-FDD2-4D94-9E8B-3436556C05AB}" dt="2026-07-20T15:49:26.436" v="134" actId="962"/>
        <pc:sldMkLst>
          <pc:docMk/>
          <pc:sldMk cId="1666270427" sldId="1400"/>
        </pc:sldMkLst>
        <pc:grpChg chg="add del mod ord">
          <ac:chgData name="Guy, Erica (US)" userId="1fe87976-b765-4ae8-b0d1-d999fb95f92b" providerId="ADAL" clId="{C16E00C5-FDD2-4D94-9E8B-3436556C05AB}" dt="2026-07-20T15:49:26.436" v="134" actId="962"/>
          <ac:grpSpMkLst>
            <pc:docMk/>
            <pc:sldMk cId="1666270427" sldId="1400"/>
            <ac:grpSpMk id="3" creationId="{BE9DEDC7-83F5-F493-A0D7-48671ED86C05}"/>
          </ac:grpSpMkLst>
        </pc:grpChg>
        <pc:picChg chg="mod topLvl">
          <ac:chgData name="Guy, Erica (US)" userId="1fe87976-b765-4ae8-b0d1-d999fb95f92b" providerId="ADAL" clId="{C16E00C5-FDD2-4D94-9E8B-3436556C05AB}" dt="2026-07-20T15:44:56.230" v="129" actId="165"/>
          <ac:picMkLst>
            <pc:docMk/>
            <pc:sldMk cId="1666270427" sldId="1400"/>
            <ac:picMk id="6" creationId="{E5DB10F2-4863-E78F-1CC3-C8CDD35A39C8}"/>
          </ac:picMkLst>
        </pc:picChg>
        <pc:picChg chg="mod topLvl">
          <ac:chgData name="Guy, Erica (US)" userId="1fe87976-b765-4ae8-b0d1-d999fb95f92b" providerId="ADAL" clId="{C16E00C5-FDD2-4D94-9E8B-3436556C05AB}" dt="2026-07-20T15:44:56.230" v="129" actId="165"/>
          <ac:picMkLst>
            <pc:docMk/>
            <pc:sldMk cId="1666270427" sldId="1400"/>
            <ac:picMk id="9" creationId="{06D3A5AE-BA18-E576-37BB-CB678E701CD3}"/>
          </ac:picMkLst>
        </pc:picChg>
      </pc:sldChg>
      <pc:sldChg chg="delSp modSp mod">
        <pc:chgData name="Guy, Erica (US)" userId="1fe87976-b765-4ae8-b0d1-d999fb95f92b" providerId="ADAL" clId="{C16E00C5-FDD2-4D94-9E8B-3436556C05AB}" dt="2026-07-20T16:07:12.236" v="174" actId="962"/>
        <pc:sldMkLst>
          <pc:docMk/>
          <pc:sldMk cId="1246582936" sldId="1401"/>
        </pc:sldMkLst>
        <pc:spChg chg="mod topLvl">
          <ac:chgData name="Guy, Erica (US)" userId="1fe87976-b765-4ae8-b0d1-d999fb95f92b" providerId="ADAL" clId="{C16E00C5-FDD2-4D94-9E8B-3436556C05AB}" dt="2026-07-20T16:06:19.610" v="173" actId="165"/>
          <ac:spMkLst>
            <pc:docMk/>
            <pc:sldMk cId="1246582936" sldId="1401"/>
            <ac:spMk id="9" creationId="{0FE12854-A5B4-994B-6B7B-3A35B0574889}"/>
          </ac:spMkLst>
        </pc:spChg>
        <pc:spChg chg="mod topLvl">
          <ac:chgData name="Guy, Erica (US)" userId="1fe87976-b765-4ae8-b0d1-d999fb95f92b" providerId="ADAL" clId="{C16E00C5-FDD2-4D94-9E8B-3436556C05AB}" dt="2026-07-20T16:06:19.610" v="173" actId="165"/>
          <ac:spMkLst>
            <pc:docMk/>
            <pc:sldMk cId="1246582936" sldId="1401"/>
            <ac:spMk id="10" creationId="{35D44BB1-AE8A-A8C0-841C-65F01580F13D}"/>
          </ac:spMkLst>
        </pc:spChg>
        <pc:spChg chg="mod topLvl">
          <ac:chgData name="Guy, Erica (US)" userId="1fe87976-b765-4ae8-b0d1-d999fb95f92b" providerId="ADAL" clId="{C16E00C5-FDD2-4D94-9E8B-3436556C05AB}" dt="2026-07-20T16:06:19.610" v="173" actId="165"/>
          <ac:spMkLst>
            <pc:docMk/>
            <pc:sldMk cId="1246582936" sldId="1401"/>
            <ac:spMk id="11" creationId="{7FCD477E-9E94-F604-ECD7-A033DC941B78}"/>
          </ac:spMkLst>
        </pc:spChg>
        <pc:picChg chg="mod topLvl">
          <ac:chgData name="Guy, Erica (US)" userId="1fe87976-b765-4ae8-b0d1-d999fb95f92b" providerId="ADAL" clId="{C16E00C5-FDD2-4D94-9E8B-3436556C05AB}" dt="2026-07-20T16:06:19.610" v="173" actId="165"/>
          <ac:picMkLst>
            <pc:docMk/>
            <pc:sldMk cId="1246582936" sldId="1401"/>
            <ac:picMk id="5" creationId="{88B929F8-44E1-3045-749D-CE72B4C6E55E}"/>
          </ac:picMkLst>
        </pc:picChg>
        <pc:picChg chg="mod topLvl">
          <ac:chgData name="Guy, Erica (US)" userId="1fe87976-b765-4ae8-b0d1-d999fb95f92b" providerId="ADAL" clId="{C16E00C5-FDD2-4D94-9E8B-3436556C05AB}" dt="2026-07-20T16:06:19.610" v="173" actId="165"/>
          <ac:picMkLst>
            <pc:docMk/>
            <pc:sldMk cId="1246582936" sldId="1401"/>
            <ac:picMk id="6" creationId="{4A776E28-2AF8-344F-50F5-CDC30ABC5F85}"/>
          </ac:picMkLst>
        </pc:picChg>
        <pc:picChg chg="mod topLvl">
          <ac:chgData name="Guy, Erica (US)" userId="1fe87976-b765-4ae8-b0d1-d999fb95f92b" providerId="ADAL" clId="{C16E00C5-FDD2-4D94-9E8B-3436556C05AB}" dt="2026-07-20T16:07:12.236" v="174" actId="962"/>
          <ac:picMkLst>
            <pc:docMk/>
            <pc:sldMk cId="1246582936" sldId="1401"/>
            <ac:picMk id="7" creationId="{3298B9B6-FD31-4956-D872-8D3F03F3E135}"/>
          </ac:picMkLst>
        </pc:picChg>
      </pc:sldChg>
      <pc:sldChg chg="addSp delSp modSp mod">
        <pc:chgData name="Guy, Erica (US)" userId="1fe87976-b765-4ae8-b0d1-d999fb95f92b" providerId="ADAL" clId="{C16E00C5-FDD2-4D94-9E8B-3436556C05AB}" dt="2026-07-20T16:12:54.799" v="185" actId="962"/>
        <pc:sldMkLst>
          <pc:docMk/>
          <pc:sldMk cId="3810084327" sldId="1403"/>
        </pc:sldMkLst>
        <pc:spChg chg="mod topLvl">
          <ac:chgData name="Guy, Erica (US)" userId="1fe87976-b765-4ae8-b0d1-d999fb95f92b" providerId="ADAL" clId="{C16E00C5-FDD2-4D94-9E8B-3436556C05AB}" dt="2026-07-20T16:12:42.055" v="184" actId="165"/>
          <ac:spMkLst>
            <pc:docMk/>
            <pc:sldMk cId="3810084327" sldId="1403"/>
            <ac:spMk id="9" creationId="{C5C44ACF-407F-F75E-E7F8-FA85D5425488}"/>
          </ac:spMkLst>
        </pc:spChg>
        <pc:spChg chg="mod topLvl">
          <ac:chgData name="Guy, Erica (US)" userId="1fe87976-b765-4ae8-b0d1-d999fb95f92b" providerId="ADAL" clId="{C16E00C5-FDD2-4D94-9E8B-3436556C05AB}" dt="2026-07-20T16:12:42.055" v="184" actId="165"/>
          <ac:spMkLst>
            <pc:docMk/>
            <pc:sldMk cId="3810084327" sldId="1403"/>
            <ac:spMk id="12" creationId="{72C42476-04B6-83D5-407D-4170272FB073}"/>
          </ac:spMkLst>
        </pc:spChg>
        <pc:spChg chg="mod topLvl">
          <ac:chgData name="Guy, Erica (US)" userId="1fe87976-b765-4ae8-b0d1-d999fb95f92b" providerId="ADAL" clId="{C16E00C5-FDD2-4D94-9E8B-3436556C05AB}" dt="2026-07-20T16:12:42.055" v="184" actId="165"/>
          <ac:spMkLst>
            <pc:docMk/>
            <pc:sldMk cId="3810084327" sldId="1403"/>
            <ac:spMk id="14" creationId="{ED580BE1-366D-CD6D-01E1-CE06D72D2A1E}"/>
          </ac:spMkLst>
        </pc:spChg>
        <pc:spChg chg="mod topLvl">
          <ac:chgData name="Guy, Erica (US)" userId="1fe87976-b765-4ae8-b0d1-d999fb95f92b" providerId="ADAL" clId="{C16E00C5-FDD2-4D94-9E8B-3436556C05AB}" dt="2026-07-20T16:12:42.055" v="184" actId="165"/>
          <ac:spMkLst>
            <pc:docMk/>
            <pc:sldMk cId="3810084327" sldId="1403"/>
            <ac:spMk id="15" creationId="{28B539ED-318E-DC87-FA5A-313864524AE9}"/>
          </ac:spMkLst>
        </pc:spChg>
        <pc:grpChg chg="add del mod">
          <ac:chgData name="Guy, Erica (US)" userId="1fe87976-b765-4ae8-b0d1-d999fb95f92b" providerId="ADAL" clId="{C16E00C5-FDD2-4D94-9E8B-3436556C05AB}" dt="2026-07-20T16:12:54.799" v="185" actId="962"/>
          <ac:grpSpMkLst>
            <pc:docMk/>
            <pc:sldMk cId="3810084327" sldId="1403"/>
            <ac:grpSpMk id="10" creationId="{9D478B49-F252-E550-6AD4-323D85932928}"/>
          </ac:grpSpMkLst>
        </pc:grpChg>
        <pc:picChg chg="mod topLvl">
          <ac:chgData name="Guy, Erica (US)" userId="1fe87976-b765-4ae8-b0d1-d999fb95f92b" providerId="ADAL" clId="{C16E00C5-FDD2-4D94-9E8B-3436556C05AB}" dt="2026-07-20T16:12:42.055" v="184" actId="165"/>
          <ac:picMkLst>
            <pc:docMk/>
            <pc:sldMk cId="3810084327" sldId="1403"/>
            <ac:picMk id="5" creationId="{BB348FBE-DD42-BDBE-30DF-23B82D077785}"/>
          </ac:picMkLst>
        </pc:picChg>
        <pc:picChg chg="mod topLvl">
          <ac:chgData name="Guy, Erica (US)" userId="1fe87976-b765-4ae8-b0d1-d999fb95f92b" providerId="ADAL" clId="{C16E00C5-FDD2-4D94-9E8B-3436556C05AB}" dt="2026-07-20T16:12:42.055" v="184" actId="165"/>
          <ac:picMkLst>
            <pc:docMk/>
            <pc:sldMk cId="3810084327" sldId="1403"/>
            <ac:picMk id="7" creationId="{78A8516C-59F7-406A-ABC1-7BA799928510}"/>
          </ac:picMkLst>
        </pc:picChg>
        <pc:picChg chg="mod topLvl">
          <ac:chgData name="Guy, Erica (US)" userId="1fe87976-b765-4ae8-b0d1-d999fb95f92b" providerId="ADAL" clId="{C16E00C5-FDD2-4D94-9E8B-3436556C05AB}" dt="2026-07-20T16:12:42.055" v="184" actId="165"/>
          <ac:picMkLst>
            <pc:docMk/>
            <pc:sldMk cId="3810084327" sldId="1403"/>
            <ac:picMk id="8" creationId="{FB49EA2E-E81A-651F-AB57-A36F48102CE4}"/>
          </ac:picMkLst>
        </pc:picChg>
      </pc:sldChg>
      <pc:sldChg chg="delSp modSp mod">
        <pc:chgData name="Guy, Erica (US)" userId="1fe87976-b765-4ae8-b0d1-d999fb95f92b" providerId="ADAL" clId="{C16E00C5-FDD2-4D94-9E8B-3436556C05AB}" dt="2026-07-20T16:09:00.082" v="179" actId="962"/>
        <pc:sldMkLst>
          <pc:docMk/>
          <pc:sldMk cId="3736198288" sldId="1404"/>
        </pc:sldMkLst>
        <pc:spChg chg="mod topLvl">
          <ac:chgData name="Guy, Erica (US)" userId="1fe87976-b765-4ae8-b0d1-d999fb95f92b" providerId="ADAL" clId="{C16E00C5-FDD2-4D94-9E8B-3436556C05AB}" dt="2026-07-20T16:08:16.679" v="176" actId="165"/>
          <ac:spMkLst>
            <pc:docMk/>
            <pc:sldMk cId="3736198288" sldId="1404"/>
            <ac:spMk id="8" creationId="{69D8609D-E44A-3E72-AA32-8AF6E02EE278}"/>
          </ac:spMkLst>
        </pc:spChg>
        <pc:spChg chg="mod topLvl">
          <ac:chgData name="Guy, Erica (US)" userId="1fe87976-b765-4ae8-b0d1-d999fb95f92b" providerId="ADAL" clId="{C16E00C5-FDD2-4D94-9E8B-3436556C05AB}" dt="2026-07-20T16:08:16.679" v="176" actId="165"/>
          <ac:spMkLst>
            <pc:docMk/>
            <pc:sldMk cId="3736198288" sldId="1404"/>
            <ac:spMk id="9" creationId="{C9C2966C-CF2A-D2FE-2775-9A3E0822B451}"/>
          </ac:spMkLst>
        </pc:spChg>
        <pc:spChg chg="mod topLvl">
          <ac:chgData name="Guy, Erica (US)" userId="1fe87976-b765-4ae8-b0d1-d999fb95f92b" providerId="ADAL" clId="{C16E00C5-FDD2-4D94-9E8B-3436556C05AB}" dt="2026-07-20T16:08:44.113" v="178" actId="165"/>
          <ac:spMkLst>
            <pc:docMk/>
            <pc:sldMk cId="3736198288" sldId="1404"/>
            <ac:spMk id="11" creationId="{75439FAC-F68C-DAD9-1278-672B76C5DA32}"/>
          </ac:spMkLst>
        </pc:spChg>
        <pc:picChg chg="mod topLvl">
          <ac:chgData name="Guy, Erica (US)" userId="1fe87976-b765-4ae8-b0d1-d999fb95f92b" providerId="ADAL" clId="{C16E00C5-FDD2-4D94-9E8B-3436556C05AB}" dt="2026-07-20T16:08:16.679" v="176" actId="165"/>
          <ac:picMkLst>
            <pc:docMk/>
            <pc:sldMk cId="3736198288" sldId="1404"/>
            <ac:picMk id="5" creationId="{DEA833C0-2A13-E7AD-F12B-748552DFB92C}"/>
          </ac:picMkLst>
        </pc:picChg>
        <pc:picChg chg="mod topLvl">
          <ac:chgData name="Guy, Erica (US)" userId="1fe87976-b765-4ae8-b0d1-d999fb95f92b" providerId="ADAL" clId="{C16E00C5-FDD2-4D94-9E8B-3436556C05AB}" dt="2026-07-20T16:08:29.906" v="177" actId="962"/>
          <ac:picMkLst>
            <pc:docMk/>
            <pc:sldMk cId="3736198288" sldId="1404"/>
            <ac:picMk id="6" creationId="{841CB505-F059-BCB7-B2DB-9D51EF547DA2}"/>
          </ac:picMkLst>
        </pc:picChg>
        <pc:picChg chg="mod topLvl">
          <ac:chgData name="Guy, Erica (US)" userId="1fe87976-b765-4ae8-b0d1-d999fb95f92b" providerId="ADAL" clId="{C16E00C5-FDD2-4D94-9E8B-3436556C05AB}" dt="2026-07-20T16:09:00.082" v="179" actId="962"/>
          <ac:picMkLst>
            <pc:docMk/>
            <pc:sldMk cId="3736198288" sldId="1404"/>
            <ac:picMk id="10" creationId="{A0E2B785-BCE6-BE23-BADB-FFF43525E3CE}"/>
          </ac:picMkLst>
        </pc:picChg>
      </pc:sldChg>
      <pc:sldChg chg="modSp mod">
        <pc:chgData name="Guy, Erica (US)" userId="1fe87976-b765-4ae8-b0d1-d999fb95f92b" providerId="ADAL" clId="{C16E00C5-FDD2-4D94-9E8B-3436556C05AB}" dt="2026-07-20T15:29:33.510" v="105" actId="13244"/>
        <pc:sldMkLst>
          <pc:docMk/>
          <pc:sldMk cId="3022269248" sldId="1405"/>
        </pc:sldMkLst>
        <pc:spChg chg="ord">
          <ac:chgData name="Guy, Erica (US)" userId="1fe87976-b765-4ae8-b0d1-d999fb95f92b" providerId="ADAL" clId="{C16E00C5-FDD2-4D94-9E8B-3436556C05AB}" dt="2026-07-20T15:29:33.510" v="105" actId="13244"/>
          <ac:spMkLst>
            <pc:docMk/>
            <pc:sldMk cId="3022269248" sldId="1405"/>
            <ac:spMk id="2" creationId="{2FDD062A-FD5F-9021-8C2E-E8B328049569}"/>
          </ac:spMkLst>
        </pc:spChg>
      </pc:sldChg>
      <pc:sldChg chg="delSp modSp">
        <pc:chgData name="Guy, Erica (US)" userId="1fe87976-b765-4ae8-b0d1-d999fb95f92b" providerId="ADAL" clId="{C16E00C5-FDD2-4D94-9E8B-3436556C05AB}" dt="2026-07-20T16:13:26.693" v="186" actId="165"/>
        <pc:sldMkLst>
          <pc:docMk/>
          <pc:sldMk cId="2126017138" sldId="1406"/>
        </pc:sldMkLst>
        <pc:spChg chg="mod topLvl">
          <ac:chgData name="Guy, Erica (US)" userId="1fe87976-b765-4ae8-b0d1-d999fb95f92b" providerId="ADAL" clId="{C16E00C5-FDD2-4D94-9E8B-3436556C05AB}" dt="2026-07-20T16:13:26.693" v="186" actId="165"/>
          <ac:spMkLst>
            <pc:docMk/>
            <pc:sldMk cId="2126017138" sldId="1406"/>
            <ac:spMk id="11" creationId="{73D8D21B-E131-FAE2-422D-D9B8D60D50E0}"/>
          </ac:spMkLst>
        </pc:spChg>
        <pc:spChg chg="mod topLvl">
          <ac:chgData name="Guy, Erica (US)" userId="1fe87976-b765-4ae8-b0d1-d999fb95f92b" providerId="ADAL" clId="{C16E00C5-FDD2-4D94-9E8B-3436556C05AB}" dt="2026-07-20T16:13:26.693" v="186" actId="165"/>
          <ac:spMkLst>
            <pc:docMk/>
            <pc:sldMk cId="2126017138" sldId="1406"/>
            <ac:spMk id="12" creationId="{AB33B154-1C14-C715-A32A-9A1960BDB549}"/>
          </ac:spMkLst>
        </pc:spChg>
        <pc:spChg chg="mod topLvl">
          <ac:chgData name="Guy, Erica (US)" userId="1fe87976-b765-4ae8-b0d1-d999fb95f92b" providerId="ADAL" clId="{C16E00C5-FDD2-4D94-9E8B-3436556C05AB}" dt="2026-07-20T16:13:26.693" v="186" actId="165"/>
          <ac:spMkLst>
            <pc:docMk/>
            <pc:sldMk cId="2126017138" sldId="1406"/>
            <ac:spMk id="15" creationId="{ED84724B-F28C-5FEC-CF94-8036AEBED095}"/>
          </ac:spMkLst>
        </pc:spChg>
        <pc:spChg chg="mod topLvl">
          <ac:chgData name="Guy, Erica (US)" userId="1fe87976-b765-4ae8-b0d1-d999fb95f92b" providerId="ADAL" clId="{C16E00C5-FDD2-4D94-9E8B-3436556C05AB}" dt="2026-07-20T16:13:26.693" v="186" actId="165"/>
          <ac:spMkLst>
            <pc:docMk/>
            <pc:sldMk cId="2126017138" sldId="1406"/>
            <ac:spMk id="16" creationId="{D279C3BB-4E4F-F412-946F-227C2F30FE19}"/>
          </ac:spMkLst>
        </pc:spChg>
        <pc:spChg chg="mod topLvl">
          <ac:chgData name="Guy, Erica (US)" userId="1fe87976-b765-4ae8-b0d1-d999fb95f92b" providerId="ADAL" clId="{C16E00C5-FDD2-4D94-9E8B-3436556C05AB}" dt="2026-07-20T16:13:26.693" v="186" actId="165"/>
          <ac:spMkLst>
            <pc:docMk/>
            <pc:sldMk cId="2126017138" sldId="1406"/>
            <ac:spMk id="20" creationId="{0CEC5CE3-635A-949F-0A95-3E9D9B33F6E9}"/>
          </ac:spMkLst>
        </pc:spChg>
        <pc:spChg chg="mod topLvl">
          <ac:chgData name="Guy, Erica (US)" userId="1fe87976-b765-4ae8-b0d1-d999fb95f92b" providerId="ADAL" clId="{C16E00C5-FDD2-4D94-9E8B-3436556C05AB}" dt="2026-07-20T16:13:26.693" v="186" actId="165"/>
          <ac:spMkLst>
            <pc:docMk/>
            <pc:sldMk cId="2126017138" sldId="1406"/>
            <ac:spMk id="21" creationId="{DA40CBA7-0277-5A86-AA65-7841E7CA53D5}"/>
          </ac:spMkLst>
        </pc:spChg>
        <pc:spChg chg="mod topLvl">
          <ac:chgData name="Guy, Erica (US)" userId="1fe87976-b765-4ae8-b0d1-d999fb95f92b" providerId="ADAL" clId="{C16E00C5-FDD2-4D94-9E8B-3436556C05AB}" dt="2026-07-20T16:13:26.693" v="186" actId="165"/>
          <ac:spMkLst>
            <pc:docMk/>
            <pc:sldMk cId="2126017138" sldId="1406"/>
            <ac:spMk id="22" creationId="{87B6A553-7612-DAAD-0216-C6C76E6AF494}"/>
          </ac:spMkLst>
        </pc:spChg>
        <pc:picChg chg="mod topLvl">
          <ac:chgData name="Guy, Erica (US)" userId="1fe87976-b765-4ae8-b0d1-d999fb95f92b" providerId="ADAL" clId="{C16E00C5-FDD2-4D94-9E8B-3436556C05AB}" dt="2026-07-20T16:13:26.693" v="186" actId="165"/>
          <ac:picMkLst>
            <pc:docMk/>
            <pc:sldMk cId="2126017138" sldId="1406"/>
            <ac:picMk id="7" creationId="{52A24F42-9952-BE4C-2E0C-4D4E82AA8729}"/>
          </ac:picMkLst>
        </pc:picChg>
        <pc:picChg chg="mod topLvl">
          <ac:chgData name="Guy, Erica (US)" userId="1fe87976-b765-4ae8-b0d1-d999fb95f92b" providerId="ADAL" clId="{C16E00C5-FDD2-4D94-9E8B-3436556C05AB}" dt="2026-07-20T16:13:26.693" v="186" actId="165"/>
          <ac:picMkLst>
            <pc:docMk/>
            <pc:sldMk cId="2126017138" sldId="1406"/>
            <ac:picMk id="10" creationId="{026E6216-81CB-C054-85B3-5E16D4243D86}"/>
          </ac:picMkLst>
        </pc:picChg>
        <pc:picChg chg="mod topLvl">
          <ac:chgData name="Guy, Erica (US)" userId="1fe87976-b765-4ae8-b0d1-d999fb95f92b" providerId="ADAL" clId="{C16E00C5-FDD2-4D94-9E8B-3436556C05AB}" dt="2026-07-20T16:13:26.693" v="186" actId="165"/>
          <ac:picMkLst>
            <pc:docMk/>
            <pc:sldMk cId="2126017138" sldId="1406"/>
            <ac:picMk id="17" creationId="{8178D83B-3F81-1C87-48D0-AEB9D2A1C206}"/>
          </ac:picMkLst>
        </pc:picChg>
      </pc:sldChg>
      <pc:sldChg chg="modSp mod">
        <pc:chgData name="Guy, Erica (US)" userId="1fe87976-b765-4ae8-b0d1-d999fb95f92b" providerId="ADAL" clId="{C16E00C5-FDD2-4D94-9E8B-3436556C05AB}" dt="2026-07-20T16:15:15.071" v="187" actId="962"/>
        <pc:sldMkLst>
          <pc:docMk/>
          <pc:sldMk cId="536512558" sldId="1407"/>
        </pc:sldMkLst>
        <pc:grpChg chg="mod">
          <ac:chgData name="Guy, Erica (US)" userId="1fe87976-b765-4ae8-b0d1-d999fb95f92b" providerId="ADAL" clId="{C16E00C5-FDD2-4D94-9E8B-3436556C05AB}" dt="2026-07-20T16:15:15.071" v="187" actId="962"/>
          <ac:grpSpMkLst>
            <pc:docMk/>
            <pc:sldMk cId="536512558" sldId="1407"/>
            <ac:grpSpMk id="3" creationId="{9741D253-C191-2049-141F-CE6E4A9657B0}"/>
          </ac:grpSpMkLst>
        </pc:grpChg>
      </pc:sldChg>
      <pc:sldChg chg="addSp delSp modSp mod">
        <pc:chgData name="Guy, Erica (US)" userId="1fe87976-b765-4ae8-b0d1-d999fb95f92b" providerId="ADAL" clId="{C16E00C5-FDD2-4D94-9E8B-3436556C05AB}" dt="2026-07-20T16:21:39.247" v="203" actId="962"/>
        <pc:sldMkLst>
          <pc:docMk/>
          <pc:sldMk cId="3066572471" sldId="1408"/>
        </pc:sldMkLst>
        <pc:grpChg chg="add del mod">
          <ac:chgData name="Guy, Erica (US)" userId="1fe87976-b765-4ae8-b0d1-d999fb95f92b" providerId="ADAL" clId="{C16E00C5-FDD2-4D94-9E8B-3436556C05AB}" dt="2026-07-20T16:21:39.247" v="203" actId="962"/>
          <ac:grpSpMkLst>
            <pc:docMk/>
            <pc:sldMk cId="3066572471" sldId="1408"/>
            <ac:grpSpMk id="3" creationId="{54F60126-12DC-36FC-E9BB-76C43F9EE1C9}"/>
          </ac:grpSpMkLst>
        </pc:grpChg>
        <pc:picChg chg="mod topLvl">
          <ac:chgData name="Guy, Erica (US)" userId="1fe87976-b765-4ae8-b0d1-d999fb95f92b" providerId="ADAL" clId="{C16E00C5-FDD2-4D94-9E8B-3436556C05AB}" dt="2026-07-20T16:21:24.959" v="202" actId="165"/>
          <ac:picMkLst>
            <pc:docMk/>
            <pc:sldMk cId="3066572471" sldId="1408"/>
            <ac:picMk id="5" creationId="{21D37DCE-85B0-D44A-968E-14DEA0CF8558}"/>
          </ac:picMkLst>
        </pc:picChg>
        <pc:picChg chg="mod topLvl">
          <ac:chgData name="Guy, Erica (US)" userId="1fe87976-b765-4ae8-b0d1-d999fb95f92b" providerId="ADAL" clId="{C16E00C5-FDD2-4D94-9E8B-3436556C05AB}" dt="2026-07-20T16:21:24.959" v="202" actId="165"/>
          <ac:picMkLst>
            <pc:docMk/>
            <pc:sldMk cId="3066572471" sldId="1408"/>
            <ac:picMk id="11" creationId="{06893311-1FF6-391F-775A-4E3EE7037E31}"/>
          </ac:picMkLst>
        </pc:picChg>
      </pc:sldChg>
      <pc:sldChg chg="delSp modSp">
        <pc:chgData name="Guy, Erica (US)" userId="1fe87976-b765-4ae8-b0d1-d999fb95f92b" providerId="ADAL" clId="{C16E00C5-FDD2-4D94-9E8B-3436556C05AB}" dt="2026-07-20T16:15:23.925" v="188" actId="165"/>
        <pc:sldMkLst>
          <pc:docMk/>
          <pc:sldMk cId="2571320758" sldId="1410"/>
        </pc:sldMkLst>
        <pc:spChg chg="mod topLvl">
          <ac:chgData name="Guy, Erica (US)" userId="1fe87976-b765-4ae8-b0d1-d999fb95f92b" providerId="ADAL" clId="{C16E00C5-FDD2-4D94-9E8B-3436556C05AB}" dt="2026-07-20T16:15:23.925" v="188" actId="165"/>
          <ac:spMkLst>
            <pc:docMk/>
            <pc:sldMk cId="2571320758" sldId="1410"/>
            <ac:spMk id="7" creationId="{8A1FD68D-311A-690A-68E6-04F0B09F7758}"/>
          </ac:spMkLst>
        </pc:spChg>
        <pc:picChg chg="mod topLvl">
          <ac:chgData name="Guy, Erica (US)" userId="1fe87976-b765-4ae8-b0d1-d999fb95f92b" providerId="ADAL" clId="{C16E00C5-FDD2-4D94-9E8B-3436556C05AB}" dt="2026-07-20T16:15:23.925" v="188" actId="165"/>
          <ac:picMkLst>
            <pc:docMk/>
            <pc:sldMk cId="2571320758" sldId="1410"/>
            <ac:picMk id="6" creationId="{0D6475C3-A7F5-0EF5-2B7C-A6272D490B9D}"/>
          </ac:picMkLst>
        </pc:picChg>
      </pc:sldChg>
      <pc:sldChg chg="addSp delSp modSp mod">
        <pc:chgData name="Guy, Erica (US)" userId="1fe87976-b765-4ae8-b0d1-d999fb95f92b" providerId="ADAL" clId="{C16E00C5-FDD2-4D94-9E8B-3436556C05AB}" dt="2026-07-20T16:25:51.556" v="214" actId="165"/>
        <pc:sldMkLst>
          <pc:docMk/>
          <pc:sldMk cId="2402434033" sldId="1413"/>
        </pc:sldMkLst>
        <pc:spChg chg="mod topLvl">
          <ac:chgData name="Guy, Erica (US)" userId="1fe87976-b765-4ae8-b0d1-d999fb95f92b" providerId="ADAL" clId="{C16E00C5-FDD2-4D94-9E8B-3436556C05AB}" dt="2026-07-20T16:25:51.556" v="214" actId="165"/>
          <ac:spMkLst>
            <pc:docMk/>
            <pc:sldMk cId="2402434033" sldId="1413"/>
            <ac:spMk id="14" creationId="{D039E417-6EEA-F73A-3F0C-CE2FD50E3B89}"/>
          </ac:spMkLst>
        </pc:spChg>
        <pc:spChg chg="mod topLvl">
          <ac:chgData name="Guy, Erica (US)" userId="1fe87976-b765-4ae8-b0d1-d999fb95f92b" providerId="ADAL" clId="{C16E00C5-FDD2-4D94-9E8B-3436556C05AB}" dt="2026-07-20T16:25:51.556" v="214" actId="165"/>
          <ac:spMkLst>
            <pc:docMk/>
            <pc:sldMk cId="2402434033" sldId="1413"/>
            <ac:spMk id="15" creationId="{AB7D81B0-04F3-B4BE-088C-1F1C05439DF5}"/>
          </ac:spMkLst>
        </pc:spChg>
        <pc:spChg chg="mod topLvl">
          <ac:chgData name="Guy, Erica (US)" userId="1fe87976-b765-4ae8-b0d1-d999fb95f92b" providerId="ADAL" clId="{C16E00C5-FDD2-4D94-9E8B-3436556C05AB}" dt="2026-07-20T16:25:51.556" v="214" actId="165"/>
          <ac:spMkLst>
            <pc:docMk/>
            <pc:sldMk cId="2402434033" sldId="1413"/>
            <ac:spMk id="16" creationId="{7A3E84EC-2D76-4855-D3AD-354F87C9DD08}"/>
          </ac:spMkLst>
        </pc:spChg>
        <pc:spChg chg="mod topLvl">
          <ac:chgData name="Guy, Erica (US)" userId="1fe87976-b765-4ae8-b0d1-d999fb95f92b" providerId="ADAL" clId="{C16E00C5-FDD2-4D94-9E8B-3436556C05AB}" dt="2026-07-20T16:25:51.556" v="214" actId="165"/>
          <ac:spMkLst>
            <pc:docMk/>
            <pc:sldMk cId="2402434033" sldId="1413"/>
            <ac:spMk id="18" creationId="{F2AD605E-789D-BB22-BA51-C437B6085E78}"/>
          </ac:spMkLst>
        </pc:spChg>
        <pc:spChg chg="mod topLvl">
          <ac:chgData name="Guy, Erica (US)" userId="1fe87976-b765-4ae8-b0d1-d999fb95f92b" providerId="ADAL" clId="{C16E00C5-FDD2-4D94-9E8B-3436556C05AB}" dt="2026-07-20T16:25:51.556" v="214" actId="165"/>
          <ac:spMkLst>
            <pc:docMk/>
            <pc:sldMk cId="2402434033" sldId="1413"/>
            <ac:spMk id="25" creationId="{4EFC6370-3E04-0B12-C6F2-79499BCDF324}"/>
          </ac:spMkLst>
        </pc:spChg>
        <pc:spChg chg="mod topLvl">
          <ac:chgData name="Guy, Erica (US)" userId="1fe87976-b765-4ae8-b0d1-d999fb95f92b" providerId="ADAL" clId="{C16E00C5-FDD2-4D94-9E8B-3436556C05AB}" dt="2026-07-20T16:25:51.556" v="214" actId="165"/>
          <ac:spMkLst>
            <pc:docMk/>
            <pc:sldMk cId="2402434033" sldId="1413"/>
            <ac:spMk id="26" creationId="{AA6A4BEF-F2DC-E914-70BC-4FA7344358FC}"/>
          </ac:spMkLst>
        </pc:spChg>
        <pc:spChg chg="mod topLvl">
          <ac:chgData name="Guy, Erica (US)" userId="1fe87976-b765-4ae8-b0d1-d999fb95f92b" providerId="ADAL" clId="{C16E00C5-FDD2-4D94-9E8B-3436556C05AB}" dt="2026-07-20T16:25:51.556" v="214" actId="165"/>
          <ac:spMkLst>
            <pc:docMk/>
            <pc:sldMk cId="2402434033" sldId="1413"/>
            <ac:spMk id="27" creationId="{4E15A19E-B1D6-5EC3-AF77-102DB533DD01}"/>
          </ac:spMkLst>
        </pc:spChg>
        <pc:spChg chg="mod topLvl">
          <ac:chgData name="Guy, Erica (US)" userId="1fe87976-b765-4ae8-b0d1-d999fb95f92b" providerId="ADAL" clId="{C16E00C5-FDD2-4D94-9E8B-3436556C05AB}" dt="2026-07-20T16:25:51.556" v="214" actId="165"/>
          <ac:spMkLst>
            <pc:docMk/>
            <pc:sldMk cId="2402434033" sldId="1413"/>
            <ac:spMk id="28" creationId="{C54F8696-6087-2ED6-0294-A11B9000A58C}"/>
          </ac:spMkLst>
        </pc:spChg>
        <pc:spChg chg="mod topLvl">
          <ac:chgData name="Guy, Erica (US)" userId="1fe87976-b765-4ae8-b0d1-d999fb95f92b" providerId="ADAL" clId="{C16E00C5-FDD2-4D94-9E8B-3436556C05AB}" dt="2026-07-20T16:25:51.556" v="214" actId="165"/>
          <ac:spMkLst>
            <pc:docMk/>
            <pc:sldMk cId="2402434033" sldId="1413"/>
            <ac:spMk id="29" creationId="{5D0B2227-CFC1-26E0-441C-6F72AA9B4BF6}"/>
          </ac:spMkLst>
        </pc:spChg>
        <pc:spChg chg="mod topLvl">
          <ac:chgData name="Guy, Erica (US)" userId="1fe87976-b765-4ae8-b0d1-d999fb95f92b" providerId="ADAL" clId="{C16E00C5-FDD2-4D94-9E8B-3436556C05AB}" dt="2026-07-20T16:25:51.556" v="214" actId="165"/>
          <ac:spMkLst>
            <pc:docMk/>
            <pc:sldMk cId="2402434033" sldId="1413"/>
            <ac:spMk id="30" creationId="{3EB7275F-1651-073E-A203-2CE17D8E6732}"/>
          </ac:spMkLst>
        </pc:spChg>
        <pc:grpChg chg="add del mod">
          <ac:chgData name="Guy, Erica (US)" userId="1fe87976-b765-4ae8-b0d1-d999fb95f92b" providerId="ADAL" clId="{C16E00C5-FDD2-4D94-9E8B-3436556C05AB}" dt="2026-07-20T16:25:30.217" v="212" actId="962"/>
          <ac:grpSpMkLst>
            <pc:docMk/>
            <pc:sldMk cId="2402434033" sldId="1413"/>
            <ac:grpSpMk id="3" creationId="{88C757B9-6E7D-2BC9-8752-BE87082C3D20}"/>
          </ac:grpSpMkLst>
        </pc:grpChg>
        <pc:picChg chg="mod topLvl">
          <ac:chgData name="Guy, Erica (US)" userId="1fe87976-b765-4ae8-b0d1-d999fb95f92b" providerId="ADAL" clId="{C16E00C5-FDD2-4D94-9E8B-3436556C05AB}" dt="2026-07-20T16:25:10.691" v="211" actId="165"/>
          <ac:picMkLst>
            <pc:docMk/>
            <pc:sldMk cId="2402434033" sldId="1413"/>
            <ac:picMk id="8" creationId="{20719D8D-86A7-D841-829C-ED7FF69E9030}"/>
          </ac:picMkLst>
        </pc:picChg>
        <pc:picChg chg="mod topLvl">
          <ac:chgData name="Guy, Erica (US)" userId="1fe87976-b765-4ae8-b0d1-d999fb95f92b" providerId="ADAL" clId="{C16E00C5-FDD2-4D94-9E8B-3436556C05AB}" dt="2026-07-20T16:25:10.691" v="211" actId="165"/>
          <ac:picMkLst>
            <pc:docMk/>
            <pc:sldMk cId="2402434033" sldId="1413"/>
            <ac:picMk id="10" creationId="{8942692B-2C44-BF34-F4ED-241ADDFD7EF7}"/>
          </ac:picMkLst>
        </pc:picChg>
      </pc:sldChg>
      <pc:sldChg chg="delSp modSp mod">
        <pc:chgData name="Guy, Erica (US)" userId="1fe87976-b765-4ae8-b0d1-d999fb95f92b" providerId="ADAL" clId="{C16E00C5-FDD2-4D94-9E8B-3436556C05AB}" dt="2026-07-21T21:39:50.378" v="238" actId="962"/>
        <pc:sldMkLst>
          <pc:docMk/>
          <pc:sldMk cId="1121832687" sldId="1417"/>
        </pc:sldMkLst>
        <pc:spChg chg="mod topLvl">
          <ac:chgData name="Guy, Erica (US)" userId="1fe87976-b765-4ae8-b0d1-d999fb95f92b" providerId="ADAL" clId="{C16E00C5-FDD2-4D94-9E8B-3436556C05AB}" dt="2026-07-20T16:26:27.378" v="215" actId="165"/>
          <ac:spMkLst>
            <pc:docMk/>
            <pc:sldMk cId="1121832687" sldId="1417"/>
            <ac:spMk id="5" creationId="{75CFF358-B9EA-C897-B300-A744A1D837F2}"/>
          </ac:spMkLst>
        </pc:spChg>
        <pc:spChg chg="mod topLvl">
          <ac:chgData name="Guy, Erica (US)" userId="1fe87976-b765-4ae8-b0d1-d999fb95f92b" providerId="ADAL" clId="{C16E00C5-FDD2-4D94-9E8B-3436556C05AB}" dt="2026-07-20T16:26:27.378" v="215" actId="165"/>
          <ac:spMkLst>
            <pc:docMk/>
            <pc:sldMk cId="1121832687" sldId="1417"/>
            <ac:spMk id="9" creationId="{85B4A44C-BFFB-1CA2-376B-8EDBD1BBBECD}"/>
          </ac:spMkLst>
        </pc:spChg>
        <pc:spChg chg="mod topLvl">
          <ac:chgData name="Guy, Erica (US)" userId="1fe87976-b765-4ae8-b0d1-d999fb95f92b" providerId="ADAL" clId="{C16E00C5-FDD2-4D94-9E8B-3436556C05AB}" dt="2026-07-20T16:26:27.378" v="215" actId="165"/>
          <ac:spMkLst>
            <pc:docMk/>
            <pc:sldMk cId="1121832687" sldId="1417"/>
            <ac:spMk id="13" creationId="{0CB9536E-044C-6F4A-9C2E-28231CD567F6}"/>
          </ac:spMkLst>
        </pc:spChg>
        <pc:spChg chg="mod topLvl">
          <ac:chgData name="Guy, Erica (US)" userId="1fe87976-b765-4ae8-b0d1-d999fb95f92b" providerId="ADAL" clId="{C16E00C5-FDD2-4D94-9E8B-3436556C05AB}" dt="2026-07-20T16:26:27.378" v="215" actId="165"/>
          <ac:spMkLst>
            <pc:docMk/>
            <pc:sldMk cId="1121832687" sldId="1417"/>
            <ac:spMk id="17" creationId="{D9DB6808-7595-AA93-2F87-7570870103E8}"/>
          </ac:spMkLst>
        </pc:spChg>
        <pc:spChg chg="mod topLvl">
          <ac:chgData name="Guy, Erica (US)" userId="1fe87976-b765-4ae8-b0d1-d999fb95f92b" providerId="ADAL" clId="{C16E00C5-FDD2-4D94-9E8B-3436556C05AB}" dt="2026-07-20T16:26:27.378" v="215" actId="165"/>
          <ac:spMkLst>
            <pc:docMk/>
            <pc:sldMk cId="1121832687" sldId="1417"/>
            <ac:spMk id="20" creationId="{F388AE7A-8ECB-E66D-AEA3-C84591BB2479}"/>
          </ac:spMkLst>
        </pc:spChg>
        <pc:spChg chg="mod topLvl">
          <ac:chgData name="Guy, Erica (US)" userId="1fe87976-b765-4ae8-b0d1-d999fb95f92b" providerId="ADAL" clId="{C16E00C5-FDD2-4D94-9E8B-3436556C05AB}" dt="2026-07-20T16:26:27.378" v="215" actId="165"/>
          <ac:spMkLst>
            <pc:docMk/>
            <pc:sldMk cId="1121832687" sldId="1417"/>
            <ac:spMk id="23" creationId="{1AE3832E-3E4B-83CD-5B31-B41146A15418}"/>
          </ac:spMkLst>
        </pc:spChg>
        <pc:spChg chg="mod topLvl">
          <ac:chgData name="Guy, Erica (US)" userId="1fe87976-b765-4ae8-b0d1-d999fb95f92b" providerId="ADAL" clId="{C16E00C5-FDD2-4D94-9E8B-3436556C05AB}" dt="2026-07-20T16:26:27.378" v="215" actId="165"/>
          <ac:spMkLst>
            <pc:docMk/>
            <pc:sldMk cId="1121832687" sldId="1417"/>
            <ac:spMk id="24" creationId="{F5F95DF0-8EFC-56A8-99BC-0FE6C4DB0A9E}"/>
          </ac:spMkLst>
        </pc:spChg>
        <pc:picChg chg="mod topLvl">
          <ac:chgData name="Guy, Erica (US)" userId="1fe87976-b765-4ae8-b0d1-d999fb95f92b" providerId="ADAL" clId="{C16E00C5-FDD2-4D94-9E8B-3436556C05AB}" dt="2026-07-20T16:26:27.378" v="215" actId="165"/>
          <ac:picMkLst>
            <pc:docMk/>
            <pc:sldMk cId="1121832687" sldId="1417"/>
            <ac:picMk id="6" creationId="{4DFF166A-935E-9FF2-FFFD-1CEEE46952FB}"/>
          </ac:picMkLst>
        </pc:picChg>
        <pc:picChg chg="mod topLvl">
          <ac:chgData name="Guy, Erica (US)" userId="1fe87976-b765-4ae8-b0d1-d999fb95f92b" providerId="ADAL" clId="{C16E00C5-FDD2-4D94-9E8B-3436556C05AB}" dt="2026-07-21T21:39:32.114" v="236" actId="962"/>
          <ac:picMkLst>
            <pc:docMk/>
            <pc:sldMk cId="1121832687" sldId="1417"/>
            <ac:picMk id="8" creationId="{9EBCAC37-A6F5-19E7-9851-CD1FA4B201D8}"/>
          </ac:picMkLst>
        </pc:picChg>
        <pc:picChg chg="mod">
          <ac:chgData name="Guy, Erica (US)" userId="1fe87976-b765-4ae8-b0d1-d999fb95f92b" providerId="ADAL" clId="{C16E00C5-FDD2-4D94-9E8B-3436556C05AB}" dt="2026-07-21T21:39:50.378" v="238" actId="962"/>
          <ac:picMkLst>
            <pc:docMk/>
            <pc:sldMk cId="1121832687" sldId="1417"/>
            <ac:picMk id="10" creationId="{DFD32B93-A58F-2E4D-7CA5-E8BCC89DA686}"/>
          </ac:picMkLst>
        </pc:picChg>
        <pc:picChg chg="mod">
          <ac:chgData name="Guy, Erica (US)" userId="1fe87976-b765-4ae8-b0d1-d999fb95f92b" providerId="ADAL" clId="{C16E00C5-FDD2-4D94-9E8B-3436556C05AB}" dt="2026-07-20T16:27:43.605" v="216" actId="962"/>
          <ac:picMkLst>
            <pc:docMk/>
            <pc:sldMk cId="1121832687" sldId="1417"/>
            <ac:picMk id="12" creationId="{802EC121-74DE-C00C-4231-820EEAB885DE}"/>
          </ac:picMkLst>
        </pc:picChg>
        <pc:picChg chg="mod">
          <ac:chgData name="Guy, Erica (US)" userId="1fe87976-b765-4ae8-b0d1-d999fb95f92b" providerId="ADAL" clId="{C16E00C5-FDD2-4D94-9E8B-3436556C05AB}" dt="2026-07-20T16:27:52.991" v="217" actId="962"/>
          <ac:picMkLst>
            <pc:docMk/>
            <pc:sldMk cId="1121832687" sldId="1417"/>
            <ac:picMk id="14" creationId="{F1635C60-002B-F767-C643-80B7ACE84B3F}"/>
          </ac:picMkLst>
        </pc:picChg>
        <pc:picChg chg="mod topLvl">
          <ac:chgData name="Guy, Erica (US)" userId="1fe87976-b765-4ae8-b0d1-d999fb95f92b" providerId="ADAL" clId="{C16E00C5-FDD2-4D94-9E8B-3436556C05AB}" dt="2026-07-21T21:39:37.627" v="237" actId="962"/>
          <ac:picMkLst>
            <pc:docMk/>
            <pc:sldMk cId="1121832687" sldId="1417"/>
            <ac:picMk id="26" creationId="{EF64004E-6221-9605-D829-55F5C502EF97}"/>
          </ac:picMkLst>
        </pc:picChg>
      </pc:sldChg>
      <pc:sldChg chg="delSp modSp">
        <pc:chgData name="Guy, Erica (US)" userId="1fe87976-b765-4ae8-b0d1-d999fb95f92b" providerId="ADAL" clId="{C16E00C5-FDD2-4D94-9E8B-3436556C05AB}" dt="2026-07-20T16:29:48.387" v="222" actId="165"/>
        <pc:sldMkLst>
          <pc:docMk/>
          <pc:sldMk cId="411849371" sldId="1418"/>
        </pc:sldMkLst>
        <pc:spChg chg="mod topLvl">
          <ac:chgData name="Guy, Erica (US)" userId="1fe87976-b765-4ae8-b0d1-d999fb95f92b" providerId="ADAL" clId="{C16E00C5-FDD2-4D94-9E8B-3436556C05AB}" dt="2026-07-20T16:29:48.387" v="222" actId="165"/>
          <ac:spMkLst>
            <pc:docMk/>
            <pc:sldMk cId="411849371" sldId="1418"/>
            <ac:spMk id="9" creationId="{FBF5160B-30D3-715D-67B6-4461B9531CA4}"/>
          </ac:spMkLst>
        </pc:spChg>
        <pc:spChg chg="mod topLvl">
          <ac:chgData name="Guy, Erica (US)" userId="1fe87976-b765-4ae8-b0d1-d999fb95f92b" providerId="ADAL" clId="{C16E00C5-FDD2-4D94-9E8B-3436556C05AB}" dt="2026-07-20T16:29:48.387" v="222" actId="165"/>
          <ac:spMkLst>
            <pc:docMk/>
            <pc:sldMk cId="411849371" sldId="1418"/>
            <ac:spMk id="10" creationId="{8E0D8CAF-799C-F3D1-9085-6074852DD397}"/>
          </ac:spMkLst>
        </pc:spChg>
        <pc:spChg chg="mod topLvl">
          <ac:chgData name="Guy, Erica (US)" userId="1fe87976-b765-4ae8-b0d1-d999fb95f92b" providerId="ADAL" clId="{C16E00C5-FDD2-4D94-9E8B-3436556C05AB}" dt="2026-07-20T16:29:48.387" v="222" actId="165"/>
          <ac:spMkLst>
            <pc:docMk/>
            <pc:sldMk cId="411849371" sldId="1418"/>
            <ac:spMk id="11" creationId="{0AC40080-CE74-522A-9DEE-F35F0A17955E}"/>
          </ac:spMkLst>
        </pc:spChg>
        <pc:picChg chg="mod topLvl">
          <ac:chgData name="Guy, Erica (US)" userId="1fe87976-b765-4ae8-b0d1-d999fb95f92b" providerId="ADAL" clId="{C16E00C5-FDD2-4D94-9E8B-3436556C05AB}" dt="2026-07-20T16:29:48.387" v="222" actId="165"/>
          <ac:picMkLst>
            <pc:docMk/>
            <pc:sldMk cId="411849371" sldId="1418"/>
            <ac:picMk id="5" creationId="{9557D37F-C480-DC44-FB43-A0D37E009009}"/>
          </ac:picMkLst>
        </pc:picChg>
        <pc:picChg chg="mod topLvl">
          <ac:chgData name="Guy, Erica (US)" userId="1fe87976-b765-4ae8-b0d1-d999fb95f92b" providerId="ADAL" clId="{C16E00C5-FDD2-4D94-9E8B-3436556C05AB}" dt="2026-07-20T16:29:48.387" v="222" actId="165"/>
          <ac:picMkLst>
            <pc:docMk/>
            <pc:sldMk cId="411849371" sldId="1418"/>
            <ac:picMk id="6" creationId="{084FF2B9-3CB7-B95E-2CA7-66C8B1D671CC}"/>
          </ac:picMkLst>
        </pc:picChg>
        <pc:picChg chg="mod topLvl">
          <ac:chgData name="Guy, Erica (US)" userId="1fe87976-b765-4ae8-b0d1-d999fb95f92b" providerId="ADAL" clId="{C16E00C5-FDD2-4D94-9E8B-3436556C05AB}" dt="2026-07-20T16:29:48.387" v="222" actId="165"/>
          <ac:picMkLst>
            <pc:docMk/>
            <pc:sldMk cId="411849371" sldId="1418"/>
            <ac:picMk id="7" creationId="{F03C67A1-F191-4F6C-EBE5-D926F2D5B062}"/>
          </ac:picMkLst>
        </pc:picChg>
      </pc:sldChg>
      <pc:sldChg chg="delSp modSp mod">
        <pc:chgData name="Guy, Erica (US)" userId="1fe87976-b765-4ae8-b0d1-d999fb95f92b" providerId="ADAL" clId="{C16E00C5-FDD2-4D94-9E8B-3436556C05AB}" dt="2026-07-20T16:04:16.625" v="166" actId="962"/>
        <pc:sldMkLst>
          <pc:docMk/>
          <pc:sldMk cId="2645965721" sldId="1419"/>
        </pc:sldMkLst>
        <pc:spChg chg="mod topLvl">
          <ac:chgData name="Guy, Erica (US)" userId="1fe87976-b765-4ae8-b0d1-d999fb95f92b" providerId="ADAL" clId="{C16E00C5-FDD2-4D94-9E8B-3436556C05AB}" dt="2026-07-20T16:03:38.752" v="161" actId="165"/>
          <ac:spMkLst>
            <pc:docMk/>
            <pc:sldMk cId="2645965721" sldId="1419"/>
            <ac:spMk id="9" creationId="{0027CD85-1C59-AACF-5D43-BE6C2842149B}"/>
          </ac:spMkLst>
        </pc:spChg>
        <pc:spChg chg="mod ord topLvl">
          <ac:chgData name="Guy, Erica (US)" userId="1fe87976-b765-4ae8-b0d1-d999fb95f92b" providerId="ADAL" clId="{C16E00C5-FDD2-4D94-9E8B-3436556C05AB}" dt="2026-07-20T16:04:06.292" v="165" actId="13244"/>
          <ac:spMkLst>
            <pc:docMk/>
            <pc:sldMk cId="2645965721" sldId="1419"/>
            <ac:spMk id="10" creationId="{C81230C9-04F0-836C-6C42-8E88B1982C3A}"/>
          </ac:spMkLst>
        </pc:spChg>
        <pc:spChg chg="mod topLvl">
          <ac:chgData name="Guy, Erica (US)" userId="1fe87976-b765-4ae8-b0d1-d999fb95f92b" providerId="ADAL" clId="{C16E00C5-FDD2-4D94-9E8B-3436556C05AB}" dt="2026-07-20T16:03:38.752" v="161" actId="165"/>
          <ac:spMkLst>
            <pc:docMk/>
            <pc:sldMk cId="2645965721" sldId="1419"/>
            <ac:spMk id="12" creationId="{71E397C9-32CB-5614-BA6A-2BBC47611158}"/>
          </ac:spMkLst>
        </pc:spChg>
        <pc:picChg chg="mod topLvl">
          <ac:chgData name="Guy, Erica (US)" userId="1fe87976-b765-4ae8-b0d1-d999fb95f92b" providerId="ADAL" clId="{C16E00C5-FDD2-4D94-9E8B-3436556C05AB}" dt="2026-07-20T16:04:00.963" v="163" actId="962"/>
          <ac:picMkLst>
            <pc:docMk/>
            <pc:sldMk cId="2645965721" sldId="1419"/>
            <ac:picMk id="5" creationId="{023EF046-FDB2-BB88-BE5F-A0DD244420FE}"/>
          </ac:picMkLst>
        </pc:picChg>
        <pc:picChg chg="mod topLvl">
          <ac:chgData name="Guy, Erica (US)" userId="1fe87976-b765-4ae8-b0d1-d999fb95f92b" providerId="ADAL" clId="{C16E00C5-FDD2-4D94-9E8B-3436556C05AB}" dt="2026-07-20T16:03:52.212" v="162" actId="962"/>
          <ac:picMkLst>
            <pc:docMk/>
            <pc:sldMk cId="2645965721" sldId="1419"/>
            <ac:picMk id="6" creationId="{19551B4F-4244-F2C2-C307-9D3B50EDE1D3}"/>
          </ac:picMkLst>
        </pc:picChg>
        <pc:picChg chg="mod topLvl">
          <ac:chgData name="Guy, Erica (US)" userId="1fe87976-b765-4ae8-b0d1-d999fb95f92b" providerId="ADAL" clId="{C16E00C5-FDD2-4D94-9E8B-3436556C05AB}" dt="2026-07-20T16:04:16.625" v="166" actId="962"/>
          <ac:picMkLst>
            <pc:docMk/>
            <pc:sldMk cId="2645965721" sldId="1419"/>
            <ac:picMk id="7" creationId="{0C755139-761F-A463-78A8-E6EF56BEBA70}"/>
          </ac:picMkLst>
        </pc:picChg>
      </pc:sldChg>
      <pc:sldChg chg="delSp modSp">
        <pc:chgData name="Guy, Erica (US)" userId="1fe87976-b765-4ae8-b0d1-d999fb95f92b" providerId="ADAL" clId="{C16E00C5-FDD2-4D94-9E8B-3436556C05AB}" dt="2026-07-20T16:28:17.144" v="218" actId="165"/>
        <pc:sldMkLst>
          <pc:docMk/>
          <pc:sldMk cId="2309983790" sldId="1420"/>
        </pc:sldMkLst>
        <pc:spChg chg="mod topLvl">
          <ac:chgData name="Guy, Erica (US)" userId="1fe87976-b765-4ae8-b0d1-d999fb95f92b" providerId="ADAL" clId="{C16E00C5-FDD2-4D94-9E8B-3436556C05AB}" dt="2026-07-20T16:28:17.144" v="218" actId="165"/>
          <ac:spMkLst>
            <pc:docMk/>
            <pc:sldMk cId="2309983790" sldId="1420"/>
            <ac:spMk id="9" creationId="{2235DDA6-DC37-42B4-209F-459FDB07E49E}"/>
          </ac:spMkLst>
        </pc:spChg>
        <pc:spChg chg="mod topLvl">
          <ac:chgData name="Guy, Erica (US)" userId="1fe87976-b765-4ae8-b0d1-d999fb95f92b" providerId="ADAL" clId="{C16E00C5-FDD2-4D94-9E8B-3436556C05AB}" dt="2026-07-20T16:28:17.144" v="218" actId="165"/>
          <ac:spMkLst>
            <pc:docMk/>
            <pc:sldMk cId="2309983790" sldId="1420"/>
            <ac:spMk id="10" creationId="{D8E374DC-1509-C094-F955-9460C266061A}"/>
          </ac:spMkLst>
        </pc:spChg>
        <pc:spChg chg="mod topLvl">
          <ac:chgData name="Guy, Erica (US)" userId="1fe87976-b765-4ae8-b0d1-d999fb95f92b" providerId="ADAL" clId="{C16E00C5-FDD2-4D94-9E8B-3436556C05AB}" dt="2026-07-20T16:28:17.144" v="218" actId="165"/>
          <ac:spMkLst>
            <pc:docMk/>
            <pc:sldMk cId="2309983790" sldId="1420"/>
            <ac:spMk id="11" creationId="{C1752E48-0B87-32D7-E91C-A20A52DD9CD0}"/>
          </ac:spMkLst>
        </pc:spChg>
        <pc:picChg chg="mod topLvl">
          <ac:chgData name="Guy, Erica (US)" userId="1fe87976-b765-4ae8-b0d1-d999fb95f92b" providerId="ADAL" clId="{C16E00C5-FDD2-4D94-9E8B-3436556C05AB}" dt="2026-07-20T16:28:17.144" v="218" actId="165"/>
          <ac:picMkLst>
            <pc:docMk/>
            <pc:sldMk cId="2309983790" sldId="1420"/>
            <ac:picMk id="6" creationId="{DB187A48-9970-7EB7-76C8-D7BB37164A19}"/>
          </ac:picMkLst>
        </pc:picChg>
        <pc:picChg chg="mod topLvl">
          <ac:chgData name="Guy, Erica (US)" userId="1fe87976-b765-4ae8-b0d1-d999fb95f92b" providerId="ADAL" clId="{C16E00C5-FDD2-4D94-9E8B-3436556C05AB}" dt="2026-07-20T16:28:17.144" v="218" actId="165"/>
          <ac:picMkLst>
            <pc:docMk/>
            <pc:sldMk cId="2309983790" sldId="1420"/>
            <ac:picMk id="7" creationId="{9E322B38-62D8-50F9-C99D-9D3E1FF1BB11}"/>
          </ac:picMkLst>
        </pc:picChg>
        <pc:picChg chg="mod topLvl">
          <ac:chgData name="Guy, Erica (US)" userId="1fe87976-b765-4ae8-b0d1-d999fb95f92b" providerId="ADAL" clId="{C16E00C5-FDD2-4D94-9E8B-3436556C05AB}" dt="2026-07-20T16:28:17.144" v="218" actId="165"/>
          <ac:picMkLst>
            <pc:docMk/>
            <pc:sldMk cId="2309983790" sldId="1420"/>
            <ac:picMk id="8" creationId="{9AD2606E-A9D3-2E7F-A3EE-C77433191EBB}"/>
          </ac:picMkLst>
        </pc:picChg>
      </pc:sldChg>
      <pc:sldChg chg="modSp add mod">
        <pc:chgData name="Guy, Erica (US)" userId="1fe87976-b765-4ae8-b0d1-d999fb95f92b" providerId="ADAL" clId="{C16E00C5-FDD2-4D94-9E8B-3436556C05AB}" dt="2026-07-20T15:19:04.137" v="103" actId="1036"/>
        <pc:sldMkLst>
          <pc:docMk/>
          <pc:sldMk cId="1361447553" sldId="1425"/>
        </pc:sldMkLst>
        <pc:spChg chg="mod">
          <ac:chgData name="Guy, Erica (US)" userId="1fe87976-b765-4ae8-b0d1-d999fb95f92b" providerId="ADAL" clId="{C16E00C5-FDD2-4D94-9E8B-3436556C05AB}" dt="2026-07-20T15:17:43.810" v="101" actId="948"/>
          <ac:spMkLst>
            <pc:docMk/>
            <pc:sldMk cId="1361447553" sldId="1425"/>
            <ac:spMk id="12" creationId="{3CAC0B22-055A-AC95-B67A-385C3CBDDB0F}"/>
          </ac:spMkLst>
        </pc:spChg>
        <pc:spChg chg="mod">
          <ac:chgData name="Guy, Erica (US)" userId="1fe87976-b765-4ae8-b0d1-d999fb95f92b" providerId="ADAL" clId="{C16E00C5-FDD2-4D94-9E8B-3436556C05AB}" dt="2026-07-20T15:18:31.162" v="102" actId="1036"/>
          <ac:spMkLst>
            <pc:docMk/>
            <pc:sldMk cId="1361447553" sldId="1425"/>
            <ac:spMk id="60" creationId="{8B83106B-DD20-B3E9-B054-D9E409A28F6D}"/>
          </ac:spMkLst>
        </pc:spChg>
        <pc:spChg chg="mod">
          <ac:chgData name="Guy, Erica (US)" userId="1fe87976-b765-4ae8-b0d1-d999fb95f92b" providerId="ADAL" clId="{C16E00C5-FDD2-4D94-9E8B-3436556C05AB}" dt="2026-07-20T15:19:04.137" v="103" actId="1036"/>
          <ac:spMkLst>
            <pc:docMk/>
            <pc:sldMk cId="1361447553" sldId="1425"/>
            <ac:spMk id="66" creationId="{F35651D1-DD1B-F4F9-EB74-0B65D2A5BBA9}"/>
          </ac:spMkLst>
        </pc:spChg>
      </pc:sldChg>
      <pc:sldChg chg="modSp add mod modNotesTx">
        <pc:chgData name="Guy, Erica (US)" userId="1fe87976-b765-4ae8-b0d1-d999fb95f92b" providerId="ADAL" clId="{C16E00C5-FDD2-4D94-9E8B-3436556C05AB}" dt="2026-07-22T02:08:47.599" v="489" actId="962"/>
        <pc:sldMkLst>
          <pc:docMk/>
          <pc:sldMk cId="685918098" sldId="1426"/>
        </pc:sldMkLst>
        <pc:spChg chg="mod">
          <ac:chgData name="Guy, Erica (US)" userId="1fe87976-b765-4ae8-b0d1-d999fb95f92b" providerId="ADAL" clId="{C16E00C5-FDD2-4D94-9E8B-3436556C05AB}" dt="2026-07-21T21:37:36.524" v="230" actId="20577"/>
          <ac:spMkLst>
            <pc:docMk/>
            <pc:sldMk cId="685918098" sldId="1426"/>
            <ac:spMk id="2" creationId="{4F730717-FEFC-5AED-FFB2-F109C5CB7972}"/>
          </ac:spMkLst>
        </pc:spChg>
        <pc:spChg chg="mod">
          <ac:chgData name="Guy, Erica (US)" userId="1fe87976-b765-4ae8-b0d1-d999fb95f92b" providerId="ADAL" clId="{C16E00C5-FDD2-4D94-9E8B-3436556C05AB}" dt="2026-07-21T21:37:54.721" v="235" actId="20577"/>
          <ac:spMkLst>
            <pc:docMk/>
            <pc:sldMk cId="685918098" sldId="1426"/>
            <ac:spMk id="4" creationId="{EB14DC48-0E49-834B-41D0-16B81F1B4817}"/>
          </ac:spMkLst>
        </pc:spChg>
        <pc:spChg chg="mod">
          <ac:chgData name="Guy, Erica (US)" userId="1fe87976-b765-4ae8-b0d1-d999fb95f92b" providerId="ADAL" clId="{C16E00C5-FDD2-4D94-9E8B-3436556C05AB}" dt="2026-07-22T02:08:47.599" v="489" actId="962"/>
          <ac:spMkLst>
            <pc:docMk/>
            <pc:sldMk cId="685918098" sldId="1426"/>
            <ac:spMk id="27" creationId="{13C9591B-121B-4CA6-CCC5-62B9C6C41731}"/>
          </ac:spMkLst>
        </pc:spChg>
      </pc:sldChg>
      <pc:sldMasterChg chg="modSldLayout">
        <pc:chgData name="Guy, Erica (US)" userId="1fe87976-b765-4ae8-b0d1-d999fb95f92b" providerId="ADAL" clId="{C16E00C5-FDD2-4D94-9E8B-3436556C05AB}" dt="2026-07-20T14:53:09.477" v="70" actId="2711"/>
        <pc:sldMasterMkLst>
          <pc:docMk/>
          <pc:sldMasterMk cId="2791850943" sldId="2147484388"/>
        </pc:sldMasterMkLst>
        <pc:sldLayoutChg chg="modSp mod">
          <pc:chgData name="Guy, Erica (US)" userId="1fe87976-b765-4ae8-b0d1-d999fb95f92b" providerId="ADAL" clId="{C16E00C5-FDD2-4D94-9E8B-3436556C05AB}" dt="2026-07-20T14:53:09.477" v="70" actId="2711"/>
          <pc:sldLayoutMkLst>
            <pc:docMk/>
            <pc:sldMasterMk cId="2791850943" sldId="2147484388"/>
            <pc:sldLayoutMk cId="823597030" sldId="2147484389"/>
          </pc:sldLayoutMkLst>
          <pc:spChg chg="mod">
            <ac:chgData name="Guy, Erica (US)" userId="1fe87976-b765-4ae8-b0d1-d999fb95f92b" providerId="ADAL" clId="{C16E00C5-FDD2-4D94-9E8B-3436556C05AB}" dt="2026-07-20T14:53:09.477" v="70" actId="2711"/>
            <ac:spMkLst>
              <pc:docMk/>
              <pc:sldMasterMk cId="2791850943" sldId="2147484388"/>
              <pc:sldLayoutMk cId="823597030" sldId="2147484389"/>
              <ac:spMk id="19" creationId="{5B46319D-0373-A949-A779-C7D378EB6EC1}"/>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2B.07, new Guidance has been added to recommend 5 criteria for selecting which road at an intersection should be designated the minor road to be controlled by Stop or Yield signs, based on the NCHRP research cited previously.  The criteria are stated as “the roadway that:</a:t>
            </a:r>
          </a:p>
          <a:p>
            <a:r>
              <a:rPr lang="en-US" dirty="0"/>
              <a:t>- intersects a designated through or numbered highway,</a:t>
            </a:r>
          </a:p>
          <a:p>
            <a:r>
              <a:rPr lang="en-US" dirty="0"/>
              <a:t>- has the lower functional classification,</a:t>
            </a:r>
          </a:p>
          <a:p>
            <a:r>
              <a:rPr lang="en-US" dirty="0"/>
              <a:t>- has the lower traffic volume,</a:t>
            </a:r>
          </a:p>
          <a:p>
            <a:r>
              <a:rPr lang="en-US" dirty="0"/>
              <a:t>- has the lower speed limit, and/or</a:t>
            </a:r>
          </a:p>
          <a:p>
            <a:r>
              <a:rPr lang="en-US" dirty="0"/>
              <a:t>- intersects with a roadway that has a higher priority for one or more modes of travel.”</a:t>
            </a:r>
          </a:p>
          <a:p>
            <a:endParaRPr lang="en-US" dirty="0"/>
          </a:p>
          <a:p>
            <a:r>
              <a:rPr lang="en-US" dirty="0"/>
              <a:t>In Section 2B.08, a list of alternatives to consider before converting to a more restrictive form of right-of-way control at an unsignalized intersection has been relocated from Part 4 (Highway Traffic Signals) and changed from an Option (may be considered) to Guidance (should be considered).  Also, some additional alternatives have been added to the list to make it more complete. </a:t>
            </a:r>
          </a:p>
          <a:p>
            <a:r>
              <a:rPr lang="en-US" dirty="0"/>
              <a:t>-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874768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Now, we’ll look at the types of intersection control, starting with the least restrictive type – no control.</a:t>
            </a:r>
          </a:p>
          <a:p>
            <a:endParaRPr lang="en-US" dirty="0"/>
          </a:p>
          <a:p>
            <a:r>
              <a:rPr lang="en-US" dirty="0"/>
              <a:t>A decision not to use any right-of-way control at an intersection should be based on engineering judgment.  Typically, no control might be appropriate for some intersections of very minor residential streets or for some very low volume rural road intersections.</a:t>
            </a:r>
          </a:p>
          <a:p>
            <a:endParaRPr lang="en-US" dirty="0"/>
          </a:p>
          <a:p>
            <a:r>
              <a:rPr lang="en-US" dirty="0"/>
              <a:t>This section also has a list of 7 factors (conditions at the intersection) that may be considered in using engineering judgment to make a decision in favor of no control.  The conditions include such things as adequate sight distance, single-lane approaches, low volumes, and other conditions that might make no control suitable.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11004764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2B.10, Yield Control (the next least restrictive type of control) is discussed.</a:t>
            </a:r>
          </a:p>
          <a:p>
            <a:endParaRPr lang="en-US" dirty="0"/>
          </a:p>
          <a:p>
            <a:r>
              <a:rPr lang="en-US" dirty="0"/>
              <a:t>The section includes 2 new Guidance statements.  The first is a list of 6 conditions that all must exist at the intersection, as determined by engineering judgment, to warrant this type of control.  The conditions include such things as sight distance, volumes, crash history, geometry, and roadway classification -- based on the NCHRP research.</a:t>
            </a:r>
          </a:p>
          <a:p>
            <a:endParaRPr lang="en-US" dirty="0"/>
          </a:p>
          <a:p>
            <a:r>
              <a:rPr lang="en-US" dirty="0"/>
              <a:t>The second new Guidance statement is a recommendation that applies to when yield control is to be installed at an intersection of two roadways having approximately equal volumes, speeds, and other characteristics.  In this case , the Yield signs should be installed on the approach(es) that conflict the most with school walking routes, pedestrian crossing activity, or bike crossing activity.</a:t>
            </a:r>
          </a:p>
          <a:p>
            <a:endParaRPr lang="en-US" dirty="0"/>
          </a:p>
          <a:p>
            <a:r>
              <a:rPr lang="en-US" dirty="0"/>
              <a:t>Additionally, the Optional conditions for when Yield signs may be installed have been updated and expanded.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2974293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Section 2B.11 deals with perhaps the most common type of control – Stop signs on the minor road.</a:t>
            </a:r>
          </a:p>
          <a:p>
            <a:endParaRPr lang="en-US"/>
          </a:p>
          <a:p>
            <a:r>
              <a:rPr lang="en-US"/>
              <a:t>Guidance about use of this type of control has been revised based on the NCHRP research.  The former minimum vehicular volume criterion of 6,000 vehicles per day has been eliminated, and the crash criteria have been revised to separately address 3-leg and 4-leg intersections.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23245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All-Way Stop control is covered in 6 sections – 2B.12 through 2B.17.</a:t>
            </a:r>
          </a:p>
          <a:p>
            <a:endParaRPr lang="en-US" dirty="0"/>
          </a:p>
          <a:p>
            <a:r>
              <a:rPr lang="en-US" dirty="0"/>
              <a:t>Section 2B.12 discusses All-Way Stop control in general.  It includes new Guidance about the engineering study used as a basis for selecting this type of control, stating that the study should include an analysis of pertinent factors, including those contained in 5 specific new warrants that are each detailed separately in Sections 2B.13 through 2B.17.  The all-way stop control warrants, all based on the NCHRP research, are:</a:t>
            </a:r>
          </a:p>
          <a:p>
            <a:pPr marL="228600" indent="-228600">
              <a:buAutoNum type="alphaUcPeriod"/>
            </a:pPr>
            <a:r>
              <a:rPr lang="en-US" dirty="0"/>
              <a:t>Crash Experience (2B.13)</a:t>
            </a:r>
          </a:p>
          <a:p>
            <a:pPr marL="228600" indent="-228600">
              <a:buAutoNum type="alphaUcPeriod"/>
            </a:pPr>
            <a:r>
              <a:rPr lang="en-US" dirty="0"/>
              <a:t>Sight Distance (2B.14)</a:t>
            </a:r>
          </a:p>
          <a:p>
            <a:pPr marL="228600" indent="-228600">
              <a:buAutoNum type="alphaUcPeriod"/>
            </a:pPr>
            <a:r>
              <a:rPr lang="en-US" dirty="0"/>
              <a:t>Transition to Signal Control or Transition to Yield Control at a Circular Intersection (2B.15)</a:t>
            </a:r>
          </a:p>
          <a:p>
            <a:pPr marL="228600" indent="-228600">
              <a:buAutoNum type="alphaUcPeriod"/>
            </a:pPr>
            <a:r>
              <a:rPr lang="en-US" dirty="0"/>
              <a:t>8-Hour Volume (Vehicles, Pedestrians, Bicycles) (2B.16)</a:t>
            </a:r>
          </a:p>
          <a:p>
            <a:pPr marL="228600" indent="-228600">
              <a:buAutoNum type="alphaUcPeriod"/>
            </a:pPr>
            <a:r>
              <a:rPr lang="en-US" dirty="0"/>
              <a:t>Other Factors (2B.17)</a:t>
            </a:r>
          </a:p>
          <a:p>
            <a:pPr marL="228600" indent="-228600">
              <a:buAutoNum type="alphaUcPeriod"/>
            </a:pPr>
            <a:endParaRPr lang="en-US" dirty="0"/>
          </a:p>
          <a:p>
            <a:pPr marL="0" indent="0">
              <a:buNone/>
            </a:pPr>
            <a:r>
              <a:rPr lang="en-US" dirty="0"/>
              <a:t>Section 2B.12 also includes a new Standard – satisfaction of one or more of the 5 warrants shall not in itself require the installation of all-way stop control.  In other words, even if a warrant is met, there may be conditions at the intersection that engineering judgment determines as making all-way stop control inadvisable.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1389240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Section 2B.18 includes 2 new plaques that may be used below a Yield sign at an entry to a multi-lane roundabout.  These plaques </a:t>
            </a:r>
            <a:r>
              <a:rPr lang="en-US" sz="1800" b="0" i="0" u="none" strike="noStrike" baseline="0">
                <a:solidFill>
                  <a:srgbClr val="000000"/>
                </a:solidFill>
              </a:rPr>
              <a:t>can address situations that occur when drivers at a multi-lane roundabout are not anticipating the vehicle in the inside lane to maneuver to exit the roundabout.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1250572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Section 2B.19, a revised Standard about Yield Here To/Stop Here For Pedestrians (R1-5 series) signs states that these signs shall be used </a:t>
            </a:r>
            <a:r>
              <a:rPr lang="en-US" u="sng" dirty="0"/>
              <a:t>only</a:t>
            </a:r>
            <a:r>
              <a:rPr lang="en-US" u="none" dirty="0"/>
              <a:t> where a crosswalk crosses an uncontrolled multi-lane approach, because this is </a:t>
            </a:r>
            <a:r>
              <a:rPr lang="en-US" sz="1800" b="0" i="0" u="none" strike="noStrike" baseline="0" dirty="0">
                <a:solidFill>
                  <a:srgbClr val="000000"/>
                </a:solidFill>
              </a:rPr>
              <a:t>where there is a multiple threat scenario that can block other drivers’ and pedestrians’ views of one another.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rPr>
              <a:t>Also, new R1-5d and R1-5e signs have been added for use at trail crossings across an uncontrolled multi-lane approach.  The new signs feature </a:t>
            </a:r>
            <a:r>
              <a:rPr lang="en-US" sz="1800" b="0" i="0" u="sng" strike="noStrike" baseline="0" dirty="0">
                <a:solidFill>
                  <a:srgbClr val="000000"/>
                </a:solidFill>
              </a:rPr>
              <a:t>both</a:t>
            </a:r>
            <a:r>
              <a:rPr lang="en-US" sz="1800" b="0" i="0" u="none" strike="noStrike" baseline="0" dirty="0">
                <a:solidFill>
                  <a:srgbClr val="000000"/>
                </a:solidFill>
              </a:rPr>
              <a:t> a bicycle symbol and a pedestrian symbol, because both modes of travel typically use a trail.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rPr>
              <a:t>The STATE LAW plaque, which was previously allowed to be used with the R1-5 series signs, is now prohibited for this use.  This change was made </a:t>
            </a:r>
            <a:r>
              <a:rPr lang="en-US" sz="1800" b="0" i="0" u="none" strike="noStrike" baseline="0" dirty="0">
                <a:solidFill>
                  <a:srgbClr val="000000"/>
                </a:solidFill>
                <a:latin typeface="Arial" panose="020B0604020202020204" pitchFamily="34" charset="0"/>
              </a:rPr>
              <a:t>because the R1-5 series signs apply to the specific location for yielding or stopping in advance of a specific crosswalk that is occupied, rather than to the general requirement to yield or stop at occupied crosswalks that is typically specified by State law.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172034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2B.20 covers the In-Street and Overhead Yield To/Stop For Pedestrians signs.  It includes new varieties of both types for use at trail crossings, containing </a:t>
            </a:r>
            <a:r>
              <a:rPr lang="en-US" u="sng" dirty="0"/>
              <a:t>both</a:t>
            </a:r>
            <a:r>
              <a:rPr lang="en-US" u="none" dirty="0"/>
              <a:t> the pedestrian symbol and the bicycle symbol.</a:t>
            </a:r>
            <a:endParaRPr lang="en-US" dirty="0"/>
          </a:p>
          <a:p>
            <a:endParaRPr lang="en-US" dirty="0"/>
          </a:p>
          <a:p>
            <a:r>
              <a:rPr lang="en-US" dirty="0"/>
              <a:t>These signs </a:t>
            </a:r>
            <a:r>
              <a:rPr lang="en-US" sz="1800" b="1" i="0" u="none" strike="noStrike" baseline="0" dirty="0">
                <a:solidFill>
                  <a:srgbClr val="000000"/>
                </a:solidFill>
                <a:latin typeface="Times" panose="02020603050405020304" pitchFamily="18" charset="0"/>
              </a:rPr>
              <a:t>shall be used only as a supplement to a Trail Crossing (W11-15) warning sign.</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1073807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 former Option has been changed to a Standard to require, rather than just allow, that if an R1-6 or R1-9 series sign is used, it shall be as a supplement to a Pedestrian Crossing or Trail Crossing warning sign with a diagonal downward-pointing arrow plaque that is post-mounted at the crosswalk location.  It is important that if a jurisdiction is using an In-Street sign as a reminder that they are also using the basic warning signs at the crossing, for the safety of pedestrians.</a:t>
            </a:r>
          </a:p>
          <a:p>
            <a:endParaRPr lang="en-US"/>
          </a:p>
          <a:p>
            <a:endParaRPr lang="en-US"/>
          </a:p>
          <a:p>
            <a:r>
              <a:rPr lang="en-US"/>
              <a:t>Also in Section 2B.20, the Standard about where the in-street signs shall be placed has been revised to clarify that more than one sign or additional placement on the edge line might be beneficial.</a:t>
            </a:r>
          </a:p>
          <a:p>
            <a:endParaRPr lang="en-US"/>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latin typeface="Arial" panose="020B0604020202020204" pitchFamily="34" charset="0"/>
              </a:rPr>
              <a:t>Further, a new Support paragraph is added in the final rule referencing new provisions in Section 3I.02 that clarify the flexibilities available for the use of channelizing devices at mid-block pedestrian crossings in conjunction with In-Street Pedestrian Crossing (R1</a:t>
            </a:r>
            <a:r>
              <a:rPr lang="en-US" sz="1800" b="0" i="0" u="none" strike="noStrike" baseline="0">
                <a:solidFill>
                  <a:srgbClr val="000000"/>
                </a:solidFill>
                <a:latin typeface="Cambria Math" panose="02040503050406030204" pitchFamily="18" charset="0"/>
              </a:rPr>
              <a:t>‑</a:t>
            </a:r>
            <a:r>
              <a:rPr lang="en-US" sz="1800" b="0" i="0" u="none" strike="noStrike" baseline="0">
                <a:solidFill>
                  <a:srgbClr val="000000"/>
                </a:solidFill>
                <a:latin typeface="Arial" panose="020B0604020202020204" pitchFamily="34" charset="0"/>
              </a:rPr>
              <a:t>6 Series) Signs. This Support will provide agencies further information on existing treatments that can provide additional emphasis for the pedestrian crossing and provide a channelizing and potentially calming effect on vehicle traffic.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latin typeface="Arial" panose="020B0604020202020204" pitchFamily="34" charset="0"/>
              </a:rPr>
              <a:t>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548641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Section 2B.21 addresses Speed Limit signs, but one of the most significant changes deals with the provisions in this section on the setting of speed limits (determination of what speed limit is to be posted).  Many comments on this topic were submitted by the public in response to the Notice of Proposed Amendments.</a:t>
            </a:r>
          </a:p>
          <a:p>
            <a:endParaRPr lang="en-US"/>
          </a:p>
          <a:p>
            <a:r>
              <a:rPr lang="en-US"/>
              <a:t>Significant changes have been made in this section based on consideration of the public comments, most notably regarding where the 85</a:t>
            </a:r>
            <a:r>
              <a:rPr lang="en-US" baseline="30000"/>
              <a:t>th</a:t>
            </a:r>
            <a:r>
              <a:rPr lang="en-US"/>
              <a:t> percentile speed should and should not be the primary consideration for setting the speed limit.  The type of roadway and the context in which that section of roadway exists are a new focus of this topic.</a:t>
            </a:r>
          </a:p>
          <a:p>
            <a:endParaRPr lang="en-US"/>
          </a:p>
          <a:p>
            <a:r>
              <a:rPr lang="en-US"/>
              <a:t>The following slides present details on the most significant changes.</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1987683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dirty="0">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[Just read the text on the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Addition of the 50</a:t>
            </a:r>
            <a:r>
              <a:rPr lang="en-US" baseline="30000"/>
              <a:t>th</a:t>
            </a:r>
            <a:r>
              <a:rPr lang="en-US"/>
              <a:t> percentile speed as a factor to consider because a speed limit set lower than the 50</a:t>
            </a:r>
            <a:r>
              <a:rPr lang="en-US" baseline="30000"/>
              <a:t>th</a:t>
            </a:r>
            <a:r>
              <a:rPr lang="en-US"/>
              <a:t> percentile speed has been shown to result in excessive rates of violation of the speed limit.</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943328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mj-lt"/>
              </a:rPr>
              <a:t>It is important to note that other factors in the engineering study might have greater influence or importance than speed distribution when setting posted speed limit, depending on the site conditions of the specific location</a:t>
            </a:r>
          </a:p>
          <a:p>
            <a:endParaRPr lang="en-US"/>
          </a:p>
          <a:p>
            <a:r>
              <a:rPr lang="en-US"/>
              <a:t>Sometimes measures other than traffic control devices can be advisable to help achieve desired operating speeds, especially when the 85</a:t>
            </a:r>
            <a:r>
              <a:rPr lang="en-US" baseline="30000"/>
              <a:t>th</a:t>
            </a:r>
            <a:r>
              <a:rPr lang="en-US"/>
              <a:t> percentile speed is considerably higher than the posted speed limit or when speed studies have shown consistent increases in operating speeds over time.   Such measures include geometric changes, additional enforcement, or other speed reduction countermeasures. </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atin typeface="+mj-lt"/>
              </a:rPr>
              <a:t>The 85</a:t>
            </a:r>
            <a:r>
              <a:rPr lang="en-US" baseline="30000">
                <a:latin typeface="+mj-lt"/>
              </a:rPr>
              <a:t>th</a:t>
            </a:r>
            <a:r>
              <a:rPr lang="en-US">
                <a:latin typeface="+mj-lt"/>
              </a:rPr>
              <a:t> percentile speed remains the primary basis for setting a speed limit on freeways, expressways , and rural highways outside of urban areas or urbanized conditions.  This is where the presence of vulnerable road users is unlikely.</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712685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2B.26, new Options have been added for movement prohibition signs that only apply to certain vehicle classes, that exempt certain vehicle classes, or that are limited to certain time periods.  New signs for these purposes, using a supplementary legend rather than a supplementary plaque, are now illustrated in Figure 2B-4.</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2876208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2B.28, a new Option has been added for use of post-mounted R19 series signs at the start of an added left turn lane, </a:t>
            </a:r>
            <a:r>
              <a:rPr lang="en-US" err="1"/>
              <a:t>u-turn</a:t>
            </a:r>
            <a:r>
              <a:rPr lang="en-US"/>
              <a:t> lane, or left-and-</a:t>
            </a:r>
            <a:r>
              <a:rPr lang="en-US" err="1"/>
              <a:t>u-turn</a:t>
            </a:r>
            <a:r>
              <a:rPr lang="en-US"/>
              <a:t> lane in the median of a divided highway.  These signs can also be used if the added median turn lane is separated from the adjacent through lane by a channelizing or divisional island.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26128048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In Section 2B.29, two new varieties of the R3-6 thru-and-left optional movement lane control sign have been added.  These new signs are for lanes restricted to two different turn movements rather than thru-and-left.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232448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2B.30, a new Option has been added that where there is a bicycle lane located between two general-purpose lanes on the approach to an intersection, the basic design of the R3-8 series of advance intersection lane control signs may be modified to show the bike lane with white legend on a black background.  Three varieties of this new type of R3-8 signs are illustrated in Figure 2B-4.</a:t>
            </a:r>
          </a:p>
          <a:p>
            <a:endParaRPr lang="en-US"/>
          </a:p>
          <a:p>
            <a:r>
              <a:rPr lang="en-US"/>
              <a:t>Also, a new Standard has been added to prohibit the far-side mounting of R3-8 signs, because it can be confusing to road users, who might misinterpret it as applying to a downstream intersection.  It is also prohibited to mount R3-8 signs overhead, as R3-5 and R3-6 signs are intended for overhead mounting above each individual lane to which they apply.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3759808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2B.31, a new vertical rectangle version of the horizontal rectangle R3-33 RIGHT LANE MUST EXIT sign has been added for optional use when the roadside width is too narrow to accommodate the horizontal rectangle sign.</a:t>
            </a:r>
          </a:p>
          <a:p>
            <a:endParaRPr lang="en-US"/>
          </a:p>
          <a:p>
            <a:r>
              <a:rPr lang="en-US"/>
              <a:t>In Section 2B.38, the Option and Guidance statements regarding the use of the R4-16 KEEP RIGHT EXCEPT TO PASS sign have been revised to clarify that this sign is only to be used when there are 2 lanes in one direction, and not when there are more than 2.  The SLOWER TRAFFIC KEEP RIGHT (R4-3) or TRUCKS USE RIGHT LANE (R4-5) signs are intended for use where there are more than 2 lanes in one direction.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3088450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2B.39, a new Standard prescribes where Keep Right signs shall be placed at the start of a median or at a median opening, based on recent NCHRP research.</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Also, new Guidance recommends that where the approach end of a median or channelizing island channelizes all approaching traffic away from the approach direction (such as shown in the illustration), the </a:t>
            </a:r>
            <a:r>
              <a:rPr lang="en-US" u="sng"/>
              <a:t>word message </a:t>
            </a:r>
            <a:r>
              <a:rPr lang="en-US"/>
              <a:t>R4-7b Keep Right sign or R4-20 ALL TRAFFIC sign should be used, to </a:t>
            </a:r>
            <a:r>
              <a:rPr lang="en-US" sz="1800" b="0" i="0" u="none" strike="noStrike" baseline="0">
                <a:solidFill>
                  <a:srgbClr val="000000"/>
                </a:solidFill>
              </a:rPr>
              <a:t>emphasize the degree of curvature away from the approach direction.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4097331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2B.45, the former option to use a word message NO TRUCKS sign has been eliminated, as the symbol is well understood and there is no need for the word message.</a:t>
            </a:r>
          </a:p>
          <a:p>
            <a:endParaRPr lang="en-US"/>
          </a:p>
          <a:p>
            <a:r>
              <a:rPr lang="en-US"/>
              <a:t>However, because there is no symbol to adequately convey the message No </a:t>
            </a:r>
            <a:r>
              <a:rPr lang="en-US" u="sng"/>
              <a:t>Thru</a:t>
            </a:r>
            <a:r>
              <a:rPr lang="en-US"/>
              <a:t> Trucks or No </a:t>
            </a:r>
            <a:r>
              <a:rPr lang="en-US" u="sng"/>
              <a:t>Thru</a:t>
            </a:r>
            <a:r>
              <a:rPr lang="en-US"/>
              <a:t> Traffic, these 2 new word message signs have been added.</a:t>
            </a:r>
          </a:p>
          <a:p>
            <a:endParaRPr lang="en-US"/>
          </a:p>
          <a:p>
            <a:r>
              <a:rPr lang="en-US"/>
              <a:t>Also, new symbolic signs for No Snowmobiles and No ATVs have been added, as well as two new supplemental plaques associated with Selective Exclusion signs.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865654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2B.46, a Standard has been expanded to specify additional conditions and situations where a Do Not Enter sign shall be used, such as where a 2-way roadway becomes a one-way roadway that approaches from the opposite direction.  An example of this condition is shown in Figure 2B-18.</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3533676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2B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latin typeface="Arial" panose="020B0604020202020204" pitchFamily="34" charset="0"/>
              </a:rPr>
              <a:t>In Section 2B.48, a number of new Options have been added to give more flexibility to use and locate signs that would better address occurrence of wrong-way entries onto freeways and expressways from the crossroad at interchanges.  The changes are based on recent NCHRP research.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latin typeface="Arial" panose="020B0604020202020204" pitchFamily="34" charset="0"/>
              </a:rPr>
              <a:t>The new option allowing Do Not Enter and Wrong Way signs to be mounted on the same post and at a lower mounting height, facing potentially wrong-way drivers at the intersection of the crossroad and the exit ramp, provides an optional supplement that is intended for a potentially disoriented driver whose vision might be focused at a lower height.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latin typeface="Arial" panose="020B0604020202020204" pitchFamily="34" charset="0"/>
              </a:rPr>
              <a:t>The next slide shows this type of mounting.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736966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This slide shows part of Figure 2B-17 which illustrates how Do Not Enter and Wrong Way signs can be mounted on the same post, with the Wrong Way sign at a lower mounting height, </a:t>
            </a:r>
            <a:r>
              <a:rPr lang="en-US" sz="1200" b="0" i="0" u="none" strike="noStrike" baseline="0">
                <a:solidFill>
                  <a:srgbClr val="000000"/>
                </a:solidFill>
                <a:latin typeface="Arial" panose="020B0604020202020204" pitchFamily="34" charset="0"/>
              </a:rPr>
              <a:t>facing potentially wrong-way drivers at the intersection of the crossroad and the exit ramp.  Shown here are arrangements with a 30-inch Do Not Enter sign.  The assembly on the left would be for when the Do Not Enter is supposed to be mounted at 7 feet above grade.  The assembly on the right is for when a 5 feet mounting height is specified for the Do Not Enter sign.</a:t>
            </a:r>
          </a:p>
          <a:p>
            <a:endParaRPr lang="en-US" sz="1200" b="0" i="0" u="none" strike="noStrike" baseline="0">
              <a:solidFill>
                <a:srgbClr val="000000"/>
              </a:solidFill>
              <a:latin typeface="Arial" panose="020B0604020202020204" pitchFamily="34" charset="0"/>
            </a:endParaRPr>
          </a:p>
          <a:p>
            <a:r>
              <a:rPr lang="en-US" sz="1200" b="0" i="0" u="none" strike="noStrike" baseline="0">
                <a:solidFill>
                  <a:srgbClr val="000000"/>
                </a:solidFill>
                <a:latin typeface="Arial" panose="020B0604020202020204" pitchFamily="34" charset="0"/>
              </a:rPr>
              <a:t>Figure 2B-17 also shows examples of mountings with larger size signs.</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32</a:t>
            </a:fld>
            <a:endParaRPr lang="en-US" altLang="en-US"/>
          </a:p>
        </p:txBody>
      </p:sp>
    </p:spTree>
    <p:extLst>
      <p:ext uri="{BB962C8B-B14F-4D97-AF65-F5344CB8AC3E}">
        <p14:creationId xmlns:p14="http://schemas.microsoft.com/office/powerpoint/2010/main" val="11435708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The Roundabout Directional Arrow signs that were in the 2009 MUTCD for use on the central island of a roundabout have been eliminated.  This is because those signs look very much like a chevron alignment sign, which is a warning sign, and because the signs have become </a:t>
            </a:r>
            <a:r>
              <a:rPr lang="en-US" sz="1800" b="0" i="0" u="none" strike="noStrike" baseline="0">
                <a:solidFill>
                  <a:srgbClr val="000000"/>
                </a:solidFill>
                <a:latin typeface="Arial" panose="020B0604020202020204" pitchFamily="34" charset="0"/>
              </a:rPr>
              <a:t>prone to misuse.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latin typeface="Arial" panose="020B0604020202020204" pitchFamily="34" charset="0"/>
              </a:rPr>
              <a:t>To address the condition for which </a:t>
            </a:r>
            <a:r>
              <a:rPr lang="en-US" sz="1800"/>
              <a:t>Roundabout Directional Arrow </a:t>
            </a:r>
            <a:r>
              <a:rPr lang="en-US" sz="1800" b="0" i="0" u="none" strike="noStrike" baseline="0">
                <a:solidFill>
                  <a:srgbClr val="000000"/>
                </a:solidFill>
                <a:latin typeface="Arial" panose="020B0604020202020204" pitchFamily="34" charset="0"/>
              </a:rPr>
              <a:t> signs were intended, </a:t>
            </a:r>
            <a:r>
              <a:rPr lang="en-US"/>
              <a:t>Section 2B.49 now provides for the optional use of regulatory ONE WAY signs on the central island to direct traffic counter-clockwise around the roundabout.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33</a:t>
            </a:fld>
            <a:endParaRPr lang="en-US" altLang="en-US"/>
          </a:p>
        </p:txBody>
      </p:sp>
    </p:spTree>
    <p:extLst>
      <p:ext uri="{BB962C8B-B14F-4D97-AF65-F5344CB8AC3E}">
        <p14:creationId xmlns:p14="http://schemas.microsoft.com/office/powerpoint/2010/main" val="13844118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2B.52, two classifications of parking regulatory signs are established – prohibitive and permissive – with descriptions of what types of parking regulations generally fall into each category.  And Figure 2B-25 has been reconfigured to group together the prohibitive signs, permissive signs, and combination signs.</a:t>
            </a:r>
          </a:p>
          <a:p>
            <a:endParaRPr lang="en-US"/>
          </a:p>
          <a:p>
            <a:r>
              <a:rPr lang="en-US"/>
              <a:t>In Section 2B.53,  a new optional Mobile Parking Payment plaque has been added for use where payments can be made electronically, such as by phone call or via a mobile phone app. </a:t>
            </a:r>
          </a:p>
          <a:p>
            <a:endParaRPr lang="en-US"/>
          </a:p>
          <a:p>
            <a:r>
              <a:rPr lang="en-US"/>
              <a:t>Also, a series of new parking signs, both prohibitive and permissive, have been added for Electric Vehicle Parking and Charging signs and plaques for parking spaces reserved for electric vehicles only and for spaces reserved for electric vehicle charging only.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34</a:t>
            </a:fld>
            <a:endParaRPr lang="en-US" altLang="en-US"/>
          </a:p>
        </p:txBody>
      </p:sp>
    </p:spTree>
    <p:extLst>
      <p:ext uri="{BB962C8B-B14F-4D97-AF65-F5344CB8AC3E}">
        <p14:creationId xmlns:p14="http://schemas.microsoft.com/office/powerpoint/2010/main" val="10889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2B.58, the legend and design of the R10-25 sign has been changed.  This sign is used where a pushbutton is provided to activate warning lights such as flashing yellow warning beacons that supplement a pedestrian crossing sign.  The new design features the additional legend “Wait for gap in traffic” to discourage pedestrians from starting to cross immediately without making sure traffic has come to a stop.</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35</a:t>
            </a:fld>
            <a:endParaRPr lang="en-US" altLang="en-US"/>
          </a:p>
        </p:txBody>
      </p:sp>
    </p:spTree>
    <p:extLst>
      <p:ext uri="{BB962C8B-B14F-4D97-AF65-F5344CB8AC3E}">
        <p14:creationId xmlns:p14="http://schemas.microsoft.com/office/powerpoint/2010/main" val="2988020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2B.59, several new traffic signal regulatory signs have been added, as shown in the top row of signs on this slide.  Use of these signs is optional.  </a:t>
            </a:r>
          </a:p>
          <a:p>
            <a:pPr marL="171450" indent="-171450">
              <a:buFont typeface="Arial" panose="020B0604020202020204" pitchFamily="34" charset="0"/>
              <a:buChar char="•"/>
            </a:pPr>
            <a:r>
              <a:rPr lang="en-US" dirty="0"/>
              <a:t>The R10-12a sign may be installed adjacent to a signal face to reinforce the meaning of a flashing yellow left turn arrow signal indication in that face. </a:t>
            </a:r>
          </a:p>
          <a:p>
            <a:pPr marL="171450" indent="-171450">
              <a:buFont typeface="Arial" panose="020B0604020202020204" pitchFamily="34" charset="0"/>
              <a:buChar char="•"/>
            </a:pPr>
            <a:r>
              <a:rPr lang="en-US" dirty="0"/>
              <a:t>The R10-12b sign may be installed adjacent to a left turn signal face, but only where the conflicting bicycle movement would be unexpected by motor vehicle drivers.</a:t>
            </a:r>
          </a:p>
          <a:p>
            <a:pPr marL="171450" indent="-171450">
              <a:buFont typeface="Arial" panose="020B0604020202020204" pitchFamily="34" charset="0"/>
              <a:buChar char="•"/>
            </a:pPr>
            <a:r>
              <a:rPr lang="en-US" dirty="0"/>
              <a:t>The R10-10a sign is a variety of the R10-10 LEFT (RIGHT) TURN SIGNAL sign, for optional use adjacent to a signal face that exclusively controls a </a:t>
            </a:r>
            <a:r>
              <a:rPr lang="en-US" dirty="0" err="1"/>
              <a:t>u-turn</a:t>
            </a:r>
            <a:r>
              <a:rPr lang="en-US" dirty="0"/>
              <a:t> movement.</a:t>
            </a:r>
          </a:p>
          <a:p>
            <a:pPr marL="171450" indent="-171450">
              <a:buFont typeface="Arial" panose="020B0604020202020204" pitchFamily="34" charset="0"/>
              <a:buChar char="•"/>
            </a:pPr>
            <a:r>
              <a:rPr lang="en-US" dirty="0"/>
              <a:t>And the R10-14b sign may be installed for extra emphasis at an Emergency Vehicle Hybrid Beacon.</a:t>
            </a:r>
          </a:p>
          <a:p>
            <a:pPr marL="171450" indent="-171450">
              <a:buFont typeface="Arial" panose="020B0604020202020204" pitchFamily="34" charset="0"/>
              <a:buChar char="•"/>
            </a:pPr>
            <a:r>
              <a:rPr lang="en-US" dirty="0"/>
              <a:t>The R10-23a sign is only used with a Pedestrian Hybrid Beacon.  The text in </a:t>
            </a:r>
            <a:br>
              <a:rPr lang="en-US" dirty="0"/>
            </a:br>
            <a:r>
              <a:rPr lang="en-US" dirty="0"/>
              <a:t>Section 2B.59 has a known error that includes the word “steady” in the legend of the sign, which is incorrect.  The sign legend is shown correctly on this slide and in Figure 2B-28.</a:t>
            </a:r>
          </a:p>
          <a:p>
            <a:endParaRPr lang="en-US" dirty="0"/>
          </a:p>
          <a:p>
            <a:r>
              <a:rPr lang="en-US" dirty="0"/>
              <a:t>The bottom two signs on this slide are used where conflicts exist between a </a:t>
            </a:r>
            <a:r>
              <a:rPr lang="en-US" dirty="0" err="1"/>
              <a:t>u-turn</a:t>
            </a:r>
            <a:r>
              <a:rPr lang="en-US" dirty="0"/>
              <a:t> movement on one approach and a right turn movement on another approach.</a:t>
            </a:r>
          </a:p>
          <a:p>
            <a:pPr marL="171450" indent="-171450">
              <a:buFont typeface="Arial" panose="020B0604020202020204" pitchFamily="34" charset="0"/>
              <a:buChar char="•"/>
            </a:pPr>
            <a:r>
              <a:rPr lang="en-US" dirty="0"/>
              <a:t>The R10-16 sign is not new, but its use has been changed from optional to Guidance.  It is used where a </a:t>
            </a:r>
            <a:r>
              <a:rPr lang="en-US" dirty="0" err="1"/>
              <a:t>u-turn</a:t>
            </a:r>
            <a:r>
              <a:rPr lang="en-US" dirty="0"/>
              <a:t> is allowed on an approach with a protected left turn movement and drivers on the conflicting approach to the left are displayed a protected green right turn arrow indication.  The sign clarifies which of the two drivers must yield to the other, specifically the u-turner must yield to right turns from the approach on their left.</a:t>
            </a:r>
          </a:p>
          <a:p>
            <a:pPr marL="171450" indent="-171450">
              <a:buFont typeface="Arial" panose="020B0604020202020204" pitchFamily="34" charset="0"/>
              <a:buChar char="•"/>
            </a:pPr>
            <a:r>
              <a:rPr lang="en-US" dirty="0"/>
              <a:t>The R10-30 sign reinforces that vehicles making a right turn on red after stop movement must yield to the </a:t>
            </a:r>
            <a:r>
              <a:rPr lang="en-US" dirty="0" err="1"/>
              <a:t>u-turn</a:t>
            </a:r>
            <a:r>
              <a:rPr lang="en-US" dirty="0"/>
              <a:t> vehicles from the street onto which they are making a right-turn-on-red movement.  This new sign is for optional use.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36</a:t>
            </a:fld>
            <a:endParaRPr lang="en-US" altLang="en-US"/>
          </a:p>
        </p:txBody>
      </p:sp>
    </p:spTree>
    <p:extLst>
      <p:ext uri="{BB962C8B-B14F-4D97-AF65-F5344CB8AC3E}">
        <p14:creationId xmlns:p14="http://schemas.microsoft.com/office/powerpoint/2010/main" val="22820357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latin typeface="Arial"/>
                <a:cs typeface="Arial"/>
              </a:rPr>
              <a:t>In Section 2B.60, a Standard has been revised to define which of the 3 No Turn on Red signs is to be used for which condition when a turn on red is to be prohibited.  </a:t>
            </a:r>
            <a:endParaRPr lang="en-US" dirty="0"/>
          </a:p>
          <a:p>
            <a:pPr marL="171450" indent="-171450">
              <a:buFont typeface="Arial" panose="020B0604020202020204" pitchFamily="34" charset="0"/>
              <a:buChar char="•"/>
            </a:pPr>
            <a:r>
              <a:rPr lang="en-US" dirty="0">
                <a:latin typeface="Arial"/>
                <a:cs typeface="Arial"/>
              </a:rPr>
              <a:t>The sign with the symbolic red ball (R10-11a) is to be used when the approach is controlled by both circular red and red </a:t>
            </a:r>
            <a:r>
              <a:rPr lang="en-US" u="sng" dirty="0">
                <a:latin typeface="Arial"/>
                <a:cs typeface="Arial"/>
              </a:rPr>
              <a:t>left</a:t>
            </a:r>
            <a:r>
              <a:rPr lang="en-US" u="none" dirty="0">
                <a:latin typeface="Arial"/>
                <a:cs typeface="Arial"/>
              </a:rPr>
              <a:t> arrow signal indications, to clarify that a red left arrow does not allow a left turn.</a:t>
            </a:r>
            <a:r>
              <a:rPr lang="en-US" dirty="0">
                <a:latin typeface="Arial"/>
                <a:cs typeface="Arial"/>
              </a:rPr>
              <a:t> </a:t>
            </a:r>
            <a:r>
              <a:rPr lang="en-US" u="none" dirty="0">
                <a:latin typeface="Arial"/>
                <a:cs typeface="Arial"/>
              </a:rPr>
              <a:t> </a:t>
            </a:r>
            <a:r>
              <a:rPr lang="en-US" i="1" u="none" dirty="0">
                <a:latin typeface="Arial"/>
                <a:cs typeface="Arial"/>
              </a:rPr>
              <a:t>[Note that there is a known error in the text, which inadvertently left out the word “left” between “red” and “arrow”.]</a:t>
            </a:r>
          </a:p>
          <a:p>
            <a:pPr marL="171450" indent="-171450">
              <a:buFont typeface="Arial" panose="020B0604020202020204" pitchFamily="34" charset="0"/>
              <a:buChar char="•"/>
            </a:pPr>
            <a:r>
              <a:rPr lang="en-US" u="none" dirty="0">
                <a:latin typeface="Arial"/>
                <a:cs typeface="Arial"/>
              </a:rPr>
              <a:t>If there is no red left arrow on the approach, then the word message only versions (R10-11 and R10-11b) are to be used.</a:t>
            </a:r>
            <a:r>
              <a:rPr lang="en-US" dirty="0">
                <a:latin typeface="Arial"/>
                <a:cs typeface="Arial"/>
              </a:rPr>
              <a:t> </a:t>
            </a:r>
            <a:endParaRPr lang="en-US" dirty="0">
              <a:cs typeface="Arial"/>
            </a:endParaRPr>
          </a:p>
          <a:p>
            <a:pPr marL="171450" indent="-171450">
              <a:buFont typeface="Arial" panose="020B0604020202020204" pitchFamily="34" charset="0"/>
              <a:buChar char="•"/>
            </a:pPr>
            <a:endParaRPr lang="en-US" dirty="0"/>
          </a:p>
          <a:p>
            <a:r>
              <a:rPr lang="en-US" dirty="0">
                <a:latin typeface="Arial"/>
                <a:cs typeface="Arial"/>
              </a:rPr>
              <a:t>Also, a new Standard has been added that requires a second, near-side, sign if the primary No Turn on Red sign is the standard size, is located on the far side of the intersection, and is more than 120 feet from the stop line.  This is to assure adequate legibility of the prohibition.</a:t>
            </a:r>
          </a:p>
          <a:p>
            <a:endParaRPr lang="en-US" dirty="0">
              <a:cs typeface="Arial"/>
            </a:endParaRPr>
          </a:p>
          <a:p>
            <a:endParaRPr lang="en-US" dirty="0">
              <a:cs typeface="Arial"/>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37</a:t>
            </a:fld>
            <a:endParaRPr lang="en-US" altLang="en-US"/>
          </a:p>
        </p:txBody>
      </p:sp>
    </p:spTree>
    <p:extLst>
      <p:ext uri="{BB962C8B-B14F-4D97-AF65-F5344CB8AC3E}">
        <p14:creationId xmlns:p14="http://schemas.microsoft.com/office/powerpoint/2010/main" val="25317552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i="0" u="none" dirty="0">
                <a:effectLst/>
                <a:latin typeface="Times New Roman" panose="02020603050405020304" pitchFamily="18" charset="0"/>
                <a:ea typeface="Times New Roman" panose="02020603050405020304" pitchFamily="18" charset="0"/>
              </a:rPr>
              <a:t>In Section 2B.64, a new Standard has been added to require that a weight limit sign be used </a:t>
            </a:r>
            <a:r>
              <a:rPr lang="en-US" sz="1800" b="0" u="none" dirty="0">
                <a:solidFill>
                  <a:srgbClr val="0000FF"/>
                </a:solidFill>
                <a:effectLst/>
                <a:latin typeface="Times" panose="02020603050405020304" pitchFamily="18" charset="0"/>
                <a:ea typeface="Times New Roman" panose="02020603050405020304" pitchFamily="18" charset="0"/>
                <a:cs typeface="Times New Roman" panose="02020603050405020304" pitchFamily="18" charset="0"/>
              </a:rPr>
              <a:t>to indicate a section of highway or structure that has a vehicle weight restriction. </a:t>
            </a: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The NPA proposed  Guidance was elevated to a Standard because the National Bridge Inspection Standards (23CFR650c) and National Tunnel Inspection Standards (23CFR 650E) require load posting.  In concert with this change, the Option in paragraph 2 of the 2009 MUTCD is deleted, as the new Standard requires using one of the available weight limits signs.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u="none" dirty="0">
              <a:solidFill>
                <a:srgbClr val="0000FF"/>
              </a:solidFill>
              <a:effectLst/>
              <a:latin typeface="Times"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u="none" dirty="0">
              <a:solidFill>
                <a:srgbClr val="0000FF"/>
              </a:solidFill>
              <a:effectLst/>
              <a:latin typeface="Times"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u="none" dirty="0">
                <a:solidFill>
                  <a:srgbClr val="0000FF"/>
                </a:solidFill>
                <a:effectLst/>
                <a:latin typeface="Times" panose="02020603050405020304" pitchFamily="18" charset="0"/>
                <a:ea typeface="Times New Roman" panose="02020603050405020304" pitchFamily="18" charset="0"/>
                <a:cs typeface="Times New Roman" panose="02020603050405020304" pitchFamily="18" charset="0"/>
              </a:rPr>
              <a:t>Also, a new Standard prescribes that the symbols used to indicate the different vehicle configurations </a:t>
            </a:r>
            <a:r>
              <a:rPr lang="en-US" sz="1800" b="0" u="none" dirty="0">
                <a:solidFill>
                  <a:srgbClr val="0000FF"/>
                </a:solidFill>
                <a:effectLst/>
                <a:latin typeface="Times New Roman" panose="02020603050405020304" pitchFamily="18" charset="0"/>
                <a:ea typeface="Times New Roman" panose="02020603050405020304" pitchFamily="18" charset="0"/>
              </a:rPr>
              <a:t>(single-unit, single-trailer or multi-trailer) shall be used regardless of individual shapes of trucks or number of axles, and that other symbols or modifications of the 3 standard symbols shall not be used.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u="non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u="non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 new R12-6 sign has been added for to </a:t>
            </a:r>
            <a:r>
              <a:rPr lang="en-US" sz="1800" b="0" i="0" u="none" strike="noStrike" baseline="0" dirty="0">
                <a:solidFill>
                  <a:srgbClr val="000000"/>
                </a:solidFill>
                <a:latin typeface="Arial" panose="020B0604020202020204" pitchFamily="34" charset="0"/>
              </a:rPr>
              <a:t>allow for a more comprehensive posting of gross weight based on axle configurations and vehicle types.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And a new R12-7 sign and R12-7aP plaque have been added for posting of weight limits that apply only to emergency vehicles.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u="none"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sz="1800" i="0" u="none"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38</a:t>
            </a:fld>
            <a:endParaRPr lang="en-US" altLang="en-US"/>
          </a:p>
        </p:txBody>
      </p:sp>
    </p:spTree>
    <p:extLst>
      <p:ext uri="{BB962C8B-B14F-4D97-AF65-F5344CB8AC3E}">
        <p14:creationId xmlns:p14="http://schemas.microsoft.com/office/powerpoint/2010/main" val="1901704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Section 2B.64 also now requires, rather than recommends, that an </a:t>
            </a:r>
            <a:r>
              <a:rPr lang="en-US" sz="1800" u="sng" dirty="0">
                <a:effectLst/>
                <a:latin typeface="Times New Roman" panose="02020603050405020304" pitchFamily="18" charset="0"/>
                <a:ea typeface="Times New Roman" panose="02020603050405020304" pitchFamily="18" charset="0"/>
              </a:rPr>
              <a:t>Advance</a:t>
            </a:r>
            <a:r>
              <a:rPr lang="en-US" sz="1800" dirty="0">
                <a:effectLst/>
                <a:latin typeface="Times New Roman" panose="02020603050405020304" pitchFamily="18" charset="0"/>
                <a:ea typeface="Times New Roman" panose="02020603050405020304" pitchFamily="18" charset="0"/>
              </a:rPr>
              <a:t> Weight Limit sign, </a:t>
            </a:r>
            <a:r>
              <a:rPr lang="en-US" sz="1800" u="sng" dirty="0">
                <a:effectLst/>
                <a:latin typeface="Times New Roman" panose="02020603050405020304" pitchFamily="18" charset="0"/>
                <a:ea typeface="Times New Roman" panose="02020603050405020304" pitchFamily="18" charset="0"/>
              </a:rPr>
              <a:t>with an advisory distance or directional legend</a:t>
            </a:r>
            <a:r>
              <a:rPr lang="en-US" sz="1800" dirty="0">
                <a:effectLst/>
                <a:latin typeface="Times New Roman" panose="02020603050405020304" pitchFamily="18" charset="0"/>
                <a:ea typeface="Times New Roman" panose="02020603050405020304" pitchFamily="18" charset="0"/>
              </a:rPr>
              <a:t>, shall also be used and shall be located </a:t>
            </a:r>
            <a:r>
              <a:rPr lang="en-US" sz="1800" u="sng" dirty="0">
                <a:effectLst/>
                <a:latin typeface="Times New Roman" panose="02020603050405020304" pitchFamily="18" charset="0"/>
                <a:ea typeface="Times New Roman" panose="02020603050405020304" pitchFamily="18" charset="0"/>
              </a:rPr>
              <a:t>in advance</a:t>
            </a:r>
            <a:r>
              <a:rPr lang="en-US" sz="1800" u="none"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 the applicable section of highway or structure so that prohibited vehicles can detour or turn around prior to the limit zone.  </a:t>
            </a:r>
          </a:p>
          <a:p>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This advance sign is to be in addition to the weight limit sign posted at the structure or start of the restricted section of highway.</a:t>
            </a:r>
          </a:p>
          <a:p>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A 5-year compliance date has been established for implementing this requirement, due to the critical nature of the infrastructure.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39</a:t>
            </a:fld>
            <a:endParaRPr lang="en-US" altLang="en-US"/>
          </a:p>
        </p:txBody>
      </p:sp>
    </p:spTree>
    <p:extLst>
      <p:ext uri="{BB962C8B-B14F-4D97-AF65-F5344CB8AC3E}">
        <p14:creationId xmlns:p14="http://schemas.microsoft.com/office/powerpoint/2010/main" val="26441126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In Section 2B.69, a new optional Traffic Signal Photo Enforced (R10–18a) sign has been added.  This sign may be installed in advance of or at a signalized location where red-light cameras are present on any approach to the signalized location.  It shall not be used for any location where there are no red-light cameras present on any approach.  The sign must not be combined on the same support as a Signal Ahead warning sign.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40</a:t>
            </a:fld>
            <a:endParaRPr lang="en-US" altLang="en-US"/>
          </a:p>
        </p:txBody>
      </p:sp>
    </p:spTree>
    <p:extLst>
      <p:ext uri="{BB962C8B-B14F-4D97-AF65-F5344CB8AC3E}">
        <p14:creationId xmlns:p14="http://schemas.microsoft.com/office/powerpoint/2010/main" val="3161745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Chapter 2B has been significantly reorganized to group similar subjects together, making it easier to see interrelationships between topics.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76 sections of Chapter 2B are now grouped into 13 sub-chapters, with an index at the start of the chapter.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This presentation will discuss the significant changes within the sections in Chapter 2B.</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38138846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Sections 2B.70 through 2B.72, three new signs have been added.  The Move Over or Reduce Speed sign and the No Hand-Held Phone Use by Driver sign reflect the need for standardized signs for these two types of regulations, which are commonly in place in many states.</a:t>
            </a:r>
          </a:p>
          <a:p>
            <a:endParaRPr lang="en-US" dirty="0"/>
          </a:p>
          <a:p>
            <a:r>
              <a:rPr lang="en-US" dirty="0"/>
              <a:t>The new Minor Crashes Move Vehicles from Travel Lanes sign is a new design of the former Fender Bender sign.  The black on yellow header panel now states STATE LAW rather than FENDER BENDER.</a:t>
            </a:r>
          </a:p>
          <a:p>
            <a:endParaRPr lang="en-US" dirty="0"/>
          </a:p>
          <a:p>
            <a:r>
              <a:rPr lang="en-US" dirty="0"/>
              <a:t>For all 3 of these signs, an Option statement indicates that the word legend of the sign may be modified if the specific requirements of the state law vary from the standard legend.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41</a:t>
            </a:fld>
            <a:endParaRPr lang="en-US" altLang="en-US"/>
          </a:p>
        </p:txBody>
      </p:sp>
    </p:spTree>
    <p:extLst>
      <p:ext uri="{BB962C8B-B14F-4D97-AF65-F5344CB8AC3E}">
        <p14:creationId xmlns:p14="http://schemas.microsoft.com/office/powerpoint/2010/main" val="15603643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42</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2B.02, a previous Guidance statement about LED signs has been changed to a Standard.  </a:t>
            </a:r>
          </a:p>
          <a:p>
            <a:endParaRPr lang="en-US" dirty="0"/>
          </a:p>
          <a:p>
            <a:r>
              <a:rPr lang="en-US" dirty="0"/>
              <a:t>Specifically, the Standard applies to a part-time prohibitory message, such as a No Right Turn symbol that’s displayed only during a certain period of the day or only during a certain portion of a traffic signal cycle.  </a:t>
            </a:r>
          </a:p>
          <a:p>
            <a:endParaRPr lang="en-US" dirty="0"/>
          </a:p>
          <a:p>
            <a:r>
              <a:rPr lang="en-US" dirty="0"/>
              <a:t>It requires the red circle and diagonal symbol to approximate that of the standard static sign and the action (such as the right turn arrow symbol) to be white on an opaque black background.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4078392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Also, a new Standard was added to address the increasingly common use of large full-matrix changeable message signs (CMS) and the need to display an image of a regulatory sign (such as a variable Speed Limit sign) within the border of a larger full-matrix CMS.</a:t>
            </a:r>
          </a:p>
          <a:p>
            <a:endParaRPr lang="en-US" dirty="0"/>
          </a:p>
          <a:p>
            <a:r>
              <a:rPr lang="en-US" dirty="0"/>
              <a:t>The Standard requires that the regulatory sign be shown on the CMS in the same size, shape, colors, and legend as the standard static regulatory sign. </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3898980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2B.03, Table 2B-1 continues to require that a Stop sign on a multi-lane approach must be 36” size.  For side roads that are not multi-lane, the former requirement has been eliminated that a 36-inch size Stop sign must be used on all side roads intersecting a multi-lane road with a speed limit of 45 mph or higher, even if the side road is not multi-lane.</a:t>
            </a:r>
          </a:p>
          <a:p>
            <a:endParaRPr lang="en-US" dirty="0"/>
          </a:p>
          <a:p>
            <a:r>
              <a:rPr lang="en-US" dirty="0"/>
              <a:t>Also, new Guidance statement has been added about the minimum size of all regulatory signs that face traffic on entrance and exit ramps:</a:t>
            </a:r>
          </a:p>
          <a:p>
            <a:r>
              <a:rPr lang="en-US" dirty="0"/>
              <a:t>- At major interchanges that connect an expressway or freeway with another expressway or freeways, the Table 2B-1 column for the mainline roadway classification (expressway or freeway) should be used.</a:t>
            </a:r>
          </a:p>
          <a:p>
            <a:r>
              <a:rPr lang="en-US" dirty="0"/>
              <a:t>- At all other interchange classifications, the Table 2B-1 columns for Conventional Roads (Single-Lane or Multi-Lane) should be used.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1538477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One of the new sub-chapters in Chapter 2B deals with “Signing of Right-of-Way at Intersections.”   The sections in this sub-chapter are organized in a logical way, including separate sections for each type of control, from least restrictive to most restrictive, with recommended warrants for each type.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The new or revised warrants are all based on NCHRP research </a:t>
            </a:r>
            <a:r>
              <a:rPr lang="en-US" sz="1800" b="0" i="0" u="none" strike="noStrike" baseline="0">
                <a:solidFill>
                  <a:srgbClr val="000000"/>
                </a:solidFill>
              </a:rPr>
              <a:t>Project 03–109, published as NCHRP </a:t>
            </a:r>
            <a:r>
              <a:rPr lang="en-US" sz="2800" b="0" i="0">
                <a:solidFill>
                  <a:srgbClr val="333333"/>
                </a:solidFill>
                <a:effectLst/>
                <a:latin typeface="lato" panose="020F0502020204030203" pitchFamily="34" charset="0"/>
              </a:rPr>
              <a:t>Web Only Document 213 </a:t>
            </a:r>
            <a:r>
              <a:rPr lang="en-US" sz="1800" b="0" i="0" u="none" strike="noStrike" baseline="0">
                <a:solidFill>
                  <a:srgbClr val="000000"/>
                </a:solidFill>
              </a:rPr>
              <a:t>“</a:t>
            </a:r>
            <a:r>
              <a:rPr lang="en-US" sz="2800" b="0" i="0">
                <a:solidFill>
                  <a:srgbClr val="000000"/>
                </a:solidFill>
                <a:effectLst/>
                <a:latin typeface="arial" panose="020B0604020202020204" pitchFamily="34" charset="0"/>
              </a:rPr>
              <a:t>Potential MUTCD Criteria for Selecting the Type of Control for Unsignalized Intersections</a:t>
            </a:r>
            <a:r>
              <a:rPr lang="en-US" sz="1800" b="0" i="0" u="none" strike="noStrike" baseline="0">
                <a:solidFill>
                  <a:srgbClr val="000000"/>
                </a:solidFill>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a:solidFill>
                <a:srgbClr val="00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rPr>
              <a:t>The following slides discuss the significant changes in several of the sections in this sub-chapter.</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736825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2B.06, there are 3 significant changes regarding intersection right-of-way.</a:t>
            </a:r>
          </a:p>
          <a:p>
            <a:endParaRPr lang="en-US" dirty="0"/>
          </a:p>
          <a:p>
            <a:r>
              <a:rPr lang="en-US" dirty="0"/>
              <a:t>The former Guidance about not using Stop or Yield signs for speed control has been changed to a Standard prohibiting this practice.</a:t>
            </a:r>
          </a:p>
          <a:p>
            <a:endParaRPr lang="en-US" dirty="0"/>
          </a:p>
          <a:p>
            <a:r>
              <a:rPr lang="en-US" dirty="0"/>
              <a:t>New Guidance has been added that recommends using the type of traffic control be the least restrictive type that provides appropriate level of safety and efficiency for </a:t>
            </a:r>
            <a:r>
              <a:rPr lang="en-US" u="sng" dirty="0"/>
              <a:t>all road users</a:t>
            </a:r>
            <a:r>
              <a:rPr lang="en-US" dirty="0"/>
              <a:t>.</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And the list of factors that should be considered when selecting a type of intersection control has been supplemented with 2 additional factors – driver yielding behavior regarding all modes of conflicting traffic and presence of a grade crossing near the intersection.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409684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dirty="0">
                <a:latin typeface="FHWA Series F2001" panose="020B0807000000020003" pitchFamily="34" charset="0"/>
              </a:rPr>
              <a:t>An Overview of Changes </a:t>
            </a:r>
            <a:br>
              <a:rPr lang="en-US" sz="2400" dirty="0">
                <a:latin typeface="FHWA Series F2001" panose="020B0807000000020003" pitchFamily="34" charset="0"/>
              </a:rPr>
            </a:br>
            <a:r>
              <a:rPr lang="en-US" sz="2400" dirty="0">
                <a:latin typeface="FHWA Series F2001" panose="020B0807000000020003" pitchFamily="34" charset="0"/>
              </a:rPr>
              <a:t>in the 11th Edition</a:t>
            </a:r>
          </a:p>
          <a:p>
            <a:pPr marL="0" indent="0" algn="r" fontAlgn="auto">
              <a:spcAft>
                <a:spcPts val="0"/>
              </a:spcAft>
              <a:buNone/>
            </a:pPr>
            <a:r>
              <a:rPr lang="en-US" sz="2000" dirty="0">
                <a:latin typeface="FHWA Series F2001" panose="020B0807000000020003" pitchFamily="34" charset="0"/>
              </a:rPr>
              <a:t>As published in the December 2023 </a:t>
            </a:r>
            <a:br>
              <a:rPr lang="en-US" sz="2000" dirty="0">
                <a:latin typeface="FHWA Series F2001" panose="020B0807000000020003" pitchFamily="34" charset="0"/>
              </a:rPr>
            </a:br>
            <a:r>
              <a:rPr lang="en-US" sz="2000" dirty="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dirty="0"/>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8235970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174665063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266669329"/>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14524225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522603823"/>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0111219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7/21/2026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609600" y="1752600"/>
            <a:ext cx="10972800" cy="4114800"/>
          </a:xfrm>
        </p:spPr>
        <p:txBody>
          <a:bodyPr/>
          <a:lstStyle>
            <a:lvl1pPr marL="406400" indent="-406400">
              <a:defRPr sz="2800"/>
            </a:lvl1pPr>
            <a:lvl2pPr marL="863600" indent="-406400">
              <a:defRPr sz="2600"/>
            </a:lvl2pPr>
            <a:lvl3pPr marL="1252538" indent="-338138">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81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7"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2791850943"/>
      </p:ext>
    </p:extLst>
  </p:cSld>
  <p:clrMap bg1="dk1" tx1="lt1" bg2="dk2" tx2="lt2" accent1="accent1" accent2="accent2" accent3="accent3" accent4="accent4" accent5="accent5" accent6="accent6" hlink="hlink" folHlink="folHlink"/>
  <p:sldLayoutIdLst>
    <p:sldLayoutId id="2147484389" r:id="rId1"/>
    <p:sldLayoutId id="2147484390" r:id="rId2"/>
    <p:sldLayoutId id="2147484391"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652240657"/>
      </p:ext>
    </p:extLst>
  </p:cSld>
  <p:clrMap bg1="dk1" tx1="lt1" bg2="dk2" tx2="lt2" accent1="accent1" accent2="accent2" accent3="accent3" accent4="accent4" accent5="accent5" accent6="accent6" hlink="hlink" folHlink="folHlink"/>
  <p:sldLayoutIdLst>
    <p:sldLayoutId id="2147484393" r:id="rId1"/>
    <p:sldLayoutId id="2147484394" r:id="rId2"/>
    <p:sldLayoutId id="2147484395"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7.emf"/><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23.emf"/><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4.emf"/></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36.emf"/></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42.emf"/></Relationships>
</file>

<file path=ppt/slides/_rels/slide3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emf"/></Relationships>
</file>

<file path=ppt/slides/_rels/slide3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3.xml"/><Relationship Id="rId1" Type="http://schemas.openxmlformats.org/officeDocument/2006/relationships/slideLayout" Target="../slideLayouts/slideLayout9.xml"/><Relationship Id="rId5" Type="http://schemas.openxmlformats.org/officeDocument/2006/relationships/image" Target="../media/image52.emf"/><Relationship Id="rId4" Type="http://schemas.openxmlformats.org/officeDocument/2006/relationships/image" Target="../media/image51.emf"/></Relationships>
</file>

<file path=ppt/slides/_rels/slide35.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34.xml"/><Relationship Id="rId1" Type="http://schemas.openxmlformats.org/officeDocument/2006/relationships/slideLayout" Target="../slideLayouts/slideLayout9.xml"/><Relationship Id="rId5" Type="http://schemas.openxmlformats.org/officeDocument/2006/relationships/image" Target="../media/image55.emf"/><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image" Target="../media/image56.emf"/><Relationship Id="rId7" Type="http://schemas.openxmlformats.org/officeDocument/2006/relationships/image" Target="../media/image60.emf"/><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59.emf"/><Relationship Id="rId5" Type="http://schemas.openxmlformats.org/officeDocument/2006/relationships/image" Target="../media/image58.png"/><Relationship Id="rId4" Type="http://schemas.openxmlformats.org/officeDocument/2006/relationships/image" Target="../media/image57.emf"/><Relationship Id="rId9" Type="http://schemas.openxmlformats.org/officeDocument/2006/relationships/image" Target="../media/image62.emf"/></Relationships>
</file>

<file path=ppt/slides/_rels/slide3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65.emf"/></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An Overview of Changes</a:t>
            </a:r>
            <a: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t>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659706"/>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36144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1A38D-C9EF-30FA-C9D5-E3218EA47BF4}"/>
              </a:ext>
            </a:extLst>
          </p:cNvPr>
          <p:cNvSpPr>
            <a:spLocks noGrp="1"/>
          </p:cNvSpPr>
          <p:nvPr>
            <p:ph type="title"/>
          </p:nvPr>
        </p:nvSpPr>
        <p:spPr/>
        <p:txBody>
          <a:bodyPr/>
          <a:lstStyle/>
          <a:p>
            <a:r>
              <a:rPr lang="en-US" dirty="0"/>
              <a:t>Section 2B.07 Determining the Minor Road for Unsignalized Intersections</a:t>
            </a:r>
          </a:p>
        </p:txBody>
      </p:sp>
      <p:sp>
        <p:nvSpPr>
          <p:cNvPr id="4" name="Content Placeholder 3">
            <a:extLst>
              <a:ext uri="{FF2B5EF4-FFF2-40B4-BE49-F238E27FC236}">
                <a16:creationId xmlns:a16="http://schemas.microsoft.com/office/drawing/2014/main" id="{CD4F8C73-CF7F-2DA9-54AF-BE20C096D09A}"/>
              </a:ext>
            </a:extLst>
          </p:cNvPr>
          <p:cNvSpPr>
            <a:spLocks noGrp="1"/>
          </p:cNvSpPr>
          <p:nvPr>
            <p:ph idx="1"/>
          </p:nvPr>
        </p:nvSpPr>
        <p:spPr/>
        <p:txBody>
          <a:bodyPr/>
          <a:lstStyle/>
          <a:p>
            <a:r>
              <a:rPr lang="en-US" dirty="0"/>
              <a:t>Adds Guidance on criteria for selection of the minor road to be controlled by YIELD or STOP signs</a:t>
            </a:r>
          </a:p>
        </p:txBody>
      </p:sp>
    </p:spTree>
    <p:extLst>
      <p:ext uri="{BB962C8B-B14F-4D97-AF65-F5344CB8AC3E}">
        <p14:creationId xmlns:p14="http://schemas.microsoft.com/office/powerpoint/2010/main" val="53594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87210-773C-7A08-69BC-6B132CCEBCA5}"/>
              </a:ext>
            </a:extLst>
          </p:cNvPr>
          <p:cNvSpPr>
            <a:spLocks noGrp="1"/>
          </p:cNvSpPr>
          <p:nvPr>
            <p:ph type="title"/>
          </p:nvPr>
        </p:nvSpPr>
        <p:spPr/>
        <p:txBody>
          <a:bodyPr>
            <a:normAutofit/>
          </a:bodyPr>
          <a:lstStyle/>
          <a:p>
            <a:r>
              <a:rPr lang="en-US" kern="0" dirty="0"/>
              <a:t>Section 2B.08 Right-of-Way Intersection Control Considerations</a:t>
            </a:r>
            <a:endParaRPr lang="en-US" dirty="0"/>
          </a:p>
        </p:txBody>
      </p:sp>
      <p:sp>
        <p:nvSpPr>
          <p:cNvPr id="4" name="Content Placeholder 3">
            <a:extLst>
              <a:ext uri="{FF2B5EF4-FFF2-40B4-BE49-F238E27FC236}">
                <a16:creationId xmlns:a16="http://schemas.microsoft.com/office/drawing/2014/main" id="{E45D332E-65D4-6898-6847-2F05F000594C}"/>
              </a:ext>
            </a:extLst>
          </p:cNvPr>
          <p:cNvSpPr>
            <a:spLocks noGrp="1"/>
          </p:cNvSpPr>
          <p:nvPr>
            <p:ph idx="1"/>
          </p:nvPr>
        </p:nvSpPr>
        <p:spPr/>
        <p:txBody>
          <a:bodyPr/>
          <a:lstStyle/>
          <a:p>
            <a:r>
              <a:rPr lang="en-US" kern="0" dirty="0"/>
              <a:t>List of alternatives to consider before converting to a more restrictive form of right-of-way control at an unsignalized intersection—relocated from Part 4 and changed from Option to Guidance, with some additional alternatives added</a:t>
            </a:r>
          </a:p>
          <a:p>
            <a:endParaRPr lang="en-US" dirty="0"/>
          </a:p>
        </p:txBody>
      </p:sp>
    </p:spTree>
    <p:extLst>
      <p:ext uri="{BB962C8B-B14F-4D97-AF65-F5344CB8AC3E}">
        <p14:creationId xmlns:p14="http://schemas.microsoft.com/office/powerpoint/2010/main" val="1966293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10A67-F2CF-D109-9F82-EDB4600C968D}"/>
              </a:ext>
            </a:extLst>
          </p:cNvPr>
          <p:cNvSpPr>
            <a:spLocks noGrp="1"/>
          </p:cNvSpPr>
          <p:nvPr>
            <p:ph type="title"/>
          </p:nvPr>
        </p:nvSpPr>
        <p:spPr/>
        <p:txBody>
          <a:bodyPr/>
          <a:lstStyle/>
          <a:p>
            <a:r>
              <a:rPr lang="en-US" dirty="0"/>
              <a:t>Section 2B.09 No Intersection Control</a:t>
            </a:r>
          </a:p>
        </p:txBody>
      </p:sp>
      <p:sp>
        <p:nvSpPr>
          <p:cNvPr id="4" name="Content Placeholder 3">
            <a:extLst>
              <a:ext uri="{FF2B5EF4-FFF2-40B4-BE49-F238E27FC236}">
                <a16:creationId xmlns:a16="http://schemas.microsoft.com/office/drawing/2014/main" id="{F288D247-BF96-BCD3-52E0-4C9E0C1BBB2E}"/>
              </a:ext>
            </a:extLst>
          </p:cNvPr>
          <p:cNvSpPr>
            <a:spLocks noGrp="1"/>
          </p:cNvSpPr>
          <p:nvPr>
            <p:ph idx="1"/>
          </p:nvPr>
        </p:nvSpPr>
        <p:spPr/>
        <p:txBody>
          <a:bodyPr/>
          <a:lstStyle/>
          <a:p>
            <a:r>
              <a:rPr lang="en-US" dirty="0"/>
              <a:t>Decision not to use intersection control should be based on engineering judgment</a:t>
            </a:r>
          </a:p>
          <a:p>
            <a:r>
              <a:rPr lang="en-US" dirty="0"/>
              <a:t>List of factors that may be considered</a:t>
            </a:r>
          </a:p>
        </p:txBody>
      </p:sp>
    </p:spTree>
    <p:extLst>
      <p:ext uri="{BB962C8B-B14F-4D97-AF65-F5344CB8AC3E}">
        <p14:creationId xmlns:p14="http://schemas.microsoft.com/office/powerpoint/2010/main" val="193749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0846C-DCA2-DE41-378C-E941687543DE}"/>
              </a:ext>
            </a:extLst>
          </p:cNvPr>
          <p:cNvSpPr>
            <a:spLocks noGrp="1"/>
          </p:cNvSpPr>
          <p:nvPr>
            <p:ph type="title"/>
          </p:nvPr>
        </p:nvSpPr>
        <p:spPr/>
        <p:txBody>
          <a:bodyPr/>
          <a:lstStyle/>
          <a:p>
            <a:r>
              <a:rPr lang="en-US" dirty="0"/>
              <a:t>Section 2B.10 Yield Control</a:t>
            </a:r>
          </a:p>
        </p:txBody>
      </p:sp>
      <p:sp>
        <p:nvSpPr>
          <p:cNvPr id="4" name="Content Placeholder 3">
            <a:extLst>
              <a:ext uri="{FF2B5EF4-FFF2-40B4-BE49-F238E27FC236}">
                <a16:creationId xmlns:a16="http://schemas.microsoft.com/office/drawing/2014/main" id="{E6E4B1BB-99C9-F40E-24FF-5F9833E26409}"/>
              </a:ext>
            </a:extLst>
          </p:cNvPr>
          <p:cNvSpPr>
            <a:spLocks noGrp="1"/>
          </p:cNvSpPr>
          <p:nvPr>
            <p:ph idx="1"/>
          </p:nvPr>
        </p:nvSpPr>
        <p:spPr/>
        <p:txBody>
          <a:bodyPr/>
          <a:lstStyle/>
          <a:p>
            <a:r>
              <a:rPr lang="en-US" dirty="0"/>
              <a:t>Adds Guidance and updated Options for the conditions</a:t>
            </a:r>
            <a:r>
              <a:rPr lang="en-US" dirty="0">
                <a:solidFill>
                  <a:srgbClr val="FF0000"/>
                </a:solidFill>
              </a:rPr>
              <a:t> </a:t>
            </a:r>
            <a:r>
              <a:rPr lang="en-US" dirty="0"/>
              <a:t>that should be considered for yield control</a:t>
            </a:r>
          </a:p>
          <a:p>
            <a:r>
              <a:rPr lang="en-US" dirty="0"/>
              <a:t>Adds Guidance at an intersection of two roadways having approximately equal characteristics, YIELD signs should be installed on the approach that conflicts the most with school walking routes or ped or bike crossing activity</a:t>
            </a:r>
          </a:p>
        </p:txBody>
      </p:sp>
      <p:pic>
        <p:nvPicPr>
          <p:cNvPr id="6" name="Picture 5" descr="Yield signs are shown on opposing minor-street approaches to a major road at a four-way intersection.">
            <a:extLst>
              <a:ext uri="{FF2B5EF4-FFF2-40B4-BE49-F238E27FC236}">
                <a16:creationId xmlns:a16="http://schemas.microsoft.com/office/drawing/2014/main" id="{58E041B6-1FF6-9895-44EE-1E5162B40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7392" y="4088808"/>
            <a:ext cx="4007737" cy="2100519"/>
          </a:xfrm>
          <a:prstGeom prst="rect">
            <a:avLst/>
          </a:prstGeom>
        </p:spPr>
      </p:pic>
    </p:spTree>
    <p:extLst>
      <p:ext uri="{BB962C8B-B14F-4D97-AF65-F5344CB8AC3E}">
        <p14:creationId xmlns:p14="http://schemas.microsoft.com/office/powerpoint/2010/main" val="360243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7FAB8-ACDD-2098-23D0-D60866173FDF}"/>
              </a:ext>
            </a:extLst>
          </p:cNvPr>
          <p:cNvSpPr>
            <a:spLocks noGrp="1"/>
          </p:cNvSpPr>
          <p:nvPr>
            <p:ph type="title"/>
          </p:nvPr>
        </p:nvSpPr>
        <p:spPr/>
        <p:txBody>
          <a:bodyPr/>
          <a:lstStyle/>
          <a:p>
            <a:r>
              <a:rPr lang="en-US" dirty="0"/>
              <a:t>Section 2B.11 Minor Road Stop Control</a:t>
            </a:r>
          </a:p>
        </p:txBody>
      </p:sp>
      <p:sp>
        <p:nvSpPr>
          <p:cNvPr id="4" name="Content Placeholder 3">
            <a:extLst>
              <a:ext uri="{FF2B5EF4-FFF2-40B4-BE49-F238E27FC236}">
                <a16:creationId xmlns:a16="http://schemas.microsoft.com/office/drawing/2014/main" id="{527CD967-8191-0438-E9EE-D8689EA1D2A8}"/>
              </a:ext>
            </a:extLst>
          </p:cNvPr>
          <p:cNvSpPr>
            <a:spLocks noGrp="1"/>
          </p:cNvSpPr>
          <p:nvPr>
            <p:ph idx="1"/>
          </p:nvPr>
        </p:nvSpPr>
        <p:spPr/>
        <p:txBody>
          <a:bodyPr/>
          <a:lstStyle/>
          <a:p>
            <a:r>
              <a:rPr lang="en-US" dirty="0"/>
              <a:t>Revises Guidance on selection of this control:</a:t>
            </a:r>
          </a:p>
          <a:p>
            <a:pPr lvl="1"/>
            <a:r>
              <a:rPr lang="en-US" dirty="0"/>
              <a:t>Minimum vehicular volume criterion deleted</a:t>
            </a:r>
          </a:p>
          <a:p>
            <a:pPr lvl="1"/>
            <a:r>
              <a:rPr lang="en-US" dirty="0"/>
              <a:t>Crash criteria revised to separately address three-leg and four-leg intersections</a:t>
            </a:r>
          </a:p>
        </p:txBody>
      </p:sp>
      <p:pic>
        <p:nvPicPr>
          <p:cNvPr id="3" name="Picture 2" descr="A T-shaped intersection is shown where the major road is a horizontal two-lane roadway that runs east and west. Arrow pavement markings in the northbound lanes indicate that vehicles must turn left or right at the intersection. To the right of the northbound travel lane in advance of the intersection, a stop sign is shown facing approaching traffic.">
            <a:extLst>
              <a:ext uri="{FF2B5EF4-FFF2-40B4-BE49-F238E27FC236}">
                <a16:creationId xmlns:a16="http://schemas.microsoft.com/office/drawing/2014/main" id="{6DDFFF99-02FF-F091-7603-15C1C40854C9}"/>
              </a:ext>
            </a:extLst>
          </p:cNvPr>
          <p:cNvPicPr>
            <a:picLocks noChangeAspect="1"/>
          </p:cNvPicPr>
          <p:nvPr/>
        </p:nvPicPr>
        <p:blipFill>
          <a:blip r:embed="rId3"/>
          <a:stretch>
            <a:fillRect/>
          </a:stretch>
        </p:blipFill>
        <p:spPr>
          <a:xfrm>
            <a:off x="4214311" y="3429000"/>
            <a:ext cx="3776315" cy="2664149"/>
          </a:xfrm>
          <a:prstGeom prst="rect">
            <a:avLst/>
          </a:prstGeom>
        </p:spPr>
      </p:pic>
    </p:spTree>
    <p:extLst>
      <p:ext uri="{BB962C8B-B14F-4D97-AF65-F5344CB8AC3E}">
        <p14:creationId xmlns:p14="http://schemas.microsoft.com/office/powerpoint/2010/main" val="77847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D963A-0653-DEDE-7B26-5C0D1EFC4382}"/>
              </a:ext>
            </a:extLst>
          </p:cNvPr>
          <p:cNvSpPr>
            <a:spLocks noGrp="1"/>
          </p:cNvSpPr>
          <p:nvPr>
            <p:ph type="title"/>
          </p:nvPr>
        </p:nvSpPr>
        <p:spPr/>
        <p:txBody>
          <a:bodyPr/>
          <a:lstStyle/>
          <a:p>
            <a:r>
              <a:rPr lang="en-US"/>
              <a:t>Sections 2B.12 through 2B.17 All-Way Stop Control</a:t>
            </a:r>
          </a:p>
        </p:txBody>
      </p:sp>
      <p:sp>
        <p:nvSpPr>
          <p:cNvPr id="4" name="Content Placeholder 3">
            <a:extLst>
              <a:ext uri="{FF2B5EF4-FFF2-40B4-BE49-F238E27FC236}">
                <a16:creationId xmlns:a16="http://schemas.microsoft.com/office/drawing/2014/main" id="{AACE4DA4-6860-267C-43D1-467EF6E51A7E}"/>
              </a:ext>
            </a:extLst>
          </p:cNvPr>
          <p:cNvSpPr>
            <a:spLocks noGrp="1"/>
          </p:cNvSpPr>
          <p:nvPr>
            <p:ph idx="1"/>
          </p:nvPr>
        </p:nvSpPr>
        <p:spPr/>
        <p:txBody>
          <a:bodyPr/>
          <a:lstStyle/>
          <a:p>
            <a:r>
              <a:rPr lang="en-US" dirty="0"/>
              <a:t>Adds Guidance—engineering study should include an analysis of pertinent factors, including those contained in five specific new warrants:</a:t>
            </a:r>
          </a:p>
          <a:p>
            <a:pPr lvl="1"/>
            <a:r>
              <a:rPr lang="en-US" dirty="0"/>
              <a:t>Describes in detail in Sections 2B.13 through 2B.17</a:t>
            </a:r>
          </a:p>
          <a:p>
            <a:r>
              <a:rPr lang="en-US" dirty="0"/>
              <a:t>Adds Standard—satisfaction of one or more of the five warrants shall not in itself require installation of all-way stop control</a:t>
            </a:r>
          </a:p>
        </p:txBody>
      </p:sp>
      <p:grpSp>
        <p:nvGrpSpPr>
          <p:cNvPr id="3" name="Group 2" descr="A sign assembly composed of a red STOP sign mounted above a red horizontal rectangular plaque with a white legend that reads &quot;ALL WAY&quot;">
            <a:extLst>
              <a:ext uri="{FF2B5EF4-FFF2-40B4-BE49-F238E27FC236}">
                <a16:creationId xmlns:a16="http://schemas.microsoft.com/office/drawing/2014/main" id="{4B58FBC3-0B3B-1F03-6AD2-6D7128A0B44E}"/>
              </a:ext>
              <a:ext uri="{C183D7F6-B498-43B3-948B-1728B52AA6E4}">
                <adec:decorative xmlns:adec="http://schemas.microsoft.com/office/drawing/2017/decorative" val="0"/>
              </a:ext>
            </a:extLst>
          </p:cNvPr>
          <p:cNvGrpSpPr/>
          <p:nvPr/>
        </p:nvGrpSpPr>
        <p:grpSpPr>
          <a:xfrm>
            <a:off x="5295901" y="4277126"/>
            <a:ext cx="1600199" cy="1781536"/>
            <a:chOff x="5295901" y="4277126"/>
            <a:chExt cx="1600199" cy="1781536"/>
          </a:xfrm>
        </p:grpSpPr>
        <p:pic>
          <p:nvPicPr>
            <p:cNvPr id="5" name="Picture 4" descr="An octagonal red sign with a white border and the word &quot;STOP&quot; in white. ">
              <a:extLst>
                <a:ext uri="{FF2B5EF4-FFF2-40B4-BE49-F238E27FC236}">
                  <a16:creationId xmlns:a16="http://schemas.microsoft.com/office/drawing/2014/main" id="{B29F01DB-4483-1E2B-8EA3-F631F53854FA}"/>
                </a:ext>
              </a:extLst>
            </p:cNvPr>
            <p:cNvPicPr>
              <a:picLocks noChangeAspect="1"/>
            </p:cNvPicPr>
            <p:nvPr/>
          </p:nvPicPr>
          <p:blipFill>
            <a:blip r:embed="rId3"/>
            <a:srcRect/>
            <a:stretch>
              <a:fillRect/>
            </a:stretch>
          </p:blipFill>
          <p:spPr>
            <a:xfrm>
              <a:off x="5295901" y="4277126"/>
              <a:ext cx="1600199" cy="1457090"/>
            </a:xfrm>
            <a:prstGeom prst="rect">
              <a:avLst/>
            </a:prstGeom>
          </p:spPr>
        </p:pic>
        <p:pic>
          <p:nvPicPr>
            <p:cNvPr id="7" name="Picture 6" descr="A horizontal rectangular red plaque with a white border. The words &quot;All Way&quot; are in white. The plaque is mounted beneath a stop sign.">
              <a:extLst>
                <a:ext uri="{FF2B5EF4-FFF2-40B4-BE49-F238E27FC236}">
                  <a16:creationId xmlns:a16="http://schemas.microsoft.com/office/drawing/2014/main" id="{B0835684-8E31-71E7-81F9-9D9DEC04407E}"/>
                </a:ext>
              </a:extLst>
            </p:cNvPr>
            <p:cNvPicPr>
              <a:picLocks noChangeAspect="1"/>
            </p:cNvPicPr>
            <p:nvPr/>
          </p:nvPicPr>
          <p:blipFill>
            <a:blip r:embed="rId4"/>
            <a:srcRect t="7239"/>
            <a:stretch>
              <a:fillRect/>
            </a:stretch>
          </p:blipFill>
          <p:spPr>
            <a:xfrm>
              <a:off x="5548027" y="5709096"/>
              <a:ext cx="1114609" cy="349566"/>
            </a:xfrm>
            <a:prstGeom prst="rect">
              <a:avLst/>
            </a:prstGeom>
          </p:spPr>
        </p:pic>
      </p:grpSp>
    </p:spTree>
    <p:extLst>
      <p:ext uri="{BB962C8B-B14F-4D97-AF65-F5344CB8AC3E}">
        <p14:creationId xmlns:p14="http://schemas.microsoft.com/office/powerpoint/2010/main" val="2063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2DAC-109E-4A37-9CE9-1C8DD114D772}"/>
              </a:ext>
            </a:extLst>
          </p:cNvPr>
          <p:cNvSpPr>
            <a:spLocks noGrp="1"/>
          </p:cNvSpPr>
          <p:nvPr>
            <p:ph type="title"/>
          </p:nvPr>
        </p:nvSpPr>
        <p:spPr/>
        <p:txBody>
          <a:bodyPr/>
          <a:lstStyle/>
          <a:p>
            <a:r>
              <a:rPr lang="en-US" dirty="0"/>
              <a:t>Section 2B.18 STOP Sign or YIELD Sign Placement</a:t>
            </a:r>
          </a:p>
        </p:txBody>
      </p:sp>
      <p:sp>
        <p:nvSpPr>
          <p:cNvPr id="4" name="Content Placeholder 3">
            <a:extLst>
              <a:ext uri="{FF2B5EF4-FFF2-40B4-BE49-F238E27FC236}">
                <a16:creationId xmlns:a16="http://schemas.microsoft.com/office/drawing/2014/main" id="{9B4BE90C-D2AF-43E3-73C0-4344E918DB1F}"/>
              </a:ext>
            </a:extLst>
          </p:cNvPr>
          <p:cNvSpPr>
            <a:spLocks noGrp="1"/>
          </p:cNvSpPr>
          <p:nvPr>
            <p:ph idx="1"/>
          </p:nvPr>
        </p:nvSpPr>
        <p:spPr/>
        <p:txBody>
          <a:bodyPr/>
          <a:lstStyle/>
          <a:p>
            <a:r>
              <a:rPr lang="en-US" dirty="0"/>
              <a:t>Adds supplemental plaques for optional use below YIELD sign at entry to multi-lane roundabout:</a:t>
            </a:r>
          </a:p>
        </p:txBody>
      </p:sp>
      <p:grpSp>
        <p:nvGrpSpPr>
          <p:cNvPr id="3" name="Group 2" descr="A sign assembly composed of a red and white YIELD sign mounted above a horizontal rectangular white plaque with a black legend that reads &quot;TO TRAFFIC IN CIRCLE&quot;">
            <a:extLst>
              <a:ext uri="{FF2B5EF4-FFF2-40B4-BE49-F238E27FC236}">
                <a16:creationId xmlns:a16="http://schemas.microsoft.com/office/drawing/2014/main" id="{938EA81A-7A0B-D2E1-3D1E-22045CCDBBD2}"/>
              </a:ext>
            </a:extLst>
          </p:cNvPr>
          <p:cNvGrpSpPr/>
          <p:nvPr/>
        </p:nvGrpSpPr>
        <p:grpSpPr>
          <a:xfrm>
            <a:off x="2915876" y="2746329"/>
            <a:ext cx="2400339" cy="3068935"/>
            <a:chOff x="2915876" y="2746329"/>
            <a:chExt cx="2400339" cy="3068935"/>
          </a:xfrm>
        </p:grpSpPr>
        <p:pic>
          <p:nvPicPr>
            <p:cNvPr id="6" name="Picture 5" descr="A yield sign, or, a downward-pointing red equilateral triangle with a white border and a smaller white equilateral triangle centered inside the red triangle with the word &quot;YIELD&quot; in red.">
              <a:extLst>
                <a:ext uri="{FF2B5EF4-FFF2-40B4-BE49-F238E27FC236}">
                  <a16:creationId xmlns:a16="http://schemas.microsoft.com/office/drawing/2014/main" id="{0EB1D004-C714-FFBA-6D97-96BF630C1B23}"/>
                </a:ext>
              </a:extLst>
            </p:cNvPr>
            <p:cNvPicPr>
              <a:picLocks noChangeAspect="1"/>
            </p:cNvPicPr>
            <p:nvPr/>
          </p:nvPicPr>
          <p:blipFill>
            <a:blip r:embed="rId3"/>
            <a:stretch>
              <a:fillRect/>
            </a:stretch>
          </p:blipFill>
          <p:spPr>
            <a:xfrm>
              <a:off x="2915876" y="2746329"/>
              <a:ext cx="2400339" cy="2039649"/>
            </a:xfrm>
            <a:prstGeom prst="rect">
              <a:avLst/>
            </a:prstGeom>
          </p:spPr>
        </p:pic>
        <p:pic>
          <p:nvPicPr>
            <p:cNvPr id="10" name="Picture 9" descr="A horizontal rectangular white sign with a black border and the words &quot;TO TRAFFIC IN CIRCLE&quot; in black on two lines.">
              <a:extLst>
                <a:ext uri="{FF2B5EF4-FFF2-40B4-BE49-F238E27FC236}">
                  <a16:creationId xmlns:a16="http://schemas.microsoft.com/office/drawing/2014/main" id="{79AB88A6-7CCC-65D9-D4DC-D80B40A5FC01}"/>
                </a:ext>
              </a:extLst>
            </p:cNvPr>
            <p:cNvPicPr>
              <a:picLocks noChangeAspect="1"/>
            </p:cNvPicPr>
            <p:nvPr/>
          </p:nvPicPr>
          <p:blipFill>
            <a:blip r:embed="rId4"/>
            <a:srcRect t="3759" b="4324"/>
            <a:stretch>
              <a:fillRect/>
            </a:stretch>
          </p:blipFill>
          <p:spPr>
            <a:xfrm>
              <a:off x="3213596" y="4735670"/>
              <a:ext cx="1788853" cy="1079594"/>
            </a:xfrm>
            <a:prstGeom prst="rect">
              <a:avLst/>
            </a:prstGeom>
          </p:spPr>
        </p:pic>
      </p:grpSp>
      <p:grpSp>
        <p:nvGrpSpPr>
          <p:cNvPr id="5" name="Group 4" descr="A sign assembly composed of a red and white YIELD sign mounted above a horizontal rectangular white plaque with a black legend that reads &quot;TO ALL LANES&quot;">
            <a:extLst>
              <a:ext uri="{FF2B5EF4-FFF2-40B4-BE49-F238E27FC236}">
                <a16:creationId xmlns:a16="http://schemas.microsoft.com/office/drawing/2014/main" id="{20E6FC30-4C6C-479C-6727-4FACA2F87F8A}"/>
              </a:ext>
            </a:extLst>
          </p:cNvPr>
          <p:cNvGrpSpPr/>
          <p:nvPr/>
        </p:nvGrpSpPr>
        <p:grpSpPr>
          <a:xfrm>
            <a:off x="6820806" y="2746330"/>
            <a:ext cx="2400338" cy="3068934"/>
            <a:chOff x="6820806" y="2746330"/>
            <a:chExt cx="2400338" cy="3068934"/>
          </a:xfrm>
        </p:grpSpPr>
        <p:pic>
          <p:nvPicPr>
            <p:cNvPr id="8" name="Picture 7" descr="A yield sign is shown.">
              <a:extLst>
                <a:ext uri="{FF2B5EF4-FFF2-40B4-BE49-F238E27FC236}">
                  <a16:creationId xmlns:a16="http://schemas.microsoft.com/office/drawing/2014/main" id="{8A37925D-F5E4-8D4C-9416-ACF0A8B95C75}"/>
                </a:ext>
              </a:extLst>
            </p:cNvPr>
            <p:cNvPicPr>
              <a:picLocks noChangeAspect="1"/>
            </p:cNvPicPr>
            <p:nvPr/>
          </p:nvPicPr>
          <p:blipFill>
            <a:blip r:embed="rId3"/>
            <a:stretch>
              <a:fillRect/>
            </a:stretch>
          </p:blipFill>
          <p:spPr>
            <a:xfrm>
              <a:off x="6820806" y="2746330"/>
              <a:ext cx="2400338" cy="2039649"/>
            </a:xfrm>
            <a:prstGeom prst="rect">
              <a:avLst/>
            </a:prstGeom>
          </p:spPr>
        </p:pic>
        <p:pic>
          <p:nvPicPr>
            <p:cNvPr id="12" name="Picture 11" descr="A horizontal rectangular white sign with a black border and the words &quot;TO ALL LANES&quot; in black on two lines.">
              <a:extLst>
                <a:ext uri="{FF2B5EF4-FFF2-40B4-BE49-F238E27FC236}">
                  <a16:creationId xmlns:a16="http://schemas.microsoft.com/office/drawing/2014/main" id="{C1B4DDDA-6576-4707-DF28-D9E0D26691FE}"/>
                </a:ext>
              </a:extLst>
            </p:cNvPr>
            <p:cNvPicPr>
              <a:picLocks noChangeAspect="1"/>
            </p:cNvPicPr>
            <p:nvPr/>
          </p:nvPicPr>
          <p:blipFill>
            <a:blip r:embed="rId5"/>
            <a:srcRect t="1953" b="2540"/>
            <a:stretch>
              <a:fillRect/>
            </a:stretch>
          </p:blipFill>
          <p:spPr>
            <a:xfrm>
              <a:off x="7119835" y="4735670"/>
              <a:ext cx="1788852" cy="1079594"/>
            </a:xfrm>
            <a:prstGeom prst="rect">
              <a:avLst/>
            </a:prstGeom>
          </p:spPr>
        </p:pic>
      </p:grpSp>
    </p:spTree>
    <p:extLst>
      <p:ext uri="{BB962C8B-B14F-4D97-AF65-F5344CB8AC3E}">
        <p14:creationId xmlns:p14="http://schemas.microsoft.com/office/powerpoint/2010/main" val="54139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EB78A-0225-D812-AAC6-2E39550169CE}"/>
              </a:ext>
            </a:extLst>
          </p:cNvPr>
          <p:cNvSpPr>
            <a:spLocks noGrp="1"/>
          </p:cNvSpPr>
          <p:nvPr>
            <p:ph type="title"/>
          </p:nvPr>
        </p:nvSpPr>
        <p:spPr/>
        <p:txBody>
          <a:bodyPr/>
          <a:lstStyle/>
          <a:p>
            <a:r>
              <a:rPr lang="en-US" dirty="0"/>
              <a:t>Section 2B.19 Yield Here to and Stop Here for Pedestrians Signs (R1-5 Series)</a:t>
            </a:r>
          </a:p>
        </p:txBody>
      </p:sp>
      <p:sp>
        <p:nvSpPr>
          <p:cNvPr id="4" name="Content Placeholder 3">
            <a:extLst>
              <a:ext uri="{FF2B5EF4-FFF2-40B4-BE49-F238E27FC236}">
                <a16:creationId xmlns:a16="http://schemas.microsoft.com/office/drawing/2014/main" id="{D36C01A9-BE8B-C1F4-D2CF-1C7B372E92C1}"/>
              </a:ext>
            </a:extLst>
          </p:cNvPr>
          <p:cNvSpPr>
            <a:spLocks noGrp="1"/>
          </p:cNvSpPr>
          <p:nvPr>
            <p:ph idx="1"/>
          </p:nvPr>
        </p:nvSpPr>
        <p:spPr>
          <a:xfrm>
            <a:off x="617621" y="1751744"/>
            <a:ext cx="8011473" cy="4217639"/>
          </a:xfrm>
        </p:spPr>
        <p:txBody>
          <a:bodyPr>
            <a:normAutofit/>
          </a:bodyPr>
          <a:lstStyle/>
          <a:p>
            <a:r>
              <a:rPr lang="en-US" dirty="0"/>
              <a:t>Revises Standard to clarify that R1-5 series signs shall be used </a:t>
            </a:r>
            <a:r>
              <a:rPr lang="en-US" b="1" dirty="0"/>
              <a:t>only</a:t>
            </a:r>
            <a:r>
              <a:rPr lang="en-US" dirty="0"/>
              <a:t> where a crosswalk crosses an uncontrolled </a:t>
            </a:r>
            <a:r>
              <a:rPr lang="en-US" b="1" dirty="0"/>
              <a:t>multi-lane approach</a:t>
            </a:r>
          </a:p>
          <a:p>
            <a:r>
              <a:rPr lang="en-US" dirty="0"/>
              <a:t>Adds two additional signs for use at trail crossings</a:t>
            </a:r>
          </a:p>
          <a:p>
            <a:r>
              <a:rPr lang="en-US" dirty="0"/>
              <a:t>Changes previous Option to use STATE LAW plaque with R1-5 series signs to a Standard prohibiting such use</a:t>
            </a:r>
          </a:p>
        </p:txBody>
      </p:sp>
      <p:pic>
        <p:nvPicPr>
          <p:cNvPr id="7" name="Picture 6" descr="A vertical rectangular white sign with a black border. A “YIELD” sign is centered at the top of the sign. Beneath the yield sign, the words &quot;HERE&quot; and &quot;TO&quot; are separated by a curved arrow that points down and to the left. On the right side of the sign, a left-facing bicycle symbol and pedestrian symbol are shown in black.">
            <a:extLst>
              <a:ext uri="{FF2B5EF4-FFF2-40B4-BE49-F238E27FC236}">
                <a16:creationId xmlns:a16="http://schemas.microsoft.com/office/drawing/2014/main" id="{73C4E015-02D8-671D-2DA8-4F6799E059AE}"/>
              </a:ext>
            </a:extLst>
          </p:cNvPr>
          <p:cNvPicPr>
            <a:picLocks noChangeAspect="1"/>
          </p:cNvPicPr>
          <p:nvPr/>
        </p:nvPicPr>
        <p:blipFill rotWithShape="1">
          <a:blip r:embed="rId3"/>
          <a:srcRect r="53159" b="8216"/>
          <a:stretch/>
        </p:blipFill>
        <p:spPr>
          <a:xfrm>
            <a:off x="9195188" y="1325579"/>
            <a:ext cx="1810305" cy="2098166"/>
          </a:xfrm>
          <a:prstGeom prst="rect">
            <a:avLst/>
          </a:prstGeom>
        </p:spPr>
      </p:pic>
      <p:sp>
        <p:nvSpPr>
          <p:cNvPr id="8" name="TextBox 7">
            <a:extLst>
              <a:ext uri="{FF2B5EF4-FFF2-40B4-BE49-F238E27FC236}">
                <a16:creationId xmlns:a16="http://schemas.microsoft.com/office/drawing/2014/main" id="{92BF59B3-AAB2-725F-14B8-4598D8FD599E}"/>
              </a:ext>
            </a:extLst>
          </p:cNvPr>
          <p:cNvSpPr txBox="1"/>
          <p:nvPr/>
        </p:nvSpPr>
        <p:spPr>
          <a:xfrm>
            <a:off x="9687528" y="3369884"/>
            <a:ext cx="825623" cy="369332"/>
          </a:xfrm>
          <a:prstGeom prst="rect">
            <a:avLst/>
          </a:prstGeom>
          <a:noFill/>
        </p:spPr>
        <p:txBody>
          <a:bodyPr wrap="square" rtlCol="0">
            <a:spAutoFit/>
          </a:bodyPr>
          <a:lstStyle/>
          <a:p>
            <a:r>
              <a:rPr lang="en-US" dirty="0"/>
              <a:t>R1-5d</a:t>
            </a:r>
          </a:p>
        </p:txBody>
      </p:sp>
      <p:pic>
        <p:nvPicPr>
          <p:cNvPr id="6" name="Picture 5" descr="A vertical rectangular white sign with a black border. A “STOP” sign is centered at the top of the sign. Beneath the stop sign, the words &quot;HERE&quot; and &quot;FOR&quot; are separated by a curved arrow that points down and to the left. On the right side of the sign, a left-facing bicycle symbol and pedestrian symbol are shown in black.">
            <a:extLst>
              <a:ext uri="{FF2B5EF4-FFF2-40B4-BE49-F238E27FC236}">
                <a16:creationId xmlns:a16="http://schemas.microsoft.com/office/drawing/2014/main" id="{63A0BC49-710B-4006-1610-68A9347A7C4F}"/>
              </a:ext>
            </a:extLst>
          </p:cNvPr>
          <p:cNvPicPr>
            <a:picLocks noChangeAspect="1"/>
          </p:cNvPicPr>
          <p:nvPr/>
        </p:nvPicPr>
        <p:blipFill rotWithShape="1">
          <a:blip r:embed="rId3"/>
          <a:srcRect l="53159" b="8216"/>
          <a:stretch/>
        </p:blipFill>
        <p:spPr>
          <a:xfrm>
            <a:off x="9121434" y="3740412"/>
            <a:ext cx="1810305" cy="2098166"/>
          </a:xfrm>
          <a:prstGeom prst="rect">
            <a:avLst/>
          </a:prstGeom>
        </p:spPr>
      </p:pic>
      <p:sp>
        <p:nvSpPr>
          <p:cNvPr id="9" name="TextBox 8">
            <a:extLst>
              <a:ext uri="{FF2B5EF4-FFF2-40B4-BE49-F238E27FC236}">
                <a16:creationId xmlns:a16="http://schemas.microsoft.com/office/drawing/2014/main" id="{7E1EBDDE-DDA0-A94B-F28F-27523D197A0A}"/>
              </a:ext>
            </a:extLst>
          </p:cNvPr>
          <p:cNvSpPr txBox="1"/>
          <p:nvPr/>
        </p:nvSpPr>
        <p:spPr>
          <a:xfrm>
            <a:off x="9613774" y="5775903"/>
            <a:ext cx="825623" cy="369332"/>
          </a:xfrm>
          <a:prstGeom prst="rect">
            <a:avLst/>
          </a:prstGeom>
          <a:noFill/>
        </p:spPr>
        <p:txBody>
          <a:bodyPr wrap="square" rtlCol="0">
            <a:spAutoFit/>
          </a:bodyPr>
          <a:lstStyle/>
          <a:p>
            <a:r>
              <a:rPr lang="en-US" dirty="0"/>
              <a:t>R1-5e</a:t>
            </a:r>
          </a:p>
        </p:txBody>
      </p:sp>
    </p:spTree>
    <p:extLst>
      <p:ext uri="{BB962C8B-B14F-4D97-AF65-F5344CB8AC3E}">
        <p14:creationId xmlns:p14="http://schemas.microsoft.com/office/powerpoint/2010/main" val="977286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012AE-0EB7-D13B-E8B9-86FFDDF1D939}"/>
              </a:ext>
            </a:extLst>
          </p:cNvPr>
          <p:cNvSpPr>
            <a:spLocks noGrp="1"/>
          </p:cNvSpPr>
          <p:nvPr>
            <p:ph type="title"/>
          </p:nvPr>
        </p:nvSpPr>
        <p:spPr/>
        <p:txBody>
          <a:bodyPr/>
          <a:lstStyle/>
          <a:p>
            <a:r>
              <a:rPr lang="en-US" dirty="0"/>
              <a:t>Section 2B.20 In-Street and Overhead Ped and Trail Crossing Signs (R1-6 and R1-9 Series) </a:t>
            </a:r>
            <a:r>
              <a:rPr lang="en-US" sz="2400" dirty="0"/>
              <a:t>(1 of 2)</a:t>
            </a:r>
          </a:p>
        </p:txBody>
      </p:sp>
      <p:sp>
        <p:nvSpPr>
          <p:cNvPr id="4" name="Content Placeholder 3">
            <a:extLst>
              <a:ext uri="{FF2B5EF4-FFF2-40B4-BE49-F238E27FC236}">
                <a16:creationId xmlns:a16="http://schemas.microsoft.com/office/drawing/2014/main" id="{FF30A083-2FF4-EBDE-4DA4-E9DAE72352F0}"/>
              </a:ext>
            </a:extLst>
          </p:cNvPr>
          <p:cNvSpPr>
            <a:spLocks noGrp="1"/>
          </p:cNvSpPr>
          <p:nvPr>
            <p:ph idx="1"/>
          </p:nvPr>
        </p:nvSpPr>
        <p:spPr/>
        <p:txBody>
          <a:bodyPr/>
          <a:lstStyle/>
          <a:p>
            <a:r>
              <a:rPr lang="en-US" dirty="0">
                <a:solidFill>
                  <a:srgbClr val="000000"/>
                </a:solidFill>
                <a:latin typeface="Arial" panose="020B0604020202020204" pitchFamily="34" charset="0"/>
              </a:rPr>
              <a:t>Adds two in-street signs and two overhead signs for use at trail crossings</a:t>
            </a:r>
          </a:p>
          <a:p>
            <a:endParaRPr lang="en-US" dirty="0"/>
          </a:p>
        </p:txBody>
      </p:sp>
      <p:pic>
        <p:nvPicPr>
          <p:cNvPr id="10" name="Picture 9" descr="A horizontal rectangular white sign with a black border and legend. The words &quot;STATE LAW&quot; are shown on a yellow panel in the top third of the sign. Below this panel, in the white portion of the sign, from left to right are the words “YIELD TO” on two lines, a pedestrian symbol, a bicycle symbol, and the words “IN CROSSWALK&quot; on two lines.">
            <a:extLst>
              <a:ext uri="{FF2B5EF4-FFF2-40B4-BE49-F238E27FC236}">
                <a16:creationId xmlns:a16="http://schemas.microsoft.com/office/drawing/2014/main" id="{72417463-C742-F4ED-A51D-32706C6A5488}"/>
              </a:ext>
            </a:extLst>
          </p:cNvPr>
          <p:cNvPicPr>
            <a:picLocks noChangeAspect="1"/>
          </p:cNvPicPr>
          <p:nvPr/>
        </p:nvPicPr>
        <p:blipFill rotWithShape="1">
          <a:blip r:embed="rId3"/>
          <a:srcRect r="50923" b="17867"/>
          <a:stretch>
            <a:fillRect/>
          </a:stretch>
        </p:blipFill>
        <p:spPr>
          <a:xfrm>
            <a:off x="981692" y="2762783"/>
            <a:ext cx="3427401" cy="1123883"/>
          </a:xfrm>
          <a:prstGeom prst="rect">
            <a:avLst/>
          </a:prstGeom>
        </p:spPr>
      </p:pic>
      <p:sp>
        <p:nvSpPr>
          <p:cNvPr id="17" name="TextBox 16">
            <a:extLst>
              <a:ext uri="{FF2B5EF4-FFF2-40B4-BE49-F238E27FC236}">
                <a16:creationId xmlns:a16="http://schemas.microsoft.com/office/drawing/2014/main" id="{0FF7F38F-5B2A-D2BE-7776-3E571A9E38F5}"/>
              </a:ext>
            </a:extLst>
          </p:cNvPr>
          <p:cNvSpPr txBox="1"/>
          <p:nvPr/>
        </p:nvSpPr>
        <p:spPr>
          <a:xfrm>
            <a:off x="2092584" y="3843153"/>
            <a:ext cx="951362" cy="369332"/>
          </a:xfrm>
          <a:prstGeom prst="rect">
            <a:avLst/>
          </a:prstGeom>
          <a:noFill/>
        </p:spPr>
        <p:txBody>
          <a:bodyPr wrap="square" rtlCol="0">
            <a:spAutoFit/>
          </a:bodyPr>
          <a:lstStyle/>
          <a:p>
            <a:r>
              <a:rPr lang="en-US" dirty="0"/>
              <a:t>R1-9d</a:t>
            </a:r>
          </a:p>
        </p:txBody>
      </p:sp>
      <p:pic>
        <p:nvPicPr>
          <p:cNvPr id="16" name="Picture 15" descr="A horizontal rectangular white sign with a black border and legend. The words &quot;STATE LAW&quot; are shown on a yellow panel in the top third of the sign. Below this panel, in the white portion of the sign, from left to right are the words “STOP FOR” on two lines, a pedestrian symbol, a bicycle symbol, and the words “IN CROSSWALK” on two lines.">
            <a:extLst>
              <a:ext uri="{FF2B5EF4-FFF2-40B4-BE49-F238E27FC236}">
                <a16:creationId xmlns:a16="http://schemas.microsoft.com/office/drawing/2014/main" id="{C35B7A81-6728-046F-B58F-A3D16A444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506" y="4137748"/>
            <a:ext cx="3605002" cy="1263949"/>
          </a:xfrm>
          <a:prstGeom prst="rect">
            <a:avLst/>
          </a:prstGeom>
        </p:spPr>
      </p:pic>
      <p:sp>
        <p:nvSpPr>
          <p:cNvPr id="18" name="TextBox 17">
            <a:extLst>
              <a:ext uri="{FF2B5EF4-FFF2-40B4-BE49-F238E27FC236}">
                <a16:creationId xmlns:a16="http://schemas.microsoft.com/office/drawing/2014/main" id="{CFB0C190-6EAE-D9AF-9C98-35708750F2E7}"/>
              </a:ext>
            </a:extLst>
          </p:cNvPr>
          <p:cNvSpPr txBox="1"/>
          <p:nvPr/>
        </p:nvSpPr>
        <p:spPr>
          <a:xfrm>
            <a:off x="2085429" y="5341738"/>
            <a:ext cx="853439" cy="369332"/>
          </a:xfrm>
          <a:prstGeom prst="rect">
            <a:avLst/>
          </a:prstGeom>
          <a:noFill/>
        </p:spPr>
        <p:txBody>
          <a:bodyPr wrap="square" rtlCol="0">
            <a:spAutoFit/>
          </a:bodyPr>
          <a:lstStyle/>
          <a:p>
            <a:r>
              <a:rPr lang="en-US" dirty="0"/>
              <a:t>R1-9e</a:t>
            </a:r>
          </a:p>
        </p:txBody>
      </p:sp>
      <p:pic>
        <p:nvPicPr>
          <p:cNvPr id="8" name="Picture 7" descr="A vertical rectangular yellow sign with the words &quot;STATE LAW&quot; in black on two lines above a white panel. The white panel contains a “YIELD” sign,  the word &quot;TO,&quot; a bicycle symbol, and a pedestrian symbol on four lines. Below the white panel, at the bottom of the sign are the words &quot;IN CROSSWALK&quot; in black on two lines. ">
            <a:extLst>
              <a:ext uri="{FF2B5EF4-FFF2-40B4-BE49-F238E27FC236}">
                <a16:creationId xmlns:a16="http://schemas.microsoft.com/office/drawing/2014/main" id="{563737A5-AD4A-4770-9728-7EB7BFC7D984}"/>
              </a:ext>
            </a:extLst>
          </p:cNvPr>
          <p:cNvPicPr>
            <a:picLocks noChangeAspect="1"/>
          </p:cNvPicPr>
          <p:nvPr/>
        </p:nvPicPr>
        <p:blipFill rotWithShape="1">
          <a:blip r:embed="rId5"/>
          <a:srcRect t="-1089" r="52127" b="5565"/>
          <a:stretch/>
        </p:blipFill>
        <p:spPr>
          <a:xfrm>
            <a:off x="5248967" y="2801594"/>
            <a:ext cx="960312" cy="2304978"/>
          </a:xfrm>
          <a:prstGeom prst="rect">
            <a:avLst/>
          </a:prstGeom>
        </p:spPr>
      </p:pic>
      <p:sp>
        <p:nvSpPr>
          <p:cNvPr id="13" name="TextBox 12">
            <a:extLst>
              <a:ext uri="{FF2B5EF4-FFF2-40B4-BE49-F238E27FC236}">
                <a16:creationId xmlns:a16="http://schemas.microsoft.com/office/drawing/2014/main" id="{2B72578C-CA01-6598-5DDD-7D6C68F40095}"/>
              </a:ext>
            </a:extLst>
          </p:cNvPr>
          <p:cNvSpPr txBox="1"/>
          <p:nvPr/>
        </p:nvSpPr>
        <p:spPr>
          <a:xfrm>
            <a:off x="5248967" y="5063296"/>
            <a:ext cx="823514" cy="369332"/>
          </a:xfrm>
          <a:prstGeom prst="rect">
            <a:avLst/>
          </a:prstGeom>
          <a:noFill/>
        </p:spPr>
        <p:txBody>
          <a:bodyPr wrap="square" rtlCol="0">
            <a:spAutoFit/>
          </a:bodyPr>
          <a:lstStyle/>
          <a:p>
            <a:r>
              <a:rPr lang="en-US" dirty="0"/>
              <a:t>R1-6d</a:t>
            </a:r>
          </a:p>
        </p:txBody>
      </p:sp>
      <p:pic>
        <p:nvPicPr>
          <p:cNvPr id="7" name="Picture 6" descr="A vertical rectangular yellow sign with the words &quot;STATE LAW&quot; in black on two lines above a white panel. The white panel contains a “STOP” sign,  the word &quot;FOR,&quot; a bicycle symbol, and a pedestrian symbol on four lines. Below the white panel, at the bottom of the sign are the words &quot;IN CROSSWALK&quot; in black on two lines. ">
            <a:extLst>
              <a:ext uri="{FF2B5EF4-FFF2-40B4-BE49-F238E27FC236}">
                <a16:creationId xmlns:a16="http://schemas.microsoft.com/office/drawing/2014/main" id="{4D76C059-D74A-059D-3F7B-39077DCC35C7}"/>
              </a:ext>
            </a:extLst>
          </p:cNvPr>
          <p:cNvPicPr>
            <a:picLocks noChangeAspect="1"/>
          </p:cNvPicPr>
          <p:nvPr/>
        </p:nvPicPr>
        <p:blipFill rotWithShape="1">
          <a:blip r:embed="rId5"/>
          <a:srcRect l="54564" t="-584" r="459" b="5811"/>
          <a:stretch>
            <a:fillRect/>
          </a:stretch>
        </p:blipFill>
        <p:spPr>
          <a:xfrm>
            <a:off x="6337440" y="2809546"/>
            <a:ext cx="902223" cy="2286867"/>
          </a:xfrm>
          <a:prstGeom prst="rect">
            <a:avLst/>
          </a:prstGeom>
        </p:spPr>
      </p:pic>
      <p:sp>
        <p:nvSpPr>
          <p:cNvPr id="14" name="TextBox 13">
            <a:extLst>
              <a:ext uri="{FF2B5EF4-FFF2-40B4-BE49-F238E27FC236}">
                <a16:creationId xmlns:a16="http://schemas.microsoft.com/office/drawing/2014/main" id="{CA24F8F7-FF02-68CF-F58B-D7C8CDBADE8D}"/>
              </a:ext>
            </a:extLst>
          </p:cNvPr>
          <p:cNvSpPr txBox="1"/>
          <p:nvPr/>
        </p:nvSpPr>
        <p:spPr>
          <a:xfrm>
            <a:off x="6337440" y="5053948"/>
            <a:ext cx="823514" cy="369332"/>
          </a:xfrm>
          <a:prstGeom prst="rect">
            <a:avLst/>
          </a:prstGeom>
          <a:noFill/>
        </p:spPr>
        <p:txBody>
          <a:bodyPr wrap="square" rtlCol="0">
            <a:spAutoFit/>
          </a:bodyPr>
          <a:lstStyle/>
          <a:p>
            <a:r>
              <a:rPr lang="en-US" dirty="0"/>
              <a:t>R1-6e</a:t>
            </a:r>
          </a:p>
        </p:txBody>
      </p:sp>
      <p:grpSp>
        <p:nvGrpSpPr>
          <p:cNvPr id="3" name="Group 2" descr="A sign assembly is shown. The first sign, W11-15, is a diamond-shaped yellow sign with a black bicycle symbol and pedestrian symbol arranged vertically.  A horizontal rectangular plaque with a black arrow pointing diagonally downward to the left (W16-7P) is mounted below the first sign.">
            <a:extLst>
              <a:ext uri="{FF2B5EF4-FFF2-40B4-BE49-F238E27FC236}">
                <a16:creationId xmlns:a16="http://schemas.microsoft.com/office/drawing/2014/main" id="{BE9DEDC7-83F5-F493-A0D7-48671ED86C05}"/>
              </a:ext>
            </a:extLst>
          </p:cNvPr>
          <p:cNvGrpSpPr/>
          <p:nvPr/>
        </p:nvGrpSpPr>
        <p:grpSpPr>
          <a:xfrm>
            <a:off x="8181694" y="2567286"/>
            <a:ext cx="1860664" cy="2422335"/>
            <a:chOff x="8181694" y="2195054"/>
            <a:chExt cx="1860664" cy="2422335"/>
          </a:xfrm>
        </p:grpSpPr>
        <p:pic>
          <p:nvPicPr>
            <p:cNvPr id="6" name="Picture 5" descr="A diamond-shaped yellow sign with a black border and black legend. A bicycle symbol is shown above a pedestrian symbol. A W16-7P plaque is mounted beneath the sign.">
              <a:extLst>
                <a:ext uri="{FF2B5EF4-FFF2-40B4-BE49-F238E27FC236}">
                  <a16:creationId xmlns:a16="http://schemas.microsoft.com/office/drawing/2014/main" id="{E5DB10F2-4863-E78F-1CC3-C8CDD35A39C8}"/>
                </a:ext>
              </a:extLst>
            </p:cNvPr>
            <p:cNvPicPr>
              <a:picLocks noChangeAspect="1"/>
            </p:cNvPicPr>
            <p:nvPr/>
          </p:nvPicPr>
          <p:blipFill rotWithShape="1">
            <a:blip r:embed="rId6"/>
            <a:srcRect l="152" t="-573" r="2971" b="693"/>
            <a:stretch>
              <a:fillRect/>
            </a:stretch>
          </p:blipFill>
          <p:spPr>
            <a:xfrm>
              <a:off x="8181694" y="2195054"/>
              <a:ext cx="1860664" cy="1800349"/>
            </a:xfrm>
            <a:prstGeom prst="rect">
              <a:avLst/>
            </a:prstGeom>
          </p:spPr>
        </p:pic>
        <p:pic>
          <p:nvPicPr>
            <p:cNvPr id="9" name="Picture 8" descr="A yellow plaque with a black border and a black arrow pointing diagonally downward to the left. the plaque is mounted beneath a W11-15 sign. ">
              <a:extLst>
                <a:ext uri="{FF2B5EF4-FFF2-40B4-BE49-F238E27FC236}">
                  <a16:creationId xmlns:a16="http://schemas.microsoft.com/office/drawing/2014/main" id="{06D3A5AE-BA18-E576-37BB-CB678E701CD3}"/>
                </a:ext>
              </a:extLst>
            </p:cNvPr>
            <p:cNvPicPr>
              <a:picLocks noChangeAspect="1"/>
            </p:cNvPicPr>
            <p:nvPr/>
          </p:nvPicPr>
          <p:blipFill>
            <a:blip r:embed="rId7"/>
            <a:stretch>
              <a:fillRect/>
            </a:stretch>
          </p:blipFill>
          <p:spPr>
            <a:xfrm>
              <a:off x="8683763" y="4002038"/>
              <a:ext cx="856527" cy="615351"/>
            </a:xfrm>
            <a:prstGeom prst="rect">
              <a:avLst/>
            </a:prstGeom>
          </p:spPr>
        </p:pic>
      </p:grpSp>
      <p:sp>
        <p:nvSpPr>
          <p:cNvPr id="5" name="TextBox 4">
            <a:extLst>
              <a:ext uri="{FF2B5EF4-FFF2-40B4-BE49-F238E27FC236}">
                <a16:creationId xmlns:a16="http://schemas.microsoft.com/office/drawing/2014/main" id="{6940A4C8-2D1E-A917-43D7-37FF1BEA0BAF}"/>
              </a:ext>
            </a:extLst>
          </p:cNvPr>
          <p:cNvSpPr txBox="1"/>
          <p:nvPr/>
        </p:nvSpPr>
        <p:spPr>
          <a:xfrm>
            <a:off x="10163174" y="3325928"/>
            <a:ext cx="1067809" cy="369332"/>
          </a:xfrm>
          <a:prstGeom prst="rect">
            <a:avLst/>
          </a:prstGeom>
          <a:noFill/>
        </p:spPr>
        <p:txBody>
          <a:bodyPr wrap="square" rtlCol="0">
            <a:spAutoFit/>
          </a:bodyPr>
          <a:lstStyle/>
          <a:p>
            <a:r>
              <a:rPr lang="en-US"/>
              <a:t>W11-15</a:t>
            </a:r>
          </a:p>
        </p:txBody>
      </p:sp>
      <p:sp>
        <p:nvSpPr>
          <p:cNvPr id="11" name="TextBox 10">
            <a:extLst>
              <a:ext uri="{FF2B5EF4-FFF2-40B4-BE49-F238E27FC236}">
                <a16:creationId xmlns:a16="http://schemas.microsoft.com/office/drawing/2014/main" id="{1126E757-19AB-D9A1-EA2A-04596C8CC950}"/>
              </a:ext>
            </a:extLst>
          </p:cNvPr>
          <p:cNvSpPr txBox="1"/>
          <p:nvPr/>
        </p:nvSpPr>
        <p:spPr>
          <a:xfrm>
            <a:off x="9739890" y="4498257"/>
            <a:ext cx="1067809" cy="369332"/>
          </a:xfrm>
          <a:prstGeom prst="rect">
            <a:avLst/>
          </a:prstGeom>
          <a:noFill/>
        </p:spPr>
        <p:txBody>
          <a:bodyPr wrap="square" rtlCol="0">
            <a:spAutoFit/>
          </a:bodyPr>
          <a:lstStyle/>
          <a:p>
            <a:r>
              <a:rPr lang="en-US" dirty="0"/>
              <a:t>W16-7P</a:t>
            </a:r>
          </a:p>
        </p:txBody>
      </p:sp>
      <p:sp>
        <p:nvSpPr>
          <p:cNvPr id="19" name="TextBox 18">
            <a:extLst>
              <a:ext uri="{FF2B5EF4-FFF2-40B4-BE49-F238E27FC236}">
                <a16:creationId xmlns:a16="http://schemas.microsoft.com/office/drawing/2014/main" id="{96BE0E46-A548-99FE-6C80-ECC54B84BFC4}"/>
              </a:ext>
            </a:extLst>
          </p:cNvPr>
          <p:cNvSpPr txBox="1"/>
          <p:nvPr/>
        </p:nvSpPr>
        <p:spPr>
          <a:xfrm>
            <a:off x="1653276" y="5678194"/>
            <a:ext cx="5439920" cy="523220"/>
          </a:xfrm>
          <a:prstGeom prst="rect">
            <a:avLst/>
          </a:prstGeom>
          <a:noFill/>
        </p:spPr>
        <p:txBody>
          <a:bodyPr wrap="square" rtlCol="0">
            <a:spAutoFit/>
          </a:bodyPr>
          <a:lstStyle/>
          <a:p>
            <a:r>
              <a:rPr lang="en-US" sz="1400" b="1" dirty="0"/>
              <a:t>* </a:t>
            </a:r>
            <a:r>
              <a:rPr lang="en-US" sz="1400" dirty="0"/>
              <a:t>The legend STATE LAW is optional. A fluorescent yellow-green</a:t>
            </a:r>
          </a:p>
          <a:p>
            <a:pPr marL="114300" indent="3175"/>
            <a:r>
              <a:rPr lang="en-US" sz="1400" dirty="0"/>
              <a:t>background color may be used instead of yellow for this sign.</a:t>
            </a:r>
          </a:p>
        </p:txBody>
      </p:sp>
    </p:spTree>
    <p:extLst>
      <p:ext uri="{BB962C8B-B14F-4D97-AF65-F5344CB8AC3E}">
        <p14:creationId xmlns:p14="http://schemas.microsoft.com/office/powerpoint/2010/main" val="166627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4E796-5F22-1FC6-C4F0-0F75D5B68D39}"/>
              </a:ext>
            </a:extLst>
          </p:cNvPr>
          <p:cNvSpPr>
            <a:spLocks noGrp="1"/>
          </p:cNvSpPr>
          <p:nvPr>
            <p:ph type="title"/>
          </p:nvPr>
        </p:nvSpPr>
        <p:spPr/>
        <p:txBody>
          <a:bodyPr/>
          <a:lstStyle/>
          <a:p>
            <a:r>
              <a:rPr lang="en-US" dirty="0"/>
              <a:t>Section 2B.20 In-Street and Overhead Ped and Trail Crossing Signs (R1-6 and R1-9 Series) </a:t>
            </a:r>
            <a:r>
              <a:rPr lang="en-US" sz="2400" dirty="0"/>
              <a:t>(2 of 2)</a:t>
            </a:r>
          </a:p>
        </p:txBody>
      </p:sp>
      <p:sp>
        <p:nvSpPr>
          <p:cNvPr id="4" name="Content Placeholder 3">
            <a:extLst>
              <a:ext uri="{FF2B5EF4-FFF2-40B4-BE49-F238E27FC236}">
                <a16:creationId xmlns:a16="http://schemas.microsoft.com/office/drawing/2014/main" id="{BAA85F6B-AC0C-2F8A-78D3-3BCFF7D611E8}"/>
              </a:ext>
            </a:extLst>
          </p:cNvPr>
          <p:cNvSpPr>
            <a:spLocks noGrp="1"/>
          </p:cNvSpPr>
          <p:nvPr>
            <p:ph idx="1"/>
          </p:nvPr>
        </p:nvSpPr>
        <p:spPr>
          <a:xfrm>
            <a:off x="617621" y="1751744"/>
            <a:ext cx="9123145" cy="4217639"/>
          </a:xfrm>
        </p:spPr>
        <p:txBody>
          <a:bodyPr/>
          <a:lstStyle/>
          <a:p>
            <a:r>
              <a:rPr lang="en-US" dirty="0">
                <a:solidFill>
                  <a:srgbClr val="000000"/>
                </a:solidFill>
                <a:latin typeface="Arial" panose="020B0604020202020204" pitchFamily="34" charset="0"/>
              </a:rPr>
              <a:t>S</a:t>
            </a:r>
            <a:r>
              <a:rPr lang="en-US" b="0" i="0" u="none" strike="noStrike" baseline="0" dirty="0">
                <a:solidFill>
                  <a:srgbClr val="000000"/>
                </a:solidFill>
                <a:latin typeface="Arial" panose="020B0604020202020204" pitchFamily="34" charset="0"/>
              </a:rPr>
              <a:t>tandard requiring the R1-6 or R1-9 series signs</a:t>
            </a:r>
            <a:r>
              <a:rPr lang="en-US" b="0" i="0" u="none" strike="noStrike" baseline="0" dirty="0">
                <a:solidFill>
                  <a:srgbClr val="FF0000"/>
                </a:solidFill>
                <a:latin typeface="Arial" panose="020B0604020202020204" pitchFamily="34" charset="0"/>
              </a:rPr>
              <a:t> </a:t>
            </a:r>
            <a:r>
              <a:rPr lang="en-US" b="0" i="0" u="none" strike="noStrike" baseline="0" dirty="0">
                <a:latin typeface="Arial" panose="020B0604020202020204" pitchFamily="34" charset="0"/>
              </a:rPr>
              <a:t>be used</a:t>
            </a:r>
            <a:r>
              <a:rPr lang="en-US" b="0" i="0" u="none" strike="noStrike" baseline="0" dirty="0">
                <a:solidFill>
                  <a:srgbClr val="000000"/>
                </a:solidFill>
                <a:latin typeface="Arial" panose="020B0604020202020204" pitchFamily="34" charset="0"/>
              </a:rPr>
              <a:t> as a supplement to a Pedestrian Crossing (W11–2) or Trail Crossing (W11–15) warning sign</a:t>
            </a:r>
          </a:p>
          <a:p>
            <a:r>
              <a:rPr lang="en-US" dirty="0"/>
              <a:t>Revises Standard to clarify </a:t>
            </a:r>
            <a:r>
              <a:rPr lang="en-US" b="0" i="0" u="none" strike="noStrike" baseline="0" dirty="0">
                <a:solidFill>
                  <a:srgbClr val="000000"/>
                </a:solidFill>
                <a:latin typeface="Arial" panose="020B0604020202020204" pitchFamily="34" charset="0"/>
              </a:rPr>
              <a:t>allowable placement including when determined more than one sign or additional placement on edge line might be beneficial	</a:t>
            </a:r>
          </a:p>
          <a:p>
            <a:r>
              <a:rPr lang="en-US" dirty="0">
                <a:solidFill>
                  <a:srgbClr val="000000"/>
                </a:solidFill>
                <a:latin typeface="Arial" panose="020B0604020202020204" pitchFamily="34" charset="0"/>
              </a:rPr>
              <a:t>Adds Support referencing Part 3 for the use of channelizing devices</a:t>
            </a:r>
            <a:endParaRPr lang="en-US" b="0" i="0" u="none" strike="noStrike" baseline="0" dirty="0">
              <a:solidFill>
                <a:srgbClr val="000000"/>
              </a:solidFill>
              <a:latin typeface="Arial" panose="020B0604020202020204" pitchFamily="34" charset="0"/>
            </a:endParaRPr>
          </a:p>
          <a:p>
            <a:endParaRPr lang="en-US" dirty="0"/>
          </a:p>
        </p:txBody>
      </p:sp>
      <p:pic>
        <p:nvPicPr>
          <p:cNvPr id="6" name="Picture 5" descr="A vertical rectangular yellow sign with the words &quot;STATE LAW&quot; in black on two lines above a white panel. The white panel contains a “YIELD” sign,  the word &quot;TO,&quot; and a pedestrian symbol on three lines. Below the white panel, at the bottom of the sign are the words &quot;IN CROSSWALK&quot; in black on two lines. ">
            <a:extLst>
              <a:ext uri="{FF2B5EF4-FFF2-40B4-BE49-F238E27FC236}">
                <a16:creationId xmlns:a16="http://schemas.microsoft.com/office/drawing/2014/main" id="{D4C8DE6A-F8FF-8D8A-C3F2-D1449658E35E}"/>
              </a:ext>
            </a:extLst>
          </p:cNvPr>
          <p:cNvPicPr>
            <a:picLocks noChangeAspect="1"/>
          </p:cNvPicPr>
          <p:nvPr/>
        </p:nvPicPr>
        <p:blipFill>
          <a:blip r:embed="rId3"/>
          <a:stretch>
            <a:fillRect/>
          </a:stretch>
        </p:blipFill>
        <p:spPr>
          <a:xfrm>
            <a:off x="10462228" y="1971136"/>
            <a:ext cx="1018572" cy="2915728"/>
          </a:xfrm>
          <a:prstGeom prst="rect">
            <a:avLst/>
          </a:prstGeom>
        </p:spPr>
      </p:pic>
    </p:spTree>
    <p:extLst>
      <p:ext uri="{BB962C8B-B14F-4D97-AF65-F5344CB8AC3E}">
        <p14:creationId xmlns:p14="http://schemas.microsoft.com/office/powerpoint/2010/main" val="378248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2B2C7-0E17-8953-AFE6-54CCC5418114}"/>
              </a:ext>
            </a:extLst>
          </p:cNvPr>
          <p:cNvSpPr>
            <a:spLocks noGrp="1"/>
          </p:cNvSpPr>
          <p:nvPr>
            <p:ph type="title"/>
          </p:nvPr>
        </p:nvSpPr>
        <p:spPr/>
        <p:txBody>
          <a:bodyPr/>
          <a:lstStyle/>
          <a:p>
            <a:r>
              <a:rPr lang="en-US"/>
              <a:t>Section 2B.21 Speed Limit Signs (R2-1) </a:t>
            </a:r>
            <a:r>
              <a:rPr lang="en-US" sz="2400"/>
              <a:t>(1 of 3)</a:t>
            </a:r>
            <a:endParaRPr lang="en-US" sz="2400" dirty="0"/>
          </a:p>
        </p:txBody>
      </p:sp>
      <p:sp>
        <p:nvSpPr>
          <p:cNvPr id="4" name="Content Placeholder 3">
            <a:extLst>
              <a:ext uri="{FF2B5EF4-FFF2-40B4-BE49-F238E27FC236}">
                <a16:creationId xmlns:a16="http://schemas.microsoft.com/office/drawing/2014/main" id="{1F15C9A1-42AB-10AB-0366-C8CCA7201EB2}"/>
              </a:ext>
            </a:extLst>
          </p:cNvPr>
          <p:cNvSpPr>
            <a:spLocks noGrp="1"/>
          </p:cNvSpPr>
          <p:nvPr>
            <p:ph idx="1"/>
          </p:nvPr>
        </p:nvSpPr>
        <p:spPr/>
        <p:txBody>
          <a:bodyPr/>
          <a:lstStyle/>
          <a:p>
            <a:r>
              <a:rPr lang="en-US" dirty="0"/>
              <a:t>The MUTCD provisions apply to non-statutory speed limits only​</a:t>
            </a:r>
          </a:p>
          <a:p>
            <a:r>
              <a:rPr lang="en-US" dirty="0"/>
              <a:t>Emphasizes role of site context (new Standard), roadway type and function; 85th-percentile speed is not deciding factor</a:t>
            </a:r>
          </a:p>
          <a:p>
            <a:r>
              <a:rPr lang="en-US" dirty="0"/>
              <a:t>Adds Support on applying the provisions to set appropriate speed limits on facilities where vehicles and vulnerable users mix</a:t>
            </a:r>
          </a:p>
          <a:p>
            <a:r>
              <a:rPr lang="en-US" dirty="0"/>
              <a:t>Clarifies</a:t>
            </a:r>
            <a:r>
              <a:rPr lang="en-US" dirty="0">
                <a:solidFill>
                  <a:srgbClr val="FF0000"/>
                </a:solidFill>
              </a:rPr>
              <a:t> </a:t>
            </a:r>
            <a:r>
              <a:rPr lang="en-US" dirty="0"/>
              <a:t>that many factors can influence the speed limit </a:t>
            </a:r>
            <a:br>
              <a:rPr lang="en-US" dirty="0"/>
            </a:br>
            <a:r>
              <a:rPr lang="en-US" dirty="0"/>
              <a:t>as determined in the engineering study</a:t>
            </a:r>
          </a:p>
        </p:txBody>
      </p:sp>
      <p:pic>
        <p:nvPicPr>
          <p:cNvPr id="5" name="Picture 4" descr="A vertical white sign with a black border. The words &quot;SPEED LIMIT 25&quot; are in black on three lines.">
            <a:extLst>
              <a:ext uri="{FF2B5EF4-FFF2-40B4-BE49-F238E27FC236}">
                <a16:creationId xmlns:a16="http://schemas.microsoft.com/office/drawing/2014/main" id="{ABB288C1-ADE4-DFA2-9A27-B3B2C9BC77E3}"/>
              </a:ext>
            </a:extLst>
          </p:cNvPr>
          <p:cNvPicPr>
            <a:picLocks noChangeAspect="1"/>
          </p:cNvPicPr>
          <p:nvPr/>
        </p:nvPicPr>
        <p:blipFill>
          <a:blip r:embed="rId3"/>
          <a:srcRect l="478" t="505" r="598" b="245"/>
          <a:stretch>
            <a:fillRect/>
          </a:stretch>
        </p:blipFill>
        <p:spPr>
          <a:xfrm>
            <a:off x="10075339" y="3800475"/>
            <a:ext cx="1873339" cy="2339975"/>
          </a:xfrm>
          <a:prstGeom prst="rect">
            <a:avLst/>
          </a:prstGeom>
        </p:spPr>
      </p:pic>
    </p:spTree>
    <p:extLst>
      <p:ext uri="{BB962C8B-B14F-4D97-AF65-F5344CB8AC3E}">
        <p14:creationId xmlns:p14="http://schemas.microsoft.com/office/powerpoint/2010/main" val="282087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4E15B-6237-6F6B-885B-9FC17DCA5122}"/>
              </a:ext>
            </a:extLst>
          </p:cNvPr>
          <p:cNvSpPr>
            <a:spLocks noGrp="1"/>
          </p:cNvSpPr>
          <p:nvPr>
            <p:ph type="title"/>
          </p:nvPr>
        </p:nvSpPr>
        <p:spPr/>
        <p:txBody>
          <a:bodyPr/>
          <a:lstStyle/>
          <a:p>
            <a:r>
              <a:rPr lang="en-US"/>
              <a:t>Section 2B.21 Speed Limit Signs</a:t>
            </a:r>
            <a:r>
              <a:rPr lang="en-US">
                <a:solidFill>
                  <a:srgbClr val="FF0000"/>
                </a:solidFill>
              </a:rPr>
              <a:t> </a:t>
            </a:r>
            <a:r>
              <a:rPr lang="en-US"/>
              <a:t>(R2-1) </a:t>
            </a:r>
            <a:r>
              <a:rPr lang="en-US" sz="2400"/>
              <a:t>(2 of 3)</a:t>
            </a:r>
            <a:endParaRPr lang="en-US" sz="2400" dirty="0"/>
          </a:p>
        </p:txBody>
      </p:sp>
      <p:sp>
        <p:nvSpPr>
          <p:cNvPr id="4" name="Content Placeholder 3">
            <a:extLst>
              <a:ext uri="{FF2B5EF4-FFF2-40B4-BE49-F238E27FC236}">
                <a16:creationId xmlns:a16="http://schemas.microsoft.com/office/drawing/2014/main" id="{971463D5-1A99-5D63-4277-C1ABC21C0006}"/>
              </a:ext>
            </a:extLst>
          </p:cNvPr>
          <p:cNvSpPr>
            <a:spLocks noGrp="1"/>
          </p:cNvSpPr>
          <p:nvPr>
            <p:ph idx="1"/>
          </p:nvPr>
        </p:nvSpPr>
        <p:spPr>
          <a:xfrm>
            <a:off x="617621" y="1283804"/>
            <a:ext cx="10969698" cy="4723680"/>
          </a:xfrm>
        </p:spPr>
        <p:txBody>
          <a:bodyPr>
            <a:normAutofit lnSpcReduction="10000"/>
          </a:bodyPr>
          <a:lstStyle/>
          <a:p>
            <a:pPr algn="l"/>
            <a:r>
              <a:rPr lang="en-US" b="1" dirty="0">
                <a:latin typeface="Arial" panose="020B0604020202020204" pitchFamily="34" charset="0"/>
                <a:cs typeface="Arial" panose="020B0604020202020204" pitchFamily="34" charset="0"/>
              </a:rPr>
              <a:t>Speed distribution </a:t>
            </a:r>
            <a:r>
              <a:rPr lang="en-US" dirty="0">
                <a:latin typeface="Arial" panose="020B0604020202020204" pitchFamily="34" charset="0"/>
                <a:cs typeface="Arial" panose="020B0604020202020204" pitchFamily="34" charset="0"/>
              </a:rPr>
              <a:t>in the engineering study: changed from requirement to </a:t>
            </a:r>
            <a:r>
              <a:rPr lang="en-US" b="1" dirty="0">
                <a:latin typeface="Arial" panose="020B0604020202020204" pitchFamily="34" charset="0"/>
                <a:cs typeface="Arial" panose="020B0604020202020204" pitchFamily="34" charset="0"/>
              </a:rPr>
              <a:t>recommendation</a:t>
            </a:r>
            <a:endParaRPr lang="en-US" dirty="0">
              <a:latin typeface="Arial" panose="020B0604020202020204" pitchFamily="34" charset="0"/>
              <a:cs typeface="Arial" panose="020B0604020202020204" pitchFamily="34" charset="0"/>
            </a:endParaRPr>
          </a:p>
          <a:p>
            <a:pPr algn="l"/>
            <a:r>
              <a:rPr lang="en-US" dirty="0">
                <a:latin typeface="Arial" panose="020B0604020202020204" pitchFamily="34" charset="0"/>
                <a:cs typeface="Arial" panose="020B0604020202020204" pitchFamily="34" charset="0"/>
              </a:rPr>
              <a:t>Standard added that </a:t>
            </a:r>
            <a:r>
              <a:rPr lang="en-US" b="1" dirty="0">
                <a:latin typeface="Arial" panose="020B0604020202020204" pitchFamily="34" charset="0"/>
                <a:cs typeface="Arial" panose="020B0604020202020204" pitchFamily="34" charset="0"/>
              </a:rPr>
              <a:t>roadway context </a:t>
            </a:r>
            <a:r>
              <a:rPr lang="en-US" dirty="0">
                <a:latin typeface="Arial" panose="020B0604020202020204" pitchFamily="34" charset="0"/>
                <a:cs typeface="Arial" panose="020B0604020202020204" pitchFamily="34" charset="0"/>
              </a:rPr>
              <a:t>shall be considered</a:t>
            </a:r>
          </a:p>
          <a:p>
            <a:pPr algn="l"/>
            <a:r>
              <a:rPr lang="en-US" dirty="0">
                <a:latin typeface="Arial" panose="020B0604020202020204" pitchFamily="34" charset="0"/>
                <a:cs typeface="Arial" panose="020B0604020202020204" pitchFamily="34" charset="0"/>
              </a:rPr>
              <a:t>Includes both 85th-percentile and </a:t>
            </a:r>
            <a:r>
              <a:rPr lang="en-US" b="1" dirty="0">
                <a:latin typeface="Arial" panose="020B0604020202020204" pitchFamily="34" charset="0"/>
                <a:cs typeface="Arial" panose="020B0604020202020204" pitchFamily="34" charset="0"/>
              </a:rPr>
              <a:t>50th-percentile (median) </a:t>
            </a:r>
            <a:r>
              <a:rPr lang="en-US" dirty="0">
                <a:latin typeface="Arial" panose="020B0604020202020204" pitchFamily="34" charset="0"/>
                <a:cs typeface="Arial" panose="020B0604020202020204" pitchFamily="34" charset="0"/>
              </a:rPr>
              <a:t>speeds in the recommended factors</a:t>
            </a:r>
          </a:p>
          <a:p>
            <a:pPr algn="l"/>
            <a:r>
              <a:rPr lang="en-US" dirty="0">
                <a:latin typeface="Arial" panose="020B0604020202020204" pitchFamily="34" charset="0"/>
                <a:cs typeface="Arial" panose="020B0604020202020204" pitchFamily="34" charset="0"/>
              </a:rPr>
              <a:t>Includes </a:t>
            </a:r>
            <a:r>
              <a:rPr lang="en-US" b="1" dirty="0">
                <a:latin typeface="Arial" panose="020B0604020202020204" pitchFamily="34" charset="0"/>
                <a:cs typeface="Arial" panose="020B0604020202020204" pitchFamily="34" charset="0"/>
              </a:rPr>
              <a:t>range of recommended factors </a:t>
            </a:r>
            <a:r>
              <a:rPr lang="en-US" dirty="0">
                <a:latin typeface="Arial" panose="020B0604020202020204" pitchFamily="34" charset="0"/>
                <a:cs typeface="Arial" panose="020B0604020202020204" pitchFamily="34" charset="0"/>
              </a:rPr>
              <a:t>that influence the speed limit as determined in the engineering study:</a:t>
            </a:r>
          </a:p>
          <a:p>
            <a:pPr lvl="1"/>
            <a:r>
              <a:rPr lang="en-US" i="1" dirty="0">
                <a:latin typeface="Arial" panose="020B0604020202020204" pitchFamily="34" charset="0"/>
                <a:cs typeface="Arial" panose="020B0604020202020204" pitchFamily="34" charset="0"/>
              </a:rPr>
              <a:t>Pedestrian and bicyclist activity, crash history, land use, intersection spacing, driveway density, roadway geometry, roadside conditions, roadway functional classification, traffic volume, and observed speeds</a:t>
            </a:r>
          </a:p>
        </p:txBody>
      </p:sp>
    </p:spTree>
    <p:extLst>
      <p:ext uri="{BB962C8B-B14F-4D97-AF65-F5344CB8AC3E}">
        <p14:creationId xmlns:p14="http://schemas.microsoft.com/office/powerpoint/2010/main" val="331359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6F792-7AB1-80FA-390F-8F9FB99A4932}"/>
              </a:ext>
            </a:extLst>
          </p:cNvPr>
          <p:cNvSpPr>
            <a:spLocks noGrp="1"/>
          </p:cNvSpPr>
          <p:nvPr>
            <p:ph type="title"/>
          </p:nvPr>
        </p:nvSpPr>
        <p:spPr/>
        <p:txBody>
          <a:bodyPr/>
          <a:lstStyle/>
          <a:p>
            <a:r>
              <a:rPr lang="en-US"/>
              <a:t>Section 2B.21 Speed Limit Signs</a:t>
            </a:r>
            <a:r>
              <a:rPr lang="en-US">
                <a:solidFill>
                  <a:srgbClr val="FF0000"/>
                </a:solidFill>
              </a:rPr>
              <a:t> </a:t>
            </a:r>
            <a:r>
              <a:rPr lang="en-US"/>
              <a:t>(R2-1) </a:t>
            </a:r>
            <a:r>
              <a:rPr lang="en-US" sz="2400"/>
              <a:t>(3 of 3)</a:t>
            </a:r>
            <a:endParaRPr lang="en-US" sz="2400" dirty="0"/>
          </a:p>
        </p:txBody>
      </p:sp>
      <p:sp>
        <p:nvSpPr>
          <p:cNvPr id="4" name="Content Placeholder 3">
            <a:extLst>
              <a:ext uri="{FF2B5EF4-FFF2-40B4-BE49-F238E27FC236}">
                <a16:creationId xmlns:a16="http://schemas.microsoft.com/office/drawing/2014/main" id="{4DC3F1F9-CC48-A225-C812-05CD731021CD}"/>
              </a:ext>
            </a:extLst>
          </p:cNvPr>
          <p:cNvSpPr>
            <a:spLocks noGrp="1"/>
          </p:cNvSpPr>
          <p:nvPr>
            <p:ph idx="1"/>
          </p:nvPr>
        </p:nvSpPr>
        <p:spPr>
          <a:xfrm>
            <a:off x="617621" y="1331429"/>
            <a:ext cx="10969698" cy="4723680"/>
          </a:xfrm>
        </p:spPr>
        <p:txBody>
          <a:bodyPr>
            <a:normAutofit fontScale="92500" lnSpcReduction="20000"/>
          </a:bodyPr>
          <a:lstStyle/>
          <a:p>
            <a:pPr algn="l"/>
            <a:r>
              <a:rPr lang="en-US" sz="3000">
                <a:latin typeface="+mj-lt"/>
              </a:rPr>
              <a:t>Clarifies that </a:t>
            </a:r>
            <a:r>
              <a:rPr lang="en-US" sz="3000" b="1">
                <a:latin typeface="+mj-lt"/>
              </a:rPr>
              <a:t>speed distribution has a role </a:t>
            </a:r>
            <a:r>
              <a:rPr lang="en-US" sz="3000">
                <a:latin typeface="+mj-lt"/>
              </a:rPr>
              <a:t>in engineering study, but the 85th-percentile speed is not </a:t>
            </a:r>
            <a:r>
              <a:rPr lang="en-US" sz="3000" b="1">
                <a:latin typeface="+mj-lt"/>
              </a:rPr>
              <a:t>the deciding or heaviest weighted factor </a:t>
            </a:r>
            <a:r>
              <a:rPr lang="en-US" sz="3000">
                <a:latin typeface="+mj-lt"/>
              </a:rPr>
              <a:t>over other factors or context​</a:t>
            </a:r>
          </a:p>
          <a:p>
            <a:pPr algn="l"/>
            <a:r>
              <a:rPr lang="en-US" sz="3000">
                <a:latin typeface="+mj-lt"/>
              </a:rPr>
              <a:t>The 85th-percentile speed as a data point can be an </a:t>
            </a:r>
            <a:r>
              <a:rPr lang="en-US" sz="3000" b="1">
                <a:latin typeface="+mj-lt"/>
              </a:rPr>
              <a:t>indicator that other modifications or speed management strategies might be needed</a:t>
            </a:r>
            <a:r>
              <a:rPr lang="en-US" sz="3000">
                <a:latin typeface="+mj-lt"/>
              </a:rPr>
              <a:t> to achieve compliance​</a:t>
            </a:r>
          </a:p>
          <a:p>
            <a:pPr algn="l"/>
            <a:r>
              <a:rPr lang="en-US" sz="3000">
                <a:latin typeface="+mj-lt"/>
              </a:rPr>
              <a:t>Posting the speed limit within 5 mph of the 85th-percentile speed is a recommendation, not a requirement, and does not apply to “all roadways:”</a:t>
            </a:r>
          </a:p>
          <a:p>
            <a:pPr lvl="1"/>
            <a:r>
              <a:rPr lang="en-US" sz="2600" b="1">
                <a:latin typeface="+mj-lt"/>
              </a:rPr>
              <a:t>Only recommended for certain roadway types and conditions</a:t>
            </a:r>
            <a:r>
              <a:rPr lang="en-US" sz="2600">
                <a:latin typeface="+mj-lt"/>
              </a:rPr>
              <a:t> (freeways, expressways, and rural highways outside urbanized locations or conditions)​</a:t>
            </a:r>
          </a:p>
          <a:p>
            <a:pPr algn="l"/>
            <a:endParaRPr lang="en-US" sz="2400">
              <a:latin typeface="+mj-lt"/>
            </a:endParaRPr>
          </a:p>
          <a:p>
            <a:pPr algn="l"/>
            <a:endParaRPr lang="en-US" dirty="0"/>
          </a:p>
        </p:txBody>
      </p:sp>
    </p:spTree>
    <p:extLst>
      <p:ext uri="{BB962C8B-B14F-4D97-AF65-F5344CB8AC3E}">
        <p14:creationId xmlns:p14="http://schemas.microsoft.com/office/powerpoint/2010/main" val="150865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1E579-402E-AB4D-2EBB-59A723BBEEDD}"/>
              </a:ext>
            </a:extLst>
          </p:cNvPr>
          <p:cNvSpPr>
            <a:spLocks noGrp="1"/>
          </p:cNvSpPr>
          <p:nvPr>
            <p:ph type="title"/>
          </p:nvPr>
        </p:nvSpPr>
        <p:spPr/>
        <p:txBody>
          <a:bodyPr/>
          <a:lstStyle/>
          <a:p>
            <a:r>
              <a:rPr lang="en-US"/>
              <a:t>Section 2B.26 Movement Prohibition Signs</a:t>
            </a:r>
            <a:endParaRPr lang="en-US" dirty="0"/>
          </a:p>
        </p:txBody>
      </p:sp>
      <p:sp>
        <p:nvSpPr>
          <p:cNvPr id="4" name="Content Placeholder 3">
            <a:extLst>
              <a:ext uri="{FF2B5EF4-FFF2-40B4-BE49-F238E27FC236}">
                <a16:creationId xmlns:a16="http://schemas.microsoft.com/office/drawing/2014/main" id="{7A57FB05-2896-FD98-0904-DE6BA87D6240}"/>
              </a:ext>
            </a:extLst>
          </p:cNvPr>
          <p:cNvSpPr>
            <a:spLocks noGrp="1"/>
          </p:cNvSpPr>
          <p:nvPr>
            <p:ph idx="1"/>
          </p:nvPr>
        </p:nvSpPr>
        <p:spPr/>
        <p:txBody>
          <a:bodyPr/>
          <a:lstStyle/>
          <a:p>
            <a:r>
              <a:rPr lang="en-US" dirty="0"/>
              <a:t>Adds supplemental legends illustrated in Figure 2B-4:</a:t>
            </a:r>
          </a:p>
        </p:txBody>
      </p:sp>
      <p:pic>
        <p:nvPicPr>
          <p:cNvPr id="7" name="Picture 6" descr="A vertical rectangular white sign with a black border and the word “TRUCKS”  in black at the top of the sign. The universal &quot;no right turn&quot; symbol is shown beneath the text as a vertical black arrow bent at a 90-degree angle pointing to the right with a red circle and diagonal slash superimposed on the arrow.">
            <a:extLst>
              <a:ext uri="{FF2B5EF4-FFF2-40B4-BE49-F238E27FC236}">
                <a16:creationId xmlns:a16="http://schemas.microsoft.com/office/drawing/2014/main" id="{0C96CE17-DDAA-E4C6-3995-90F0DFCD4438}"/>
              </a:ext>
            </a:extLst>
          </p:cNvPr>
          <p:cNvPicPr>
            <a:picLocks noChangeAspect="1"/>
          </p:cNvPicPr>
          <p:nvPr/>
        </p:nvPicPr>
        <p:blipFill rotWithShape="1">
          <a:blip r:embed="rId3"/>
          <a:srcRect l="-647" t="19669" r="68669" b="8378"/>
          <a:stretch/>
        </p:blipFill>
        <p:spPr>
          <a:xfrm>
            <a:off x="3049703" y="2203853"/>
            <a:ext cx="1102761" cy="1597760"/>
          </a:xfrm>
          <a:prstGeom prst="rect">
            <a:avLst/>
          </a:prstGeom>
        </p:spPr>
      </p:pic>
      <p:sp>
        <p:nvSpPr>
          <p:cNvPr id="17" name="TextBox 16">
            <a:extLst>
              <a:ext uri="{FF2B5EF4-FFF2-40B4-BE49-F238E27FC236}">
                <a16:creationId xmlns:a16="http://schemas.microsoft.com/office/drawing/2014/main" id="{07E4D42B-A781-BD37-87E2-C5119B8B8BC1}"/>
              </a:ext>
            </a:extLst>
          </p:cNvPr>
          <p:cNvSpPr txBox="1"/>
          <p:nvPr/>
        </p:nvSpPr>
        <p:spPr>
          <a:xfrm>
            <a:off x="3228173" y="3706060"/>
            <a:ext cx="873125" cy="369332"/>
          </a:xfrm>
          <a:prstGeom prst="rect">
            <a:avLst/>
          </a:prstGeom>
          <a:noFill/>
        </p:spPr>
        <p:txBody>
          <a:bodyPr wrap="square" rtlCol="0">
            <a:spAutoFit/>
          </a:bodyPr>
          <a:lstStyle/>
          <a:p>
            <a:r>
              <a:rPr lang="en-US" dirty="0"/>
              <a:t>R3-1b</a:t>
            </a:r>
          </a:p>
        </p:txBody>
      </p:sp>
      <p:pic>
        <p:nvPicPr>
          <p:cNvPr id="11" name="Picture 10" descr="A vertical rectangular white sign with a black border and the words “TRUCKS BUSES” in black on two lines. Below the text, a &quot;no right turn&quot; symbol is shown.">
            <a:extLst>
              <a:ext uri="{FF2B5EF4-FFF2-40B4-BE49-F238E27FC236}">
                <a16:creationId xmlns:a16="http://schemas.microsoft.com/office/drawing/2014/main" id="{24643A24-7960-EAA6-25B1-DD67E2A7B8F3}"/>
              </a:ext>
            </a:extLst>
          </p:cNvPr>
          <p:cNvPicPr>
            <a:picLocks noChangeAspect="1"/>
          </p:cNvPicPr>
          <p:nvPr/>
        </p:nvPicPr>
        <p:blipFill rotWithShape="1">
          <a:blip r:embed="rId3"/>
          <a:srcRect l="32170" t="6814" r="33562" b="9452"/>
          <a:stretch/>
        </p:blipFill>
        <p:spPr>
          <a:xfrm>
            <a:off x="4241054" y="1915012"/>
            <a:ext cx="1181722" cy="1859370"/>
          </a:xfrm>
          <a:prstGeom prst="rect">
            <a:avLst/>
          </a:prstGeom>
        </p:spPr>
      </p:pic>
      <p:sp>
        <p:nvSpPr>
          <p:cNvPr id="18" name="TextBox 17">
            <a:extLst>
              <a:ext uri="{FF2B5EF4-FFF2-40B4-BE49-F238E27FC236}">
                <a16:creationId xmlns:a16="http://schemas.microsoft.com/office/drawing/2014/main" id="{771E72EC-11D7-1E48-47DB-485240A98D15}"/>
              </a:ext>
            </a:extLst>
          </p:cNvPr>
          <p:cNvSpPr txBox="1"/>
          <p:nvPr/>
        </p:nvSpPr>
        <p:spPr>
          <a:xfrm>
            <a:off x="4443939" y="3711405"/>
            <a:ext cx="873125" cy="369332"/>
          </a:xfrm>
          <a:prstGeom prst="rect">
            <a:avLst/>
          </a:prstGeom>
          <a:noFill/>
        </p:spPr>
        <p:txBody>
          <a:bodyPr wrap="square" rtlCol="0">
            <a:spAutoFit/>
          </a:bodyPr>
          <a:lstStyle/>
          <a:p>
            <a:r>
              <a:rPr lang="en-US" dirty="0"/>
              <a:t>R3-1c</a:t>
            </a:r>
          </a:p>
        </p:txBody>
      </p:sp>
      <p:pic>
        <p:nvPicPr>
          <p:cNvPr id="13" name="Picture 12" descr="A vertical rectangular white sign with a black border and the words “TRUCKS OVER 4 TONS” in black on three lines. Below the text, a &quot;no right turn&quot; symbol is shown.">
            <a:extLst>
              <a:ext uri="{FF2B5EF4-FFF2-40B4-BE49-F238E27FC236}">
                <a16:creationId xmlns:a16="http://schemas.microsoft.com/office/drawing/2014/main" id="{211A8E0C-65A9-D6EC-6C33-40ED54FB95CE}"/>
              </a:ext>
            </a:extLst>
          </p:cNvPr>
          <p:cNvPicPr>
            <a:picLocks noChangeAspect="1"/>
          </p:cNvPicPr>
          <p:nvPr/>
        </p:nvPicPr>
        <p:blipFill rotWithShape="1">
          <a:blip r:embed="rId3"/>
          <a:srcRect l="64280" t="-1660" r="-93" b="10077"/>
          <a:stretch/>
        </p:blipFill>
        <p:spPr>
          <a:xfrm>
            <a:off x="5457758" y="1740712"/>
            <a:ext cx="1235016" cy="2033670"/>
          </a:xfrm>
          <a:prstGeom prst="rect">
            <a:avLst/>
          </a:prstGeom>
        </p:spPr>
      </p:pic>
      <p:sp>
        <p:nvSpPr>
          <p:cNvPr id="19" name="TextBox 18">
            <a:extLst>
              <a:ext uri="{FF2B5EF4-FFF2-40B4-BE49-F238E27FC236}">
                <a16:creationId xmlns:a16="http://schemas.microsoft.com/office/drawing/2014/main" id="{120737ED-4E2F-4D89-9AE2-36753C415ADC}"/>
              </a:ext>
            </a:extLst>
          </p:cNvPr>
          <p:cNvSpPr txBox="1"/>
          <p:nvPr/>
        </p:nvSpPr>
        <p:spPr>
          <a:xfrm>
            <a:off x="5738696" y="3711405"/>
            <a:ext cx="873125" cy="369332"/>
          </a:xfrm>
          <a:prstGeom prst="rect">
            <a:avLst/>
          </a:prstGeom>
          <a:noFill/>
        </p:spPr>
        <p:txBody>
          <a:bodyPr wrap="square" rtlCol="0">
            <a:spAutoFit/>
          </a:bodyPr>
          <a:lstStyle/>
          <a:p>
            <a:r>
              <a:rPr lang="en-US" dirty="0"/>
              <a:t>R3-1d</a:t>
            </a:r>
          </a:p>
        </p:txBody>
      </p:sp>
      <p:pic>
        <p:nvPicPr>
          <p:cNvPr id="10" name="Picture 9" descr="A vertical rectangular white sign with a black border and a &quot;no right turn&quot; symbol. The words “EXCEPT BUSES” are in black on two lines below the symbol. ">
            <a:extLst>
              <a:ext uri="{FF2B5EF4-FFF2-40B4-BE49-F238E27FC236}">
                <a16:creationId xmlns:a16="http://schemas.microsoft.com/office/drawing/2014/main" id="{56619D3F-0092-C072-4E3B-58647982A757}"/>
              </a:ext>
            </a:extLst>
          </p:cNvPr>
          <p:cNvPicPr>
            <a:picLocks noChangeAspect="1"/>
          </p:cNvPicPr>
          <p:nvPr/>
        </p:nvPicPr>
        <p:blipFill rotWithShape="1">
          <a:blip r:embed="rId4"/>
          <a:srcRect t="12043" r="53207" b="7580"/>
          <a:stretch>
            <a:fillRect/>
          </a:stretch>
        </p:blipFill>
        <p:spPr>
          <a:xfrm>
            <a:off x="6827543" y="2203852"/>
            <a:ext cx="1056318" cy="1616139"/>
          </a:xfrm>
          <a:prstGeom prst="rect">
            <a:avLst/>
          </a:prstGeom>
        </p:spPr>
      </p:pic>
      <p:sp>
        <p:nvSpPr>
          <p:cNvPr id="8" name="TextBox 7">
            <a:extLst>
              <a:ext uri="{FF2B5EF4-FFF2-40B4-BE49-F238E27FC236}">
                <a16:creationId xmlns:a16="http://schemas.microsoft.com/office/drawing/2014/main" id="{CFA7E4AA-1559-0591-8124-78935304B8F4}"/>
              </a:ext>
            </a:extLst>
          </p:cNvPr>
          <p:cNvSpPr txBox="1"/>
          <p:nvPr/>
        </p:nvSpPr>
        <p:spPr>
          <a:xfrm>
            <a:off x="6963987" y="3708858"/>
            <a:ext cx="873125" cy="369332"/>
          </a:xfrm>
          <a:prstGeom prst="rect">
            <a:avLst/>
          </a:prstGeom>
          <a:noFill/>
        </p:spPr>
        <p:txBody>
          <a:bodyPr wrap="square" rtlCol="0">
            <a:spAutoFit/>
          </a:bodyPr>
          <a:lstStyle/>
          <a:p>
            <a:r>
              <a:rPr lang="en-US" dirty="0"/>
              <a:t>R3-1e</a:t>
            </a:r>
          </a:p>
        </p:txBody>
      </p:sp>
      <p:pic>
        <p:nvPicPr>
          <p:cNvPr id="5" name="Picture 4" descr="A vertical rectangular white sign with a black border and a &quot;no right turn&quot; symbol. The words “EXCEPT BUSES TAXIS” are in black on three lines below the symbol. ">
            <a:extLst>
              <a:ext uri="{FF2B5EF4-FFF2-40B4-BE49-F238E27FC236}">
                <a16:creationId xmlns:a16="http://schemas.microsoft.com/office/drawing/2014/main" id="{9B08B2C9-A4C9-F024-A22C-F16FD3BD5EED}"/>
              </a:ext>
            </a:extLst>
          </p:cNvPr>
          <p:cNvPicPr>
            <a:picLocks noChangeAspect="1"/>
          </p:cNvPicPr>
          <p:nvPr/>
        </p:nvPicPr>
        <p:blipFill rotWithShape="1">
          <a:blip r:embed="rId4"/>
          <a:srcRect l="49747" b="7580"/>
          <a:stretch/>
        </p:blipFill>
        <p:spPr>
          <a:xfrm>
            <a:off x="8007881" y="1964783"/>
            <a:ext cx="1134416" cy="1858282"/>
          </a:xfrm>
          <a:prstGeom prst="rect">
            <a:avLst/>
          </a:prstGeom>
        </p:spPr>
      </p:pic>
      <p:sp>
        <p:nvSpPr>
          <p:cNvPr id="9" name="TextBox 8">
            <a:extLst>
              <a:ext uri="{FF2B5EF4-FFF2-40B4-BE49-F238E27FC236}">
                <a16:creationId xmlns:a16="http://schemas.microsoft.com/office/drawing/2014/main" id="{B02DE5D2-56C5-561A-A4E8-885FCF8F6AD8}"/>
              </a:ext>
            </a:extLst>
          </p:cNvPr>
          <p:cNvSpPr txBox="1"/>
          <p:nvPr/>
        </p:nvSpPr>
        <p:spPr>
          <a:xfrm>
            <a:off x="8209161" y="3706060"/>
            <a:ext cx="873125" cy="369332"/>
          </a:xfrm>
          <a:prstGeom prst="rect">
            <a:avLst/>
          </a:prstGeom>
          <a:noFill/>
        </p:spPr>
        <p:txBody>
          <a:bodyPr wrap="square" rtlCol="0">
            <a:spAutoFit/>
          </a:bodyPr>
          <a:lstStyle/>
          <a:p>
            <a:r>
              <a:rPr lang="en-US" dirty="0"/>
              <a:t>R3-1f</a:t>
            </a:r>
          </a:p>
        </p:txBody>
      </p:sp>
      <p:pic>
        <p:nvPicPr>
          <p:cNvPr id="12" name="Picture 11" descr="A vertical rectangular white sign with a black border and a &quot;no right turn&quot; symbol. Two lines of text below the symbol read, “4PM-6PM MON-FRI.” ">
            <a:extLst>
              <a:ext uri="{FF2B5EF4-FFF2-40B4-BE49-F238E27FC236}">
                <a16:creationId xmlns:a16="http://schemas.microsoft.com/office/drawing/2014/main" id="{0743044C-A126-B1E5-78F5-AD3AA4C70762}"/>
              </a:ext>
            </a:extLst>
          </p:cNvPr>
          <p:cNvPicPr>
            <a:picLocks noChangeAspect="1"/>
          </p:cNvPicPr>
          <p:nvPr/>
        </p:nvPicPr>
        <p:blipFill rotWithShape="1">
          <a:blip r:embed="rId5"/>
          <a:srcRect b="11782"/>
          <a:stretch/>
        </p:blipFill>
        <p:spPr>
          <a:xfrm>
            <a:off x="4222252" y="4308366"/>
            <a:ext cx="1108822" cy="1640293"/>
          </a:xfrm>
          <a:prstGeom prst="rect">
            <a:avLst/>
          </a:prstGeom>
        </p:spPr>
      </p:pic>
      <p:sp>
        <p:nvSpPr>
          <p:cNvPr id="21" name="TextBox 20">
            <a:extLst>
              <a:ext uri="{FF2B5EF4-FFF2-40B4-BE49-F238E27FC236}">
                <a16:creationId xmlns:a16="http://schemas.microsoft.com/office/drawing/2014/main" id="{E64FD2D9-3D48-8A5D-2913-C2A7C627FB0A}"/>
              </a:ext>
            </a:extLst>
          </p:cNvPr>
          <p:cNvSpPr txBox="1"/>
          <p:nvPr/>
        </p:nvSpPr>
        <p:spPr>
          <a:xfrm>
            <a:off x="4351213" y="5846037"/>
            <a:ext cx="873125" cy="369332"/>
          </a:xfrm>
          <a:prstGeom prst="rect">
            <a:avLst/>
          </a:prstGeom>
          <a:noFill/>
        </p:spPr>
        <p:txBody>
          <a:bodyPr wrap="square" rtlCol="0">
            <a:spAutoFit/>
          </a:bodyPr>
          <a:lstStyle/>
          <a:p>
            <a:r>
              <a:rPr lang="en-US" dirty="0"/>
              <a:t>R3-1g</a:t>
            </a:r>
          </a:p>
        </p:txBody>
      </p:sp>
      <p:pic>
        <p:nvPicPr>
          <p:cNvPr id="14" name="Picture 13" descr="A vertical rectangular white sign with a black border and a &quot;no right turn&quot; symbol. Three lines of text below the symbol read, “7AM-9AM 4PM-6PM MON-FRI.” ">
            <a:extLst>
              <a:ext uri="{FF2B5EF4-FFF2-40B4-BE49-F238E27FC236}">
                <a16:creationId xmlns:a16="http://schemas.microsoft.com/office/drawing/2014/main" id="{BA895C87-799A-372C-B13B-BA4B08389821}"/>
              </a:ext>
            </a:extLst>
          </p:cNvPr>
          <p:cNvPicPr>
            <a:picLocks noChangeAspect="1"/>
          </p:cNvPicPr>
          <p:nvPr/>
        </p:nvPicPr>
        <p:blipFill rotWithShape="1">
          <a:blip r:embed="rId6"/>
          <a:srcRect l="615" t="-743" r="55209" b="9367"/>
          <a:stretch/>
        </p:blipFill>
        <p:spPr>
          <a:xfrm>
            <a:off x="5679380" y="4117440"/>
            <a:ext cx="1056319" cy="1858282"/>
          </a:xfrm>
          <a:prstGeom prst="rect">
            <a:avLst/>
          </a:prstGeom>
        </p:spPr>
      </p:pic>
      <p:sp>
        <p:nvSpPr>
          <p:cNvPr id="25" name="TextBox 24" descr="A vertical rectangular white sign with a black border and a &quot;no right turn&quot; symbol. The three lines of text beneath the symbol reads, “6:45 AM-9:30 AM MON-FRI.” ">
            <a:extLst>
              <a:ext uri="{FF2B5EF4-FFF2-40B4-BE49-F238E27FC236}">
                <a16:creationId xmlns:a16="http://schemas.microsoft.com/office/drawing/2014/main" id="{041D5DE5-184C-389F-A3A9-F74A16A3A7A9}"/>
              </a:ext>
            </a:extLst>
          </p:cNvPr>
          <p:cNvSpPr txBox="1"/>
          <p:nvPr/>
        </p:nvSpPr>
        <p:spPr>
          <a:xfrm>
            <a:off x="6636753" y="4915776"/>
            <a:ext cx="873125" cy="261610"/>
          </a:xfrm>
          <a:prstGeom prst="rect">
            <a:avLst/>
          </a:prstGeom>
          <a:noFill/>
        </p:spPr>
        <p:txBody>
          <a:bodyPr wrap="square" rtlCol="0">
            <a:spAutoFit/>
          </a:bodyPr>
          <a:lstStyle/>
          <a:p>
            <a:r>
              <a:rPr lang="en-US" sz="1050" dirty="0"/>
              <a:t>OR</a:t>
            </a:r>
          </a:p>
        </p:txBody>
      </p:sp>
      <p:pic>
        <p:nvPicPr>
          <p:cNvPr id="23" name="Picture 22" descr="A vertical rectangular white sign with a black border and a &quot;no right turn&quot; symbol. Three lines of text below the symbol read, “6:45 AM-9:30 AM MON-FRI.” ">
            <a:extLst>
              <a:ext uri="{FF2B5EF4-FFF2-40B4-BE49-F238E27FC236}">
                <a16:creationId xmlns:a16="http://schemas.microsoft.com/office/drawing/2014/main" id="{B795BB2A-0BBD-A897-67BB-0D7A25BBD25C}"/>
              </a:ext>
            </a:extLst>
          </p:cNvPr>
          <p:cNvPicPr>
            <a:picLocks noChangeAspect="1"/>
          </p:cNvPicPr>
          <p:nvPr/>
        </p:nvPicPr>
        <p:blipFill rotWithShape="1">
          <a:blip r:embed="rId6"/>
          <a:srcRect l="53816" t="549" r="2008" b="9350"/>
          <a:stretch/>
        </p:blipFill>
        <p:spPr>
          <a:xfrm>
            <a:off x="6953144" y="4126965"/>
            <a:ext cx="1056319" cy="1832373"/>
          </a:xfrm>
          <a:prstGeom prst="rect">
            <a:avLst/>
          </a:prstGeom>
        </p:spPr>
      </p:pic>
      <p:sp>
        <p:nvSpPr>
          <p:cNvPr id="24" name="TextBox 23">
            <a:extLst>
              <a:ext uri="{FF2B5EF4-FFF2-40B4-BE49-F238E27FC236}">
                <a16:creationId xmlns:a16="http://schemas.microsoft.com/office/drawing/2014/main" id="{1EDCF6F2-CAF4-ECE6-0E4E-A479A2EA73FE}"/>
              </a:ext>
            </a:extLst>
          </p:cNvPr>
          <p:cNvSpPr txBox="1"/>
          <p:nvPr/>
        </p:nvSpPr>
        <p:spPr>
          <a:xfrm>
            <a:off x="6395261" y="5853249"/>
            <a:ext cx="873125" cy="369332"/>
          </a:xfrm>
          <a:prstGeom prst="rect">
            <a:avLst/>
          </a:prstGeom>
          <a:noFill/>
        </p:spPr>
        <p:txBody>
          <a:bodyPr wrap="square" rtlCol="0">
            <a:spAutoFit/>
          </a:bodyPr>
          <a:lstStyle/>
          <a:p>
            <a:r>
              <a:rPr lang="en-US" dirty="0"/>
              <a:t>R3-1h</a:t>
            </a:r>
          </a:p>
        </p:txBody>
      </p:sp>
    </p:spTree>
    <p:extLst>
      <p:ext uri="{BB962C8B-B14F-4D97-AF65-F5344CB8AC3E}">
        <p14:creationId xmlns:p14="http://schemas.microsoft.com/office/powerpoint/2010/main" val="357950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37A83-C42C-FE62-C098-7EE984E3C758}"/>
              </a:ext>
            </a:extLst>
          </p:cNvPr>
          <p:cNvSpPr>
            <a:spLocks noGrp="1"/>
          </p:cNvSpPr>
          <p:nvPr>
            <p:ph type="title"/>
          </p:nvPr>
        </p:nvSpPr>
        <p:spPr/>
        <p:txBody>
          <a:bodyPr>
            <a:normAutofit/>
          </a:bodyPr>
          <a:lstStyle/>
          <a:p>
            <a:r>
              <a:rPr lang="en-US"/>
              <a:t>Section 2B.28 Mandatory Movement Lane Control Signs</a:t>
            </a:r>
            <a:endParaRPr lang="en-US" dirty="0"/>
          </a:p>
        </p:txBody>
      </p:sp>
      <p:sp>
        <p:nvSpPr>
          <p:cNvPr id="4" name="Content Placeholder 3">
            <a:extLst>
              <a:ext uri="{FF2B5EF4-FFF2-40B4-BE49-F238E27FC236}">
                <a16:creationId xmlns:a16="http://schemas.microsoft.com/office/drawing/2014/main" id="{A619C34F-3C4B-BC1B-9451-40E3931A0376}"/>
              </a:ext>
            </a:extLst>
          </p:cNvPr>
          <p:cNvSpPr>
            <a:spLocks noGrp="1"/>
          </p:cNvSpPr>
          <p:nvPr>
            <p:ph idx="1"/>
          </p:nvPr>
        </p:nvSpPr>
        <p:spPr/>
        <p:txBody>
          <a:bodyPr/>
          <a:lstStyle/>
          <a:p>
            <a:r>
              <a:rPr lang="en-US" dirty="0"/>
              <a:t>Adds optional signs for use at the start of an added turn lane in median</a:t>
            </a:r>
          </a:p>
        </p:txBody>
      </p:sp>
      <p:pic>
        <p:nvPicPr>
          <p:cNvPr id="6" name="Picture 5" descr="A horizontal rectangular white sign with a black border. The words “LANE FOR LEFT TURN ONLY” are shown in black on three lines. A short, black diagonal arrow pointing up and to the left is shown to the left the word “ONLY.”">
            <a:extLst>
              <a:ext uri="{FF2B5EF4-FFF2-40B4-BE49-F238E27FC236}">
                <a16:creationId xmlns:a16="http://schemas.microsoft.com/office/drawing/2014/main" id="{19551B4F-4244-F2C2-C307-9D3B50EDE1D3}"/>
              </a:ext>
            </a:extLst>
          </p:cNvPr>
          <p:cNvPicPr>
            <a:picLocks noChangeAspect="1"/>
          </p:cNvPicPr>
          <p:nvPr/>
        </p:nvPicPr>
        <p:blipFill rotWithShape="1">
          <a:blip r:embed="rId3"/>
          <a:srcRect t="18005" r="70102" b="11618"/>
          <a:stretch/>
        </p:blipFill>
        <p:spPr>
          <a:xfrm>
            <a:off x="1820212" y="3457575"/>
            <a:ext cx="2598003" cy="2092911"/>
          </a:xfrm>
          <a:prstGeom prst="rect">
            <a:avLst/>
          </a:prstGeom>
        </p:spPr>
      </p:pic>
      <p:sp>
        <p:nvSpPr>
          <p:cNvPr id="9" name="TextBox 8">
            <a:extLst>
              <a:ext uri="{FF2B5EF4-FFF2-40B4-BE49-F238E27FC236}">
                <a16:creationId xmlns:a16="http://schemas.microsoft.com/office/drawing/2014/main" id="{0027CD85-1C59-AACF-5D43-BE6C2842149B}"/>
              </a:ext>
            </a:extLst>
          </p:cNvPr>
          <p:cNvSpPr txBox="1"/>
          <p:nvPr/>
        </p:nvSpPr>
        <p:spPr>
          <a:xfrm>
            <a:off x="2693175" y="5460230"/>
            <a:ext cx="1782190" cy="369332"/>
          </a:xfrm>
          <a:prstGeom prst="rect">
            <a:avLst/>
          </a:prstGeom>
          <a:noFill/>
        </p:spPr>
        <p:txBody>
          <a:bodyPr wrap="square" rtlCol="0">
            <a:spAutoFit/>
          </a:bodyPr>
          <a:lstStyle/>
          <a:p>
            <a:r>
              <a:rPr lang="en-US" dirty="0"/>
              <a:t>R3-19</a:t>
            </a:r>
          </a:p>
        </p:txBody>
      </p:sp>
      <p:pic>
        <p:nvPicPr>
          <p:cNvPr id="5" name="Picture 4" descr="A horizontal rectangular white sign with a black border. The words “LANE FOR U TURN ONLY” are shown in black on three lines. A short, black diagonal arrow pointing up and to the left is shown to the left the word “ONLY.”">
            <a:extLst>
              <a:ext uri="{FF2B5EF4-FFF2-40B4-BE49-F238E27FC236}">
                <a16:creationId xmlns:a16="http://schemas.microsoft.com/office/drawing/2014/main" id="{023EF046-FDB2-BB88-BE5F-A0DD244420FE}"/>
              </a:ext>
            </a:extLst>
          </p:cNvPr>
          <p:cNvPicPr>
            <a:picLocks noChangeAspect="1"/>
          </p:cNvPicPr>
          <p:nvPr/>
        </p:nvPicPr>
        <p:blipFill rotWithShape="1">
          <a:blip r:embed="rId3"/>
          <a:srcRect l="34990" r="35051" b="13806"/>
          <a:stretch/>
        </p:blipFill>
        <p:spPr>
          <a:xfrm>
            <a:off x="4864689" y="2923620"/>
            <a:ext cx="2603378" cy="2563242"/>
          </a:xfrm>
          <a:prstGeom prst="rect">
            <a:avLst/>
          </a:prstGeom>
        </p:spPr>
      </p:pic>
      <p:sp>
        <p:nvSpPr>
          <p:cNvPr id="10" name="TextBox 9">
            <a:extLst>
              <a:ext uri="{FF2B5EF4-FFF2-40B4-BE49-F238E27FC236}">
                <a16:creationId xmlns:a16="http://schemas.microsoft.com/office/drawing/2014/main" id="{C81230C9-04F0-836C-6C42-8E88B1982C3A}"/>
              </a:ext>
            </a:extLst>
          </p:cNvPr>
          <p:cNvSpPr txBox="1"/>
          <p:nvPr/>
        </p:nvSpPr>
        <p:spPr>
          <a:xfrm>
            <a:off x="5681155" y="5460692"/>
            <a:ext cx="1782190" cy="369332"/>
          </a:xfrm>
          <a:prstGeom prst="rect">
            <a:avLst/>
          </a:prstGeom>
          <a:noFill/>
        </p:spPr>
        <p:txBody>
          <a:bodyPr wrap="square" rtlCol="0">
            <a:spAutoFit/>
          </a:bodyPr>
          <a:lstStyle/>
          <a:p>
            <a:r>
              <a:rPr lang="en-US" dirty="0"/>
              <a:t>R3-19a</a:t>
            </a:r>
          </a:p>
        </p:txBody>
      </p:sp>
      <p:pic>
        <p:nvPicPr>
          <p:cNvPr id="7" name="Picture 6" descr="A horizontal rectangular white sign with a black border. The words “LANE FOR U AND LEFT TURNS ONLY” are shown in black on four lines. A short, black diagonal arrow pointing up and to the left is shown to the left the word “ONLY.”">
            <a:extLst>
              <a:ext uri="{FF2B5EF4-FFF2-40B4-BE49-F238E27FC236}">
                <a16:creationId xmlns:a16="http://schemas.microsoft.com/office/drawing/2014/main" id="{0C755139-761F-A463-78A8-E6EF56BEBA70}"/>
              </a:ext>
            </a:extLst>
          </p:cNvPr>
          <p:cNvPicPr>
            <a:picLocks noChangeAspect="1"/>
          </p:cNvPicPr>
          <p:nvPr/>
        </p:nvPicPr>
        <p:blipFill rotWithShape="1">
          <a:blip r:embed="rId3"/>
          <a:srcRect l="70040" b="13806"/>
          <a:stretch/>
        </p:blipFill>
        <p:spPr>
          <a:xfrm>
            <a:off x="7909166" y="2930094"/>
            <a:ext cx="2603378" cy="2563242"/>
          </a:xfrm>
          <a:prstGeom prst="rect">
            <a:avLst/>
          </a:prstGeom>
        </p:spPr>
      </p:pic>
      <p:sp>
        <p:nvSpPr>
          <p:cNvPr id="12" name="TextBox 11">
            <a:extLst>
              <a:ext uri="{FF2B5EF4-FFF2-40B4-BE49-F238E27FC236}">
                <a16:creationId xmlns:a16="http://schemas.microsoft.com/office/drawing/2014/main" id="{71E397C9-32CB-5614-BA6A-2BBC47611158}"/>
              </a:ext>
            </a:extLst>
          </p:cNvPr>
          <p:cNvSpPr txBox="1"/>
          <p:nvPr/>
        </p:nvSpPr>
        <p:spPr>
          <a:xfrm>
            <a:off x="8799148" y="5460230"/>
            <a:ext cx="1782190" cy="369332"/>
          </a:xfrm>
          <a:prstGeom prst="rect">
            <a:avLst/>
          </a:prstGeom>
          <a:noFill/>
        </p:spPr>
        <p:txBody>
          <a:bodyPr wrap="square" rtlCol="0">
            <a:spAutoFit/>
          </a:bodyPr>
          <a:lstStyle/>
          <a:p>
            <a:r>
              <a:rPr lang="en-US" dirty="0"/>
              <a:t>R3-19b</a:t>
            </a:r>
          </a:p>
        </p:txBody>
      </p:sp>
    </p:spTree>
    <p:extLst>
      <p:ext uri="{BB962C8B-B14F-4D97-AF65-F5344CB8AC3E}">
        <p14:creationId xmlns:p14="http://schemas.microsoft.com/office/powerpoint/2010/main" val="264596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D7B73-8C5A-E40F-A64F-CBC1CDB4246C}"/>
              </a:ext>
            </a:extLst>
          </p:cNvPr>
          <p:cNvSpPr>
            <a:spLocks noGrp="1"/>
          </p:cNvSpPr>
          <p:nvPr>
            <p:ph type="title"/>
          </p:nvPr>
        </p:nvSpPr>
        <p:spPr/>
        <p:txBody>
          <a:bodyPr/>
          <a:lstStyle/>
          <a:p>
            <a:r>
              <a:rPr lang="en-US"/>
              <a:t>Section 2B.29 Optional Movement Lane Control Signs (R3-6 Series)</a:t>
            </a:r>
          </a:p>
        </p:txBody>
      </p:sp>
      <p:sp>
        <p:nvSpPr>
          <p:cNvPr id="4" name="Content Placeholder 3">
            <a:extLst>
              <a:ext uri="{FF2B5EF4-FFF2-40B4-BE49-F238E27FC236}">
                <a16:creationId xmlns:a16="http://schemas.microsoft.com/office/drawing/2014/main" id="{3CB0D0FC-BF62-AE4E-BF5D-D3E556866C7C}"/>
              </a:ext>
            </a:extLst>
          </p:cNvPr>
          <p:cNvSpPr>
            <a:spLocks noGrp="1"/>
          </p:cNvSpPr>
          <p:nvPr>
            <p:ph idx="1"/>
          </p:nvPr>
        </p:nvSpPr>
        <p:spPr/>
        <p:txBody>
          <a:bodyPr/>
          <a:lstStyle/>
          <a:p>
            <a:r>
              <a:rPr lang="en-US" dirty="0"/>
              <a:t>Adds two variations of R3-6 signs illustrated in Figure 2B-4</a:t>
            </a:r>
          </a:p>
        </p:txBody>
      </p:sp>
      <p:pic>
        <p:nvPicPr>
          <p:cNvPr id="6" name="Picture 5" descr="A vertical rectangular white sign with a black border. A vertical black arrow is shown with two arrowheads: one on the right pointing upward and one on the left curving up and to the left.">
            <a:extLst>
              <a:ext uri="{FF2B5EF4-FFF2-40B4-BE49-F238E27FC236}">
                <a16:creationId xmlns:a16="http://schemas.microsoft.com/office/drawing/2014/main" id="{7E6DAF32-D9E5-1783-DCD7-0D4D1AD21EAC}"/>
              </a:ext>
            </a:extLst>
          </p:cNvPr>
          <p:cNvPicPr>
            <a:picLocks noChangeAspect="1"/>
          </p:cNvPicPr>
          <p:nvPr/>
        </p:nvPicPr>
        <p:blipFill rotWithShape="1">
          <a:blip r:embed="rId3"/>
          <a:srcRect r="67282" b="11656"/>
          <a:stretch/>
        </p:blipFill>
        <p:spPr>
          <a:xfrm>
            <a:off x="2235810" y="2665722"/>
            <a:ext cx="2488734" cy="2887494"/>
          </a:xfrm>
          <a:prstGeom prst="rect">
            <a:avLst/>
          </a:prstGeom>
        </p:spPr>
      </p:pic>
      <p:sp>
        <p:nvSpPr>
          <p:cNvPr id="9" name="TextBox 8">
            <a:extLst>
              <a:ext uri="{FF2B5EF4-FFF2-40B4-BE49-F238E27FC236}">
                <a16:creationId xmlns:a16="http://schemas.microsoft.com/office/drawing/2014/main" id="{B496A2A8-A1E9-E74A-E881-8D7887327585}"/>
              </a:ext>
            </a:extLst>
          </p:cNvPr>
          <p:cNvSpPr txBox="1"/>
          <p:nvPr/>
        </p:nvSpPr>
        <p:spPr>
          <a:xfrm>
            <a:off x="3097058" y="5515455"/>
            <a:ext cx="1782190" cy="369332"/>
          </a:xfrm>
          <a:prstGeom prst="rect">
            <a:avLst/>
          </a:prstGeom>
          <a:noFill/>
        </p:spPr>
        <p:txBody>
          <a:bodyPr wrap="square" rtlCol="0">
            <a:spAutoFit/>
          </a:bodyPr>
          <a:lstStyle/>
          <a:p>
            <a:r>
              <a:rPr lang="en-US" dirty="0"/>
              <a:t>R3-6</a:t>
            </a:r>
          </a:p>
        </p:txBody>
      </p:sp>
      <p:pic>
        <p:nvPicPr>
          <p:cNvPr id="5" name="Picture 4" descr="A vertical rectangular white sign with a black border. A vertical black arrow is shown with two arrowheads: one on the right curving up and to the left, and one on the left curving left and down in a semicircle.">
            <a:extLst>
              <a:ext uri="{FF2B5EF4-FFF2-40B4-BE49-F238E27FC236}">
                <a16:creationId xmlns:a16="http://schemas.microsoft.com/office/drawing/2014/main" id="{FB9C7868-624F-55C7-DD4F-00B8FDED9364}"/>
              </a:ext>
            </a:extLst>
          </p:cNvPr>
          <p:cNvPicPr>
            <a:picLocks noChangeAspect="1"/>
          </p:cNvPicPr>
          <p:nvPr/>
        </p:nvPicPr>
        <p:blipFill rotWithShape="1">
          <a:blip r:embed="rId3"/>
          <a:srcRect l="33338" t="47" r="33944" b="12766"/>
          <a:stretch/>
        </p:blipFill>
        <p:spPr>
          <a:xfrm>
            <a:off x="4878300" y="2665722"/>
            <a:ext cx="2488734" cy="2849733"/>
          </a:xfrm>
          <a:prstGeom prst="rect">
            <a:avLst/>
          </a:prstGeom>
        </p:spPr>
      </p:pic>
      <p:sp>
        <p:nvSpPr>
          <p:cNvPr id="10" name="TextBox 9">
            <a:extLst>
              <a:ext uri="{FF2B5EF4-FFF2-40B4-BE49-F238E27FC236}">
                <a16:creationId xmlns:a16="http://schemas.microsoft.com/office/drawing/2014/main" id="{4361F056-1ED7-9FDA-64E0-38B91473F5C8}"/>
              </a:ext>
            </a:extLst>
          </p:cNvPr>
          <p:cNvSpPr txBox="1"/>
          <p:nvPr/>
        </p:nvSpPr>
        <p:spPr>
          <a:xfrm>
            <a:off x="5769499" y="5514806"/>
            <a:ext cx="1782190" cy="369332"/>
          </a:xfrm>
          <a:prstGeom prst="rect">
            <a:avLst/>
          </a:prstGeom>
          <a:noFill/>
        </p:spPr>
        <p:txBody>
          <a:bodyPr wrap="square" rtlCol="0">
            <a:spAutoFit/>
          </a:bodyPr>
          <a:lstStyle/>
          <a:p>
            <a:r>
              <a:rPr lang="en-US" dirty="0"/>
              <a:t>R3-6a</a:t>
            </a:r>
          </a:p>
        </p:txBody>
      </p:sp>
      <p:pic>
        <p:nvPicPr>
          <p:cNvPr id="8" name="Picture 7" descr="A vertical rectangular white sign with a black border. A vertical black arrow is shown with two arrowheads: one on the right pointing upward and angling diagonally left half way, and one on the left that curves up and left at the base of the arrow.">
            <a:extLst>
              <a:ext uri="{FF2B5EF4-FFF2-40B4-BE49-F238E27FC236}">
                <a16:creationId xmlns:a16="http://schemas.microsoft.com/office/drawing/2014/main" id="{B6892CE2-D24B-7E07-BEE0-7E879756F8BB}"/>
              </a:ext>
            </a:extLst>
          </p:cNvPr>
          <p:cNvPicPr>
            <a:picLocks noChangeAspect="1"/>
          </p:cNvPicPr>
          <p:nvPr/>
        </p:nvPicPr>
        <p:blipFill rotWithShape="1">
          <a:blip r:embed="rId3"/>
          <a:srcRect l="67166" t="-10" r="116" b="9335"/>
          <a:stretch>
            <a:fillRect/>
          </a:stretch>
        </p:blipFill>
        <p:spPr>
          <a:xfrm>
            <a:off x="7539840" y="2665383"/>
            <a:ext cx="2488734" cy="2963694"/>
          </a:xfrm>
          <a:prstGeom prst="rect">
            <a:avLst/>
          </a:prstGeom>
        </p:spPr>
      </p:pic>
      <p:sp>
        <p:nvSpPr>
          <p:cNvPr id="11" name="TextBox 10">
            <a:extLst>
              <a:ext uri="{FF2B5EF4-FFF2-40B4-BE49-F238E27FC236}">
                <a16:creationId xmlns:a16="http://schemas.microsoft.com/office/drawing/2014/main" id="{A8CE1C2E-C937-910E-DA4B-19645B564450}"/>
              </a:ext>
            </a:extLst>
          </p:cNvPr>
          <p:cNvSpPr txBox="1"/>
          <p:nvPr/>
        </p:nvSpPr>
        <p:spPr>
          <a:xfrm>
            <a:off x="8415538" y="5523851"/>
            <a:ext cx="1782190" cy="369332"/>
          </a:xfrm>
          <a:prstGeom prst="rect">
            <a:avLst/>
          </a:prstGeom>
          <a:noFill/>
        </p:spPr>
        <p:txBody>
          <a:bodyPr wrap="square" rtlCol="0">
            <a:spAutoFit/>
          </a:bodyPr>
          <a:lstStyle/>
          <a:p>
            <a:r>
              <a:rPr lang="en-US" dirty="0"/>
              <a:t>R3-6b </a:t>
            </a:r>
          </a:p>
        </p:txBody>
      </p:sp>
    </p:spTree>
    <p:extLst>
      <p:ext uri="{BB962C8B-B14F-4D97-AF65-F5344CB8AC3E}">
        <p14:creationId xmlns:p14="http://schemas.microsoft.com/office/powerpoint/2010/main" val="426841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75DDC-D2F0-AB37-F77B-EC6CBF99F028}"/>
              </a:ext>
            </a:extLst>
          </p:cNvPr>
          <p:cNvSpPr>
            <a:spLocks noGrp="1"/>
          </p:cNvSpPr>
          <p:nvPr>
            <p:ph type="title"/>
          </p:nvPr>
        </p:nvSpPr>
        <p:spPr>
          <a:xfrm>
            <a:off x="617620" y="365125"/>
            <a:ext cx="10969699" cy="1386619"/>
          </a:xfrm>
        </p:spPr>
        <p:txBody>
          <a:bodyPr/>
          <a:lstStyle/>
          <a:p>
            <a:r>
              <a:rPr lang="en-US"/>
              <a:t>Section 2B.30 Advance Intersection Lane Control Signs (R3-8 Series)</a:t>
            </a:r>
          </a:p>
        </p:txBody>
      </p:sp>
      <p:sp>
        <p:nvSpPr>
          <p:cNvPr id="4" name="Content Placeholder 3">
            <a:extLst>
              <a:ext uri="{FF2B5EF4-FFF2-40B4-BE49-F238E27FC236}">
                <a16:creationId xmlns:a16="http://schemas.microsoft.com/office/drawing/2014/main" id="{79ABE6C7-4857-B511-C248-F075EB1E1C79}"/>
              </a:ext>
            </a:extLst>
          </p:cNvPr>
          <p:cNvSpPr>
            <a:spLocks noGrp="1"/>
          </p:cNvSpPr>
          <p:nvPr>
            <p:ph idx="1"/>
          </p:nvPr>
        </p:nvSpPr>
        <p:spPr>
          <a:xfrm>
            <a:off x="617621" y="1751744"/>
            <a:ext cx="10969698" cy="4217639"/>
          </a:xfrm>
        </p:spPr>
        <p:txBody>
          <a:bodyPr>
            <a:noAutofit/>
          </a:bodyPr>
          <a:lstStyle/>
          <a:p>
            <a:r>
              <a:rPr lang="en-US" dirty="0"/>
              <a:t>Adds R3-8 signs for when bike lane is located between two </a:t>
            </a:r>
            <a:br>
              <a:rPr lang="en-US" dirty="0"/>
            </a:br>
            <a:r>
              <a:rPr lang="en-US" dirty="0"/>
              <a:t>general-purpose lanes</a:t>
            </a:r>
          </a:p>
          <a:p>
            <a:endParaRPr lang="en-US" sz="2600" dirty="0"/>
          </a:p>
          <a:p>
            <a:endParaRPr lang="en-US" sz="2600" dirty="0"/>
          </a:p>
          <a:p>
            <a:endParaRPr lang="en-US" sz="2600" dirty="0"/>
          </a:p>
          <a:p>
            <a:endParaRPr lang="en-US" sz="2600" dirty="0"/>
          </a:p>
          <a:p>
            <a:r>
              <a:rPr lang="en-US" dirty="0"/>
              <a:t>R3-8 series signs shall not be mounted at far side of intersection or overhead</a:t>
            </a:r>
          </a:p>
        </p:txBody>
      </p:sp>
      <p:pic>
        <p:nvPicPr>
          <p:cNvPr id="6" name="Picture 5" descr="A horizontal rectangular white and black sign with a black border. On the left third of the sign, a vertical black arrow is shown curving up and to the left above the word &quot;ONLY&quot; in black on a white background. On the middle third of the sign, a vertical white arrow is shown with two arrowheads: one pointing upward and one on the left curving up and to the left, above a white bicycle symbol with a black background.  On the right third of the sign, a vertical black arrow is shown curving up and to the right above the word &quot;ONLY&quot; in black on a white background.">
            <a:extLst>
              <a:ext uri="{FF2B5EF4-FFF2-40B4-BE49-F238E27FC236}">
                <a16:creationId xmlns:a16="http://schemas.microsoft.com/office/drawing/2014/main" id="{4A776E28-2AF8-344F-50F5-CDC30ABC5F85}"/>
              </a:ext>
            </a:extLst>
          </p:cNvPr>
          <p:cNvPicPr>
            <a:picLocks noChangeAspect="1"/>
          </p:cNvPicPr>
          <p:nvPr/>
        </p:nvPicPr>
        <p:blipFill rotWithShape="1">
          <a:blip r:embed="rId3"/>
          <a:srcRect r="70916" b="14286"/>
          <a:stretch/>
        </p:blipFill>
        <p:spPr>
          <a:xfrm>
            <a:off x="1809750" y="2739158"/>
            <a:ext cx="2509442" cy="1828800"/>
          </a:xfrm>
          <a:prstGeom prst="rect">
            <a:avLst/>
          </a:prstGeom>
        </p:spPr>
      </p:pic>
      <p:sp>
        <p:nvSpPr>
          <p:cNvPr id="9" name="TextBox 8">
            <a:extLst>
              <a:ext uri="{FF2B5EF4-FFF2-40B4-BE49-F238E27FC236}">
                <a16:creationId xmlns:a16="http://schemas.microsoft.com/office/drawing/2014/main" id="{0FE12854-A5B4-994B-6B7B-3A35B0574889}"/>
              </a:ext>
            </a:extLst>
          </p:cNvPr>
          <p:cNvSpPr txBox="1"/>
          <p:nvPr/>
        </p:nvSpPr>
        <p:spPr>
          <a:xfrm>
            <a:off x="2588904" y="4483696"/>
            <a:ext cx="1624614" cy="369332"/>
          </a:xfrm>
          <a:prstGeom prst="rect">
            <a:avLst/>
          </a:prstGeom>
          <a:noFill/>
        </p:spPr>
        <p:txBody>
          <a:bodyPr wrap="square" rtlCol="0">
            <a:spAutoFit/>
          </a:bodyPr>
          <a:lstStyle/>
          <a:p>
            <a:r>
              <a:rPr lang="en-US" dirty="0"/>
              <a:t>R3-8xa</a:t>
            </a:r>
          </a:p>
        </p:txBody>
      </p:sp>
      <p:pic>
        <p:nvPicPr>
          <p:cNvPr id="5" name="Picture 4" descr="A horizontal rectangular white and black sign with a black border. On the left third of the sign, a vertical black arrow is shown curving up and to the left above the word &quot;ONLY&quot; in black on a white background. On the middle third of the sign, a vertical white arrow is shown with two arrowheads: one on the right pointing upward and one on the left curving up and to the left, above a white bicycle symbol on a black background.  On the right third of the sign, a vertical black arrow is shown curving up and to the right above the word &quot;ONLY&quot; in black on a white background.">
            <a:extLst>
              <a:ext uri="{FF2B5EF4-FFF2-40B4-BE49-F238E27FC236}">
                <a16:creationId xmlns:a16="http://schemas.microsoft.com/office/drawing/2014/main" id="{88B929F8-44E1-3045-749D-CE72B4C6E55E}"/>
              </a:ext>
            </a:extLst>
          </p:cNvPr>
          <p:cNvPicPr>
            <a:picLocks noChangeAspect="1"/>
          </p:cNvPicPr>
          <p:nvPr/>
        </p:nvPicPr>
        <p:blipFill rotWithShape="1">
          <a:blip r:embed="rId3"/>
          <a:srcRect l="30850" r="39347" b="14286"/>
          <a:stretch/>
        </p:blipFill>
        <p:spPr>
          <a:xfrm>
            <a:off x="4623878" y="2742096"/>
            <a:ext cx="2571565" cy="1828800"/>
          </a:xfrm>
          <a:prstGeom prst="rect">
            <a:avLst/>
          </a:prstGeom>
        </p:spPr>
      </p:pic>
      <p:sp>
        <p:nvSpPr>
          <p:cNvPr id="10" name="TextBox 9">
            <a:extLst>
              <a:ext uri="{FF2B5EF4-FFF2-40B4-BE49-F238E27FC236}">
                <a16:creationId xmlns:a16="http://schemas.microsoft.com/office/drawing/2014/main" id="{35D44BB1-AE8A-A8C0-841C-65F01580F13D}"/>
              </a:ext>
            </a:extLst>
          </p:cNvPr>
          <p:cNvSpPr txBox="1"/>
          <p:nvPr/>
        </p:nvSpPr>
        <p:spPr>
          <a:xfrm>
            <a:off x="5445618" y="4487697"/>
            <a:ext cx="1624614" cy="369332"/>
          </a:xfrm>
          <a:prstGeom prst="rect">
            <a:avLst/>
          </a:prstGeom>
          <a:noFill/>
        </p:spPr>
        <p:txBody>
          <a:bodyPr wrap="square" rtlCol="0">
            <a:spAutoFit/>
          </a:bodyPr>
          <a:lstStyle/>
          <a:p>
            <a:r>
              <a:rPr lang="en-US" dirty="0"/>
              <a:t>R3-8xb</a:t>
            </a:r>
          </a:p>
        </p:txBody>
      </p:sp>
      <p:pic>
        <p:nvPicPr>
          <p:cNvPr id="7" name="Picture 6" descr="A horizontal rectangular white and black sign with a black border. The left half of the sign contains a white background and black legend. On the left side of the sign, a vertical black arrow is curving up and to the left above the word &quot;ONLY&quot; in black. A short black vertical line is shown to its right followed by a vertical black arrow with two arrowheads: one on the right pointing upward and one on the left curving up and to the left. The next vertical rectangular section of the sign has a black background and shows a vertical white arrow pointing upward above a white bicycle symbol which is above the word “ONLY” in white. The last vertical section of the sign has a white background and shows a vertical black arrow curving up and to the right above the word &quot;ONLY&quot; in black.">
            <a:extLst>
              <a:ext uri="{FF2B5EF4-FFF2-40B4-BE49-F238E27FC236}">
                <a16:creationId xmlns:a16="http://schemas.microsoft.com/office/drawing/2014/main" id="{3298B9B6-FD31-4956-D872-8D3F03F3E135}"/>
              </a:ext>
            </a:extLst>
          </p:cNvPr>
          <p:cNvPicPr>
            <a:picLocks noChangeAspect="1"/>
          </p:cNvPicPr>
          <p:nvPr/>
        </p:nvPicPr>
        <p:blipFill rotWithShape="1">
          <a:blip r:embed="rId3"/>
          <a:srcRect l="62420" b="14286"/>
          <a:stretch/>
        </p:blipFill>
        <p:spPr>
          <a:xfrm>
            <a:off x="7482580" y="2729633"/>
            <a:ext cx="3242570" cy="1828800"/>
          </a:xfrm>
          <a:prstGeom prst="rect">
            <a:avLst/>
          </a:prstGeom>
        </p:spPr>
      </p:pic>
      <p:sp>
        <p:nvSpPr>
          <p:cNvPr id="11" name="TextBox 10">
            <a:extLst>
              <a:ext uri="{FF2B5EF4-FFF2-40B4-BE49-F238E27FC236}">
                <a16:creationId xmlns:a16="http://schemas.microsoft.com/office/drawing/2014/main" id="{7FCD477E-9E94-F604-ECD7-A033DC941B78}"/>
              </a:ext>
            </a:extLst>
          </p:cNvPr>
          <p:cNvSpPr txBox="1"/>
          <p:nvPr/>
        </p:nvSpPr>
        <p:spPr>
          <a:xfrm>
            <a:off x="8713386" y="4487697"/>
            <a:ext cx="1624614" cy="369332"/>
          </a:xfrm>
          <a:prstGeom prst="rect">
            <a:avLst/>
          </a:prstGeom>
          <a:noFill/>
        </p:spPr>
        <p:txBody>
          <a:bodyPr wrap="square" rtlCol="0">
            <a:spAutoFit/>
          </a:bodyPr>
          <a:lstStyle/>
          <a:p>
            <a:r>
              <a:rPr lang="en-US" dirty="0"/>
              <a:t>R3-8xc</a:t>
            </a:r>
          </a:p>
        </p:txBody>
      </p:sp>
    </p:spTree>
    <p:extLst>
      <p:ext uri="{BB962C8B-B14F-4D97-AF65-F5344CB8AC3E}">
        <p14:creationId xmlns:p14="http://schemas.microsoft.com/office/powerpoint/2010/main" val="1246582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3F30B-B928-3F84-4D38-6B25F2DA24C7}"/>
              </a:ext>
            </a:extLst>
          </p:cNvPr>
          <p:cNvSpPr>
            <a:spLocks noGrp="1"/>
          </p:cNvSpPr>
          <p:nvPr>
            <p:ph type="title"/>
          </p:nvPr>
        </p:nvSpPr>
        <p:spPr/>
        <p:txBody>
          <a:bodyPr/>
          <a:lstStyle/>
          <a:p>
            <a:r>
              <a:rPr lang="en-US" dirty="0"/>
              <a:t>Sections 2B.31 and 2B.38</a:t>
            </a:r>
          </a:p>
        </p:txBody>
      </p:sp>
      <p:sp>
        <p:nvSpPr>
          <p:cNvPr id="4" name="Content Placeholder 3">
            <a:extLst>
              <a:ext uri="{FF2B5EF4-FFF2-40B4-BE49-F238E27FC236}">
                <a16:creationId xmlns:a16="http://schemas.microsoft.com/office/drawing/2014/main" id="{912FB269-E4FA-CFD0-CE2C-5905DB44D99A}"/>
              </a:ext>
            </a:extLst>
          </p:cNvPr>
          <p:cNvSpPr>
            <a:spLocks noGrp="1"/>
          </p:cNvSpPr>
          <p:nvPr>
            <p:ph idx="1"/>
          </p:nvPr>
        </p:nvSpPr>
        <p:spPr/>
        <p:txBody>
          <a:bodyPr/>
          <a:lstStyle/>
          <a:p>
            <a:r>
              <a:rPr lang="en-US" dirty="0"/>
              <a:t>Adds R3-33a vertical rectangle sign for when roadside width will not accommodate horizontal rectangle R3-33</a:t>
            </a:r>
          </a:p>
          <a:p>
            <a:endParaRPr lang="en-US" dirty="0"/>
          </a:p>
          <a:p>
            <a:endParaRPr lang="en-US" dirty="0"/>
          </a:p>
          <a:p>
            <a:endParaRPr lang="en-US" dirty="0"/>
          </a:p>
          <a:p>
            <a:endParaRPr lang="en-US" dirty="0"/>
          </a:p>
          <a:p>
            <a:r>
              <a:rPr lang="en-US" dirty="0"/>
              <a:t>R4-16 sign only appropriate when there are two lanes in </a:t>
            </a:r>
            <a:br>
              <a:rPr lang="en-US" dirty="0"/>
            </a:br>
            <a:r>
              <a:rPr lang="en-US" dirty="0"/>
              <a:t>one direction, not more than two lanes</a:t>
            </a:r>
          </a:p>
        </p:txBody>
      </p:sp>
      <p:pic>
        <p:nvPicPr>
          <p:cNvPr id="6" name="Picture 5" descr="A horizontal rectangular white sign with a black border. The words &quot;RIGHT LANE MUST EXIT&quot; are in black on two lines.">
            <a:extLst>
              <a:ext uri="{FF2B5EF4-FFF2-40B4-BE49-F238E27FC236}">
                <a16:creationId xmlns:a16="http://schemas.microsoft.com/office/drawing/2014/main" id="{841CB505-F059-BCB7-B2DB-9D51EF547DA2}"/>
              </a:ext>
            </a:extLst>
          </p:cNvPr>
          <p:cNvPicPr>
            <a:picLocks noChangeAspect="1"/>
          </p:cNvPicPr>
          <p:nvPr/>
        </p:nvPicPr>
        <p:blipFill rotWithShape="1">
          <a:blip r:embed="rId3"/>
          <a:srcRect l="285" t="31290" r="39162" b="8804"/>
          <a:stretch/>
        </p:blipFill>
        <p:spPr>
          <a:xfrm>
            <a:off x="4070511" y="2570149"/>
            <a:ext cx="2281074" cy="1171318"/>
          </a:xfrm>
          <a:prstGeom prst="rect">
            <a:avLst/>
          </a:prstGeom>
        </p:spPr>
      </p:pic>
      <p:sp>
        <p:nvSpPr>
          <p:cNvPr id="8" name="TextBox 7">
            <a:extLst>
              <a:ext uri="{FF2B5EF4-FFF2-40B4-BE49-F238E27FC236}">
                <a16:creationId xmlns:a16="http://schemas.microsoft.com/office/drawing/2014/main" id="{69D8609D-E44A-3E72-AA32-8AF6E02EE278}"/>
              </a:ext>
            </a:extLst>
          </p:cNvPr>
          <p:cNvSpPr txBox="1"/>
          <p:nvPr/>
        </p:nvSpPr>
        <p:spPr>
          <a:xfrm>
            <a:off x="4849339" y="3777209"/>
            <a:ext cx="1012665" cy="369332"/>
          </a:xfrm>
          <a:prstGeom prst="rect">
            <a:avLst/>
          </a:prstGeom>
          <a:noFill/>
        </p:spPr>
        <p:txBody>
          <a:bodyPr wrap="square" rtlCol="0">
            <a:spAutoFit/>
          </a:bodyPr>
          <a:lstStyle/>
          <a:p>
            <a:r>
              <a:rPr lang="en-US" dirty="0"/>
              <a:t>R3-33</a:t>
            </a:r>
          </a:p>
        </p:txBody>
      </p:sp>
      <p:pic>
        <p:nvPicPr>
          <p:cNvPr id="5" name="Picture 4" descr="A vertical rectangular white sign with a black border. The words &quot;RIGHT LANE MUST EXIT&quot; are in black on four lines. ">
            <a:extLst>
              <a:ext uri="{FF2B5EF4-FFF2-40B4-BE49-F238E27FC236}">
                <a16:creationId xmlns:a16="http://schemas.microsoft.com/office/drawing/2014/main" id="{DEA833C0-2A13-E7AD-F12B-748552DFB92C}"/>
              </a:ext>
            </a:extLst>
          </p:cNvPr>
          <p:cNvPicPr>
            <a:picLocks noChangeAspect="1"/>
          </p:cNvPicPr>
          <p:nvPr/>
        </p:nvPicPr>
        <p:blipFill rotWithShape="1">
          <a:blip r:embed="rId3"/>
          <a:srcRect l="63122" t="-4282" r="-620" b="8804"/>
          <a:stretch>
            <a:fillRect/>
          </a:stretch>
        </p:blipFill>
        <p:spPr>
          <a:xfrm>
            <a:off x="6708937" y="2214534"/>
            <a:ext cx="1412551" cy="1866843"/>
          </a:xfrm>
          <a:prstGeom prst="rect">
            <a:avLst/>
          </a:prstGeom>
        </p:spPr>
      </p:pic>
      <p:sp>
        <p:nvSpPr>
          <p:cNvPr id="9" name="TextBox 8">
            <a:extLst>
              <a:ext uri="{FF2B5EF4-FFF2-40B4-BE49-F238E27FC236}">
                <a16:creationId xmlns:a16="http://schemas.microsoft.com/office/drawing/2014/main" id="{C9C2966C-CF2A-D2FE-2775-9A3E0822B451}"/>
              </a:ext>
            </a:extLst>
          </p:cNvPr>
          <p:cNvSpPr txBox="1"/>
          <p:nvPr/>
        </p:nvSpPr>
        <p:spPr>
          <a:xfrm>
            <a:off x="6994278" y="4051291"/>
            <a:ext cx="1012665" cy="369332"/>
          </a:xfrm>
          <a:prstGeom prst="rect">
            <a:avLst/>
          </a:prstGeom>
          <a:noFill/>
        </p:spPr>
        <p:txBody>
          <a:bodyPr wrap="square" rtlCol="0">
            <a:spAutoFit/>
          </a:bodyPr>
          <a:lstStyle/>
          <a:p>
            <a:r>
              <a:rPr lang="en-US" dirty="0"/>
              <a:t>R3-33a</a:t>
            </a:r>
          </a:p>
        </p:txBody>
      </p:sp>
      <p:pic>
        <p:nvPicPr>
          <p:cNvPr id="10" name="Picture 9" descr="A vertical rectangular white sign with a black border. The words &quot;KEEP RIGHT EXCEPT TO PASS&quot; are in black on four lines.">
            <a:extLst>
              <a:ext uri="{FF2B5EF4-FFF2-40B4-BE49-F238E27FC236}">
                <a16:creationId xmlns:a16="http://schemas.microsoft.com/office/drawing/2014/main" id="{A0E2B785-BCE6-BE23-BADB-FFF43525E3CE}"/>
              </a:ext>
            </a:extLst>
          </p:cNvPr>
          <p:cNvPicPr>
            <a:picLocks noChangeAspect="1"/>
          </p:cNvPicPr>
          <p:nvPr/>
        </p:nvPicPr>
        <p:blipFill rotWithShape="1">
          <a:blip r:embed="rId4"/>
          <a:srcRect b="12532"/>
          <a:stretch/>
        </p:blipFill>
        <p:spPr>
          <a:xfrm>
            <a:off x="10429373" y="4235957"/>
            <a:ext cx="1303342" cy="1609825"/>
          </a:xfrm>
          <a:prstGeom prst="rect">
            <a:avLst/>
          </a:prstGeom>
        </p:spPr>
      </p:pic>
      <p:sp>
        <p:nvSpPr>
          <p:cNvPr id="11" name="TextBox 10">
            <a:extLst>
              <a:ext uri="{FF2B5EF4-FFF2-40B4-BE49-F238E27FC236}">
                <a16:creationId xmlns:a16="http://schemas.microsoft.com/office/drawing/2014/main" id="{75439FAC-F68C-DAD9-1278-672B76C5DA32}"/>
              </a:ext>
            </a:extLst>
          </p:cNvPr>
          <p:cNvSpPr txBox="1"/>
          <p:nvPr/>
        </p:nvSpPr>
        <p:spPr>
          <a:xfrm>
            <a:off x="10672425" y="5799653"/>
            <a:ext cx="1012665" cy="369332"/>
          </a:xfrm>
          <a:prstGeom prst="rect">
            <a:avLst/>
          </a:prstGeom>
          <a:noFill/>
        </p:spPr>
        <p:txBody>
          <a:bodyPr wrap="square" rtlCol="0">
            <a:spAutoFit/>
          </a:bodyPr>
          <a:lstStyle/>
          <a:p>
            <a:r>
              <a:rPr lang="en-US" dirty="0"/>
              <a:t>R4-16</a:t>
            </a:r>
          </a:p>
        </p:txBody>
      </p:sp>
    </p:spTree>
    <p:extLst>
      <p:ext uri="{BB962C8B-B14F-4D97-AF65-F5344CB8AC3E}">
        <p14:creationId xmlns:p14="http://schemas.microsoft.com/office/powerpoint/2010/main" val="3736198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6D88B-8039-ACC2-D088-5445200ADA67}"/>
              </a:ext>
            </a:extLst>
          </p:cNvPr>
          <p:cNvSpPr>
            <a:spLocks noGrp="1"/>
          </p:cNvSpPr>
          <p:nvPr>
            <p:ph type="title"/>
          </p:nvPr>
        </p:nvSpPr>
        <p:spPr>
          <a:xfrm>
            <a:off x="617620" y="365125"/>
            <a:ext cx="10969699" cy="880579"/>
          </a:xfrm>
        </p:spPr>
        <p:txBody>
          <a:bodyPr/>
          <a:lstStyle/>
          <a:p>
            <a:r>
              <a:rPr lang="en-US" dirty="0"/>
              <a:t>Section 2B.39 Keep Right and Keep Left Signs</a:t>
            </a:r>
          </a:p>
        </p:txBody>
      </p:sp>
      <p:sp>
        <p:nvSpPr>
          <p:cNvPr id="4" name="Content Placeholder 3">
            <a:extLst>
              <a:ext uri="{FF2B5EF4-FFF2-40B4-BE49-F238E27FC236}">
                <a16:creationId xmlns:a16="http://schemas.microsoft.com/office/drawing/2014/main" id="{84ADC6AB-26C7-0BCC-CB49-D8A284CB97D2}"/>
              </a:ext>
            </a:extLst>
          </p:cNvPr>
          <p:cNvSpPr>
            <a:spLocks noGrp="1"/>
          </p:cNvSpPr>
          <p:nvPr>
            <p:ph idx="1"/>
          </p:nvPr>
        </p:nvSpPr>
        <p:spPr>
          <a:xfrm>
            <a:off x="617539" y="1246188"/>
            <a:ext cx="8500694" cy="4722812"/>
          </a:xfrm>
        </p:spPr>
        <p:txBody>
          <a:bodyPr/>
          <a:lstStyle/>
          <a:p>
            <a:r>
              <a:rPr lang="en-US" dirty="0"/>
              <a:t>Keep Right signs at median or median opening shall be placed as close as practical to approach end, visible to the divided highway and angled toward the crossroad approach</a:t>
            </a:r>
          </a:p>
          <a:p>
            <a:endParaRPr lang="en-US" sz="2000" dirty="0"/>
          </a:p>
          <a:p>
            <a:r>
              <a:rPr lang="en-US" dirty="0"/>
              <a:t>Recommend word message instead of symbol where approach end channelizes traffic away from approach direction</a:t>
            </a:r>
          </a:p>
        </p:txBody>
      </p:sp>
      <p:pic>
        <p:nvPicPr>
          <p:cNvPr id="11" name="Picture 10" descr="&quot;Keep Right&quot; symbol signs are shown in the median of a divided highway.">
            <a:extLst>
              <a:ext uri="{FF2B5EF4-FFF2-40B4-BE49-F238E27FC236}">
                <a16:creationId xmlns:a16="http://schemas.microsoft.com/office/drawing/2014/main" id="{B68D762A-B7D9-CFE8-D9FC-0583BD509542}"/>
              </a:ext>
            </a:extLst>
          </p:cNvPr>
          <p:cNvPicPr>
            <a:picLocks noChangeAspect="1"/>
          </p:cNvPicPr>
          <p:nvPr/>
        </p:nvPicPr>
        <p:blipFill>
          <a:blip r:embed="rId3">
            <a:extLst>
              <a:ext uri="{28A0092B-C50C-407E-A947-70E740481C1C}">
                <a14:useLocalDpi xmlns:a14="http://schemas.microsoft.com/office/drawing/2010/main" val="0"/>
              </a:ext>
            </a:extLst>
          </a:blip>
          <a:srcRect l="3104" t="1767" r="5143" b="3614"/>
          <a:stretch>
            <a:fillRect/>
          </a:stretch>
        </p:blipFill>
        <p:spPr>
          <a:xfrm>
            <a:off x="9095322" y="1191202"/>
            <a:ext cx="1819038" cy="2199766"/>
          </a:xfrm>
          <a:prstGeom prst="rect">
            <a:avLst/>
          </a:prstGeom>
        </p:spPr>
      </p:pic>
      <p:grpSp>
        <p:nvGrpSpPr>
          <p:cNvPr id="10" name="Group 9" descr="A roadway where R4-7b &quot;Keep Right&quot; and R4-20 &quot;ALL TRAFFIC&quot; signs are shown channelizing traffic away from the approach direction of oncoming traffic.">
            <a:extLst>
              <a:ext uri="{FF2B5EF4-FFF2-40B4-BE49-F238E27FC236}">
                <a16:creationId xmlns:a16="http://schemas.microsoft.com/office/drawing/2014/main" id="{9D478B49-F252-E550-6AD4-323D85932928}"/>
              </a:ext>
            </a:extLst>
          </p:cNvPr>
          <p:cNvGrpSpPr/>
          <p:nvPr/>
        </p:nvGrpSpPr>
        <p:grpSpPr>
          <a:xfrm>
            <a:off x="8768952" y="3627718"/>
            <a:ext cx="2447990" cy="2583037"/>
            <a:chOff x="8125092" y="3475406"/>
            <a:chExt cx="2447990" cy="2583037"/>
          </a:xfrm>
        </p:grpSpPr>
        <p:pic>
          <p:nvPicPr>
            <p:cNvPr id="7" name="Picture 6" descr="A roadway where R4-7b &quot;Keep Right&quot; and R4-20 &quot;ALL TRAFFIC&quot; signs are shown channelizing traffic away from the approach direction of oncoming traffic.">
              <a:extLst>
                <a:ext uri="{FF2B5EF4-FFF2-40B4-BE49-F238E27FC236}">
                  <a16:creationId xmlns:a16="http://schemas.microsoft.com/office/drawing/2014/main" id="{78A8516C-59F7-406A-ABC1-7BA799928510}"/>
                </a:ext>
              </a:extLst>
            </p:cNvPr>
            <p:cNvPicPr>
              <a:picLocks noChangeAspect="1"/>
            </p:cNvPicPr>
            <p:nvPr/>
          </p:nvPicPr>
          <p:blipFill>
            <a:blip r:embed="rId4"/>
            <a:srcRect l="-1" t="16755" r="2307" b="5016"/>
            <a:stretch>
              <a:fillRect/>
            </a:stretch>
          </p:blipFill>
          <p:spPr>
            <a:xfrm>
              <a:off x="8125092" y="3475406"/>
              <a:ext cx="2285734" cy="2456376"/>
            </a:xfrm>
            <a:prstGeom prst="rect">
              <a:avLst/>
            </a:prstGeom>
          </p:spPr>
        </p:pic>
        <p:sp>
          <p:nvSpPr>
            <p:cNvPr id="9" name="Rectangle 8">
              <a:extLst>
                <a:ext uri="{FF2B5EF4-FFF2-40B4-BE49-F238E27FC236}">
                  <a16:creationId xmlns:a16="http://schemas.microsoft.com/office/drawing/2014/main" id="{C5C44ACF-407F-F75E-E7F8-FA85D5425488}"/>
                </a:ext>
                <a:ext uri="{C183D7F6-B498-43B3-948B-1728B52AA6E4}">
                  <adec:decorative xmlns:adec="http://schemas.microsoft.com/office/drawing/2017/decorative" val="1"/>
                </a:ext>
              </a:extLst>
            </p:cNvPr>
            <p:cNvSpPr/>
            <p:nvPr/>
          </p:nvSpPr>
          <p:spPr bwMode="auto">
            <a:xfrm>
              <a:off x="9147175" y="5049837"/>
              <a:ext cx="1263650" cy="8255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5" name="Picture 4">
              <a:extLst>
                <a:ext uri="{FF2B5EF4-FFF2-40B4-BE49-F238E27FC236}">
                  <a16:creationId xmlns:a16="http://schemas.microsoft.com/office/drawing/2014/main" id="{BB348FBE-DD42-BDBE-30DF-23B82D077785}"/>
                </a:ext>
              </a:extLst>
            </p:cNvPr>
            <p:cNvPicPr>
              <a:picLocks noChangeAspect="1"/>
            </p:cNvPicPr>
            <p:nvPr/>
          </p:nvPicPr>
          <p:blipFill rotWithShape="1">
            <a:blip r:embed="rId4"/>
            <a:srcRect l="42658" t="69363" r="39430" b="13954"/>
            <a:stretch/>
          </p:blipFill>
          <p:spPr>
            <a:xfrm>
              <a:off x="9119554" y="5134382"/>
              <a:ext cx="450992" cy="563729"/>
            </a:xfrm>
            <a:prstGeom prst="rect">
              <a:avLst/>
            </a:prstGeom>
          </p:spPr>
        </p:pic>
        <p:sp>
          <p:nvSpPr>
            <p:cNvPr id="12" name="TextBox 11">
              <a:extLst>
                <a:ext uri="{FF2B5EF4-FFF2-40B4-BE49-F238E27FC236}">
                  <a16:creationId xmlns:a16="http://schemas.microsoft.com/office/drawing/2014/main" id="{72C42476-04B6-83D5-407D-4170272FB073}"/>
                </a:ext>
              </a:extLst>
            </p:cNvPr>
            <p:cNvSpPr txBox="1"/>
            <p:nvPr/>
          </p:nvSpPr>
          <p:spPr>
            <a:xfrm>
              <a:off x="9566275" y="5299042"/>
              <a:ext cx="342933" cy="215444"/>
            </a:xfrm>
            <a:prstGeom prst="rect">
              <a:avLst/>
            </a:prstGeom>
            <a:noFill/>
          </p:spPr>
          <p:txBody>
            <a:bodyPr wrap="square" rtlCol="0">
              <a:spAutoFit/>
            </a:bodyPr>
            <a:lstStyle/>
            <a:p>
              <a:r>
                <a:rPr lang="en-US" sz="800" dirty="0"/>
                <a:t>OR</a:t>
              </a:r>
            </a:p>
          </p:txBody>
        </p:sp>
        <p:pic>
          <p:nvPicPr>
            <p:cNvPr id="8" name="Picture 7">
              <a:extLst>
                <a:ext uri="{FF2B5EF4-FFF2-40B4-BE49-F238E27FC236}">
                  <a16:creationId xmlns:a16="http://schemas.microsoft.com/office/drawing/2014/main" id="{FB49EA2E-E81A-651F-AB57-A36F48102CE4}"/>
                </a:ext>
              </a:extLst>
            </p:cNvPr>
            <p:cNvPicPr>
              <a:picLocks noChangeAspect="1"/>
            </p:cNvPicPr>
            <p:nvPr/>
          </p:nvPicPr>
          <p:blipFill rotWithShape="1">
            <a:blip r:embed="rId4"/>
            <a:srcRect l="67913" t="69363" r="13327" b="13953"/>
            <a:stretch/>
          </p:blipFill>
          <p:spPr>
            <a:xfrm>
              <a:off x="9928222" y="5134380"/>
              <a:ext cx="472343" cy="563763"/>
            </a:xfrm>
            <a:prstGeom prst="rect">
              <a:avLst/>
            </a:prstGeom>
          </p:spPr>
        </p:pic>
        <p:sp>
          <p:nvSpPr>
            <p:cNvPr id="14" name="TextBox 13">
              <a:extLst>
                <a:ext uri="{FF2B5EF4-FFF2-40B4-BE49-F238E27FC236}">
                  <a16:creationId xmlns:a16="http://schemas.microsoft.com/office/drawing/2014/main" id="{ED580BE1-366D-CD6D-01E1-CE06D72D2A1E}"/>
                </a:ext>
              </a:extLst>
            </p:cNvPr>
            <p:cNvSpPr txBox="1"/>
            <p:nvPr/>
          </p:nvSpPr>
          <p:spPr>
            <a:xfrm>
              <a:off x="8941925" y="5689111"/>
              <a:ext cx="919658" cy="369332"/>
            </a:xfrm>
            <a:prstGeom prst="rect">
              <a:avLst/>
            </a:prstGeom>
            <a:noFill/>
          </p:spPr>
          <p:txBody>
            <a:bodyPr wrap="square" rtlCol="0">
              <a:spAutoFit/>
            </a:bodyPr>
            <a:lstStyle/>
            <a:p>
              <a:r>
                <a:rPr lang="en-US" dirty="0"/>
                <a:t>R4-7b</a:t>
              </a:r>
            </a:p>
          </p:txBody>
        </p:sp>
        <p:sp>
          <p:nvSpPr>
            <p:cNvPr id="15" name="TextBox 14">
              <a:extLst>
                <a:ext uri="{FF2B5EF4-FFF2-40B4-BE49-F238E27FC236}">
                  <a16:creationId xmlns:a16="http://schemas.microsoft.com/office/drawing/2014/main" id="{28B539ED-318E-DC87-FA5A-313864524AE9}"/>
                </a:ext>
              </a:extLst>
            </p:cNvPr>
            <p:cNvSpPr txBox="1"/>
            <p:nvPr/>
          </p:nvSpPr>
          <p:spPr>
            <a:xfrm>
              <a:off x="9763326" y="5689111"/>
              <a:ext cx="809756" cy="369332"/>
            </a:xfrm>
            <a:prstGeom prst="rect">
              <a:avLst/>
            </a:prstGeom>
            <a:noFill/>
          </p:spPr>
          <p:txBody>
            <a:bodyPr wrap="square" rtlCol="0">
              <a:spAutoFit/>
            </a:bodyPr>
            <a:lstStyle/>
            <a:p>
              <a:r>
                <a:rPr lang="en-US" dirty="0"/>
                <a:t>R4-20</a:t>
              </a:r>
            </a:p>
          </p:txBody>
        </p:sp>
      </p:grpSp>
    </p:spTree>
    <p:extLst>
      <p:ext uri="{BB962C8B-B14F-4D97-AF65-F5344CB8AC3E}">
        <p14:creationId xmlns:p14="http://schemas.microsoft.com/office/powerpoint/2010/main" val="381008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0F8C3-FAD9-D554-C486-955C0D797DCF}"/>
              </a:ext>
            </a:extLst>
          </p:cNvPr>
          <p:cNvSpPr>
            <a:spLocks noGrp="1"/>
          </p:cNvSpPr>
          <p:nvPr>
            <p:ph type="title"/>
          </p:nvPr>
        </p:nvSpPr>
        <p:spPr>
          <a:xfrm>
            <a:off x="617620" y="365125"/>
            <a:ext cx="11193380" cy="880579"/>
          </a:xfrm>
        </p:spPr>
        <p:txBody>
          <a:bodyPr/>
          <a:lstStyle/>
          <a:p>
            <a:r>
              <a:rPr lang="en-US" dirty="0"/>
              <a:t>Section 2B.45 Selective Exclusion Signs and Plaques</a:t>
            </a:r>
          </a:p>
        </p:txBody>
      </p:sp>
      <p:sp>
        <p:nvSpPr>
          <p:cNvPr id="4" name="Content Placeholder 3">
            <a:extLst>
              <a:ext uri="{FF2B5EF4-FFF2-40B4-BE49-F238E27FC236}">
                <a16:creationId xmlns:a16="http://schemas.microsoft.com/office/drawing/2014/main" id="{5F878FA4-1F23-E811-F8EC-25D8F03E830E}"/>
              </a:ext>
            </a:extLst>
          </p:cNvPr>
          <p:cNvSpPr>
            <a:spLocks noGrp="1"/>
          </p:cNvSpPr>
          <p:nvPr>
            <p:ph idx="1"/>
          </p:nvPr>
        </p:nvSpPr>
        <p:spPr/>
        <p:txBody>
          <a:bodyPr/>
          <a:lstStyle/>
          <a:p>
            <a:r>
              <a:rPr lang="en-US" dirty="0"/>
              <a:t>Word message NO TRUCKS sign alternative eliminated</a:t>
            </a:r>
          </a:p>
          <a:p>
            <a:r>
              <a:rPr lang="en-US" dirty="0"/>
              <a:t>Adds two new plaques</a:t>
            </a:r>
          </a:p>
          <a:p>
            <a:r>
              <a:rPr lang="en-US" dirty="0"/>
              <a:t>Adds four new exclusion signs and plaques</a:t>
            </a:r>
          </a:p>
        </p:txBody>
      </p:sp>
      <p:pic>
        <p:nvPicPr>
          <p:cNvPr id="10" name="Picture 9" descr="A square white sign with a black border. A black symbol of a truck is shown with a red circle and diagonal red slash superimposed on the truck.">
            <a:extLst>
              <a:ext uri="{FF2B5EF4-FFF2-40B4-BE49-F238E27FC236}">
                <a16:creationId xmlns:a16="http://schemas.microsoft.com/office/drawing/2014/main" id="{026E6216-81CB-C054-85B3-5E16D4243D86}"/>
              </a:ext>
            </a:extLst>
          </p:cNvPr>
          <p:cNvPicPr>
            <a:picLocks noChangeAspect="1"/>
          </p:cNvPicPr>
          <p:nvPr/>
        </p:nvPicPr>
        <p:blipFill rotWithShape="1">
          <a:blip r:embed="rId3"/>
          <a:srcRect r="51142" b="15215"/>
          <a:stretch/>
        </p:blipFill>
        <p:spPr>
          <a:xfrm>
            <a:off x="1269995" y="3686966"/>
            <a:ext cx="1218289" cy="1187258"/>
          </a:xfrm>
          <a:prstGeom prst="rect">
            <a:avLst/>
          </a:prstGeom>
        </p:spPr>
      </p:pic>
      <p:sp>
        <p:nvSpPr>
          <p:cNvPr id="11" name="TextBox 10">
            <a:extLst>
              <a:ext uri="{FF2B5EF4-FFF2-40B4-BE49-F238E27FC236}">
                <a16:creationId xmlns:a16="http://schemas.microsoft.com/office/drawing/2014/main" id="{73D8D21B-E131-FAE2-422D-D9B8D60D50E0}"/>
              </a:ext>
            </a:extLst>
          </p:cNvPr>
          <p:cNvSpPr txBox="1"/>
          <p:nvPr/>
        </p:nvSpPr>
        <p:spPr>
          <a:xfrm>
            <a:off x="1519087" y="4848935"/>
            <a:ext cx="976544" cy="369332"/>
          </a:xfrm>
          <a:prstGeom prst="rect">
            <a:avLst/>
          </a:prstGeom>
          <a:noFill/>
        </p:spPr>
        <p:txBody>
          <a:bodyPr wrap="square" rtlCol="0">
            <a:spAutoFit/>
          </a:bodyPr>
          <a:lstStyle/>
          <a:p>
            <a:r>
              <a:rPr lang="en-US" dirty="0"/>
              <a:t>R5-2</a:t>
            </a:r>
          </a:p>
        </p:txBody>
      </p:sp>
      <p:pic>
        <p:nvPicPr>
          <p:cNvPr id="5" name="Picture 4" descr="A horizontal rectangular white plaque with a black border. The words &quot;EXCEPT LOCAL DELIVERY&quot; are in black on two lines. ">
            <a:extLst>
              <a:ext uri="{FF2B5EF4-FFF2-40B4-BE49-F238E27FC236}">
                <a16:creationId xmlns:a16="http://schemas.microsoft.com/office/drawing/2014/main" id="{9D3CB882-5957-5388-EA6E-60425940BDF4}"/>
              </a:ext>
            </a:extLst>
          </p:cNvPr>
          <p:cNvPicPr>
            <a:picLocks noChangeAspect="1"/>
          </p:cNvPicPr>
          <p:nvPr/>
        </p:nvPicPr>
        <p:blipFill rotWithShape="1">
          <a:blip r:embed="rId3"/>
          <a:srcRect l="53202" t="38852" b="14587"/>
          <a:stretch>
            <a:fillRect/>
          </a:stretch>
        </p:blipFill>
        <p:spPr>
          <a:xfrm>
            <a:off x="2677148" y="3962399"/>
            <a:ext cx="1158340" cy="647201"/>
          </a:xfrm>
          <a:prstGeom prst="rect">
            <a:avLst/>
          </a:prstGeom>
        </p:spPr>
      </p:pic>
      <p:sp>
        <p:nvSpPr>
          <p:cNvPr id="12" name="TextBox 11">
            <a:extLst>
              <a:ext uri="{FF2B5EF4-FFF2-40B4-BE49-F238E27FC236}">
                <a16:creationId xmlns:a16="http://schemas.microsoft.com/office/drawing/2014/main" id="{AB33B154-1C14-C715-A32A-9A1960BDB549}"/>
              </a:ext>
            </a:extLst>
          </p:cNvPr>
          <p:cNvSpPr txBox="1"/>
          <p:nvPr/>
        </p:nvSpPr>
        <p:spPr>
          <a:xfrm>
            <a:off x="2786166" y="4849126"/>
            <a:ext cx="976544" cy="369332"/>
          </a:xfrm>
          <a:prstGeom prst="rect">
            <a:avLst/>
          </a:prstGeom>
          <a:noFill/>
        </p:spPr>
        <p:txBody>
          <a:bodyPr wrap="square" rtlCol="0">
            <a:spAutoFit/>
          </a:bodyPr>
          <a:lstStyle/>
          <a:p>
            <a:r>
              <a:rPr lang="en-US" dirty="0"/>
              <a:t>R5-2aP</a:t>
            </a:r>
          </a:p>
        </p:txBody>
      </p:sp>
      <p:pic>
        <p:nvPicPr>
          <p:cNvPr id="6" name="Picture 5" descr="A vertical rectangular white sign with a black border. The words &quot;NO THRU TRUCKS&quot; are in black on three lines. ">
            <a:extLst>
              <a:ext uri="{FF2B5EF4-FFF2-40B4-BE49-F238E27FC236}">
                <a16:creationId xmlns:a16="http://schemas.microsoft.com/office/drawing/2014/main" id="{2A7654BD-29E9-0003-80DA-2CF99624F097}"/>
              </a:ext>
            </a:extLst>
          </p:cNvPr>
          <p:cNvPicPr>
            <a:picLocks noChangeAspect="1"/>
          </p:cNvPicPr>
          <p:nvPr/>
        </p:nvPicPr>
        <p:blipFill rotWithShape="1">
          <a:blip r:embed="rId4"/>
          <a:srcRect b="11321"/>
          <a:stretch/>
        </p:blipFill>
        <p:spPr>
          <a:xfrm>
            <a:off x="4133202" y="3558321"/>
            <a:ext cx="1158340" cy="1459718"/>
          </a:xfrm>
          <a:prstGeom prst="rect">
            <a:avLst/>
          </a:prstGeom>
        </p:spPr>
      </p:pic>
      <p:sp>
        <p:nvSpPr>
          <p:cNvPr id="15" name="TextBox 14">
            <a:extLst>
              <a:ext uri="{FF2B5EF4-FFF2-40B4-BE49-F238E27FC236}">
                <a16:creationId xmlns:a16="http://schemas.microsoft.com/office/drawing/2014/main" id="{ED84724B-F28C-5FEC-CF94-8036AEBED095}"/>
              </a:ext>
            </a:extLst>
          </p:cNvPr>
          <p:cNvSpPr txBox="1"/>
          <p:nvPr/>
        </p:nvSpPr>
        <p:spPr>
          <a:xfrm>
            <a:off x="4329985" y="5002869"/>
            <a:ext cx="976544" cy="369332"/>
          </a:xfrm>
          <a:prstGeom prst="rect">
            <a:avLst/>
          </a:prstGeom>
          <a:noFill/>
        </p:spPr>
        <p:txBody>
          <a:bodyPr wrap="square" rtlCol="0">
            <a:spAutoFit/>
          </a:bodyPr>
          <a:lstStyle/>
          <a:p>
            <a:r>
              <a:rPr lang="en-US" dirty="0"/>
              <a:t>R5-2b</a:t>
            </a:r>
          </a:p>
        </p:txBody>
      </p:sp>
      <p:pic>
        <p:nvPicPr>
          <p:cNvPr id="7" name="Picture 6" descr="A vertical rectangular white sign with a black border. The words &quot;NO THRU TRAFFIC&quot; are in black on three lines. ">
            <a:extLst>
              <a:ext uri="{FF2B5EF4-FFF2-40B4-BE49-F238E27FC236}">
                <a16:creationId xmlns:a16="http://schemas.microsoft.com/office/drawing/2014/main" id="{52A24F42-9952-BE4C-2E0C-4D4E82AA8729}"/>
              </a:ext>
            </a:extLst>
          </p:cNvPr>
          <p:cNvPicPr>
            <a:picLocks noChangeAspect="1"/>
          </p:cNvPicPr>
          <p:nvPr/>
        </p:nvPicPr>
        <p:blipFill rotWithShape="1">
          <a:blip r:embed="rId5"/>
          <a:srcRect r="2062" b="11321"/>
          <a:stretch/>
        </p:blipFill>
        <p:spPr>
          <a:xfrm>
            <a:off x="5577042" y="3558321"/>
            <a:ext cx="1158341" cy="1459719"/>
          </a:xfrm>
          <a:prstGeom prst="rect">
            <a:avLst/>
          </a:prstGeom>
        </p:spPr>
      </p:pic>
      <p:sp>
        <p:nvSpPr>
          <p:cNvPr id="16" name="TextBox 15">
            <a:extLst>
              <a:ext uri="{FF2B5EF4-FFF2-40B4-BE49-F238E27FC236}">
                <a16:creationId xmlns:a16="http://schemas.microsoft.com/office/drawing/2014/main" id="{D279C3BB-4E4F-F412-946F-227C2F30FE19}"/>
              </a:ext>
            </a:extLst>
          </p:cNvPr>
          <p:cNvSpPr txBox="1"/>
          <p:nvPr/>
        </p:nvSpPr>
        <p:spPr>
          <a:xfrm>
            <a:off x="5749314" y="5002869"/>
            <a:ext cx="976544" cy="369332"/>
          </a:xfrm>
          <a:prstGeom prst="rect">
            <a:avLst/>
          </a:prstGeom>
          <a:noFill/>
        </p:spPr>
        <p:txBody>
          <a:bodyPr wrap="square" rtlCol="0">
            <a:spAutoFit/>
          </a:bodyPr>
          <a:lstStyle/>
          <a:p>
            <a:r>
              <a:rPr lang="en-US" dirty="0"/>
              <a:t>R5-12</a:t>
            </a:r>
          </a:p>
        </p:txBody>
      </p:sp>
      <p:pic>
        <p:nvPicPr>
          <p:cNvPr id="8" name="Picture 7" descr="A square white sign with a black border. A black symbol of a snowmobile is shown with a red circle and diagonal slash superimposed on the snowmobile.">
            <a:extLst>
              <a:ext uri="{FF2B5EF4-FFF2-40B4-BE49-F238E27FC236}">
                <a16:creationId xmlns:a16="http://schemas.microsoft.com/office/drawing/2014/main" id="{550E7083-D931-AF8F-3BB8-D566FC2780CE}"/>
              </a:ext>
            </a:extLst>
          </p:cNvPr>
          <p:cNvPicPr>
            <a:picLocks noChangeAspect="1"/>
          </p:cNvPicPr>
          <p:nvPr/>
        </p:nvPicPr>
        <p:blipFill rotWithShape="1">
          <a:blip r:embed="rId6"/>
          <a:srcRect r="71818" b="18215"/>
          <a:stretch/>
        </p:blipFill>
        <p:spPr>
          <a:xfrm>
            <a:off x="6989110" y="3730672"/>
            <a:ext cx="1173066" cy="1136822"/>
          </a:xfrm>
          <a:prstGeom prst="rect">
            <a:avLst/>
          </a:prstGeom>
        </p:spPr>
      </p:pic>
      <p:sp>
        <p:nvSpPr>
          <p:cNvPr id="20" name="TextBox 19">
            <a:extLst>
              <a:ext uri="{FF2B5EF4-FFF2-40B4-BE49-F238E27FC236}">
                <a16:creationId xmlns:a16="http://schemas.microsoft.com/office/drawing/2014/main" id="{0CEC5CE3-635A-949F-0A95-3E9D9B33F6E9}"/>
              </a:ext>
            </a:extLst>
          </p:cNvPr>
          <p:cNvSpPr txBox="1"/>
          <p:nvPr/>
        </p:nvSpPr>
        <p:spPr>
          <a:xfrm>
            <a:off x="7168719" y="4839669"/>
            <a:ext cx="976544" cy="369332"/>
          </a:xfrm>
          <a:prstGeom prst="rect">
            <a:avLst/>
          </a:prstGeom>
          <a:noFill/>
        </p:spPr>
        <p:txBody>
          <a:bodyPr wrap="square" rtlCol="0">
            <a:spAutoFit/>
          </a:bodyPr>
          <a:lstStyle/>
          <a:p>
            <a:r>
              <a:rPr lang="en-US" dirty="0"/>
              <a:t>R9-15</a:t>
            </a:r>
          </a:p>
        </p:txBody>
      </p:sp>
      <p:pic>
        <p:nvPicPr>
          <p:cNvPr id="17" name="Picture 16" descr="A square white sign with a black border. A black symbol of a motorized vehicle with handlebars is shown with a red circle and diagonal slash superimposed on the motorized vehicle.">
            <a:extLst>
              <a:ext uri="{FF2B5EF4-FFF2-40B4-BE49-F238E27FC236}">
                <a16:creationId xmlns:a16="http://schemas.microsoft.com/office/drawing/2014/main" id="{8178D83B-3F81-1C87-48D0-AEB9D2A1C206}"/>
              </a:ext>
            </a:extLst>
          </p:cNvPr>
          <p:cNvPicPr>
            <a:picLocks noChangeAspect="1"/>
          </p:cNvPicPr>
          <p:nvPr/>
        </p:nvPicPr>
        <p:blipFill rotWithShape="1">
          <a:blip r:embed="rId6"/>
          <a:srcRect l="35793" r="35912" b="18215"/>
          <a:stretch/>
        </p:blipFill>
        <p:spPr>
          <a:xfrm>
            <a:off x="8373507" y="3719769"/>
            <a:ext cx="1177738" cy="1136821"/>
          </a:xfrm>
          <a:prstGeom prst="rect">
            <a:avLst/>
          </a:prstGeom>
        </p:spPr>
      </p:pic>
      <p:sp>
        <p:nvSpPr>
          <p:cNvPr id="21" name="TextBox 20">
            <a:extLst>
              <a:ext uri="{FF2B5EF4-FFF2-40B4-BE49-F238E27FC236}">
                <a16:creationId xmlns:a16="http://schemas.microsoft.com/office/drawing/2014/main" id="{DA40CBA7-0277-5A86-AA65-7841E7CA53D5}"/>
              </a:ext>
            </a:extLst>
          </p:cNvPr>
          <p:cNvSpPr txBox="1"/>
          <p:nvPr/>
        </p:nvSpPr>
        <p:spPr>
          <a:xfrm>
            <a:off x="8558122" y="4838509"/>
            <a:ext cx="976544" cy="369332"/>
          </a:xfrm>
          <a:prstGeom prst="rect">
            <a:avLst/>
          </a:prstGeom>
          <a:noFill/>
        </p:spPr>
        <p:txBody>
          <a:bodyPr wrap="square" rtlCol="0">
            <a:spAutoFit/>
          </a:bodyPr>
          <a:lstStyle/>
          <a:p>
            <a:r>
              <a:rPr lang="en-US" dirty="0"/>
              <a:t>R9-16</a:t>
            </a:r>
          </a:p>
        </p:txBody>
      </p:sp>
      <p:pic>
        <p:nvPicPr>
          <p:cNvPr id="18" name="Picture 17" descr="A horizontal rectangular white plaque with a black border and the words &quot;EXCEPT ON SHOULDER&quot; in black on two lines.">
            <a:extLst>
              <a:ext uri="{FF2B5EF4-FFF2-40B4-BE49-F238E27FC236}">
                <a16:creationId xmlns:a16="http://schemas.microsoft.com/office/drawing/2014/main" id="{71E0E3F5-F11F-D82B-4A8C-102C6145FA43}"/>
              </a:ext>
            </a:extLst>
          </p:cNvPr>
          <p:cNvPicPr>
            <a:picLocks noChangeAspect="1"/>
          </p:cNvPicPr>
          <p:nvPr/>
        </p:nvPicPr>
        <p:blipFill rotWithShape="1">
          <a:blip r:embed="rId6"/>
          <a:srcRect l="72171" t="20985" b="16437"/>
          <a:stretch>
            <a:fillRect/>
          </a:stretch>
        </p:blipFill>
        <p:spPr>
          <a:xfrm>
            <a:off x="9743150" y="3867150"/>
            <a:ext cx="1158340" cy="869828"/>
          </a:xfrm>
          <a:prstGeom prst="rect">
            <a:avLst/>
          </a:prstGeom>
        </p:spPr>
      </p:pic>
      <p:sp>
        <p:nvSpPr>
          <p:cNvPr id="22" name="TextBox 21">
            <a:extLst>
              <a:ext uri="{FF2B5EF4-FFF2-40B4-BE49-F238E27FC236}">
                <a16:creationId xmlns:a16="http://schemas.microsoft.com/office/drawing/2014/main" id="{87B6A553-7612-DAAD-0216-C6C76E6AF494}"/>
              </a:ext>
            </a:extLst>
          </p:cNvPr>
          <p:cNvSpPr txBox="1"/>
          <p:nvPr/>
        </p:nvSpPr>
        <p:spPr>
          <a:xfrm>
            <a:off x="9837078" y="4838735"/>
            <a:ext cx="976544" cy="369332"/>
          </a:xfrm>
          <a:prstGeom prst="rect">
            <a:avLst/>
          </a:prstGeom>
          <a:noFill/>
        </p:spPr>
        <p:txBody>
          <a:bodyPr wrap="square" rtlCol="0">
            <a:spAutoFit/>
          </a:bodyPr>
          <a:lstStyle/>
          <a:p>
            <a:r>
              <a:rPr lang="en-US" dirty="0"/>
              <a:t>R9-19P</a:t>
            </a:r>
          </a:p>
        </p:txBody>
      </p:sp>
    </p:spTree>
    <p:extLst>
      <p:ext uri="{BB962C8B-B14F-4D97-AF65-F5344CB8AC3E}">
        <p14:creationId xmlns:p14="http://schemas.microsoft.com/office/powerpoint/2010/main" val="2126017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2B</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2B</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2B</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873D-2783-67D3-7074-604981C29B3C}"/>
              </a:ext>
            </a:extLst>
          </p:cNvPr>
          <p:cNvSpPr>
            <a:spLocks noGrp="1"/>
          </p:cNvSpPr>
          <p:nvPr>
            <p:ph type="title"/>
          </p:nvPr>
        </p:nvSpPr>
        <p:spPr/>
        <p:txBody>
          <a:bodyPr/>
          <a:lstStyle/>
          <a:p>
            <a:r>
              <a:rPr lang="en-US" dirty="0"/>
              <a:t>Section 2B.46 DO NOT ENTER Sign (R5-1)</a:t>
            </a:r>
          </a:p>
        </p:txBody>
      </p:sp>
      <p:sp>
        <p:nvSpPr>
          <p:cNvPr id="4" name="Content Placeholder 3">
            <a:extLst>
              <a:ext uri="{FF2B5EF4-FFF2-40B4-BE49-F238E27FC236}">
                <a16:creationId xmlns:a16="http://schemas.microsoft.com/office/drawing/2014/main" id="{17FBC40A-646C-E201-03A5-9C054523D0CC}"/>
              </a:ext>
            </a:extLst>
          </p:cNvPr>
          <p:cNvSpPr>
            <a:spLocks noGrp="1"/>
          </p:cNvSpPr>
          <p:nvPr>
            <p:ph idx="1"/>
          </p:nvPr>
        </p:nvSpPr>
        <p:spPr/>
        <p:txBody>
          <a:bodyPr/>
          <a:lstStyle/>
          <a:p>
            <a:r>
              <a:rPr lang="en-US" dirty="0"/>
              <a:t>Standard on where DO NOT ENTER sign shall be used expanded and made more specific, such as where a two-way roadway becomes a one-way roadway approaching from the opposite direction</a:t>
            </a:r>
          </a:p>
          <a:p>
            <a:r>
              <a:rPr lang="en-US" dirty="0"/>
              <a:t>EXCEPT BICYCLES plaque may be used with </a:t>
            </a:r>
            <a:br>
              <a:rPr lang="en-US" dirty="0"/>
            </a:br>
            <a:r>
              <a:rPr lang="en-US" dirty="0"/>
              <a:t>DO NOT ENTER sign when counter-flow bikes </a:t>
            </a:r>
            <a:br>
              <a:rPr lang="en-US" dirty="0"/>
            </a:br>
            <a:r>
              <a:rPr lang="en-US" dirty="0"/>
              <a:t>are allowed</a:t>
            </a:r>
          </a:p>
          <a:p>
            <a:pPr lvl="1"/>
            <a:endParaRPr lang="en-US" dirty="0"/>
          </a:p>
        </p:txBody>
      </p:sp>
      <p:grpSp>
        <p:nvGrpSpPr>
          <p:cNvPr id="3" name="Group 2" descr="A sign assembly composed of a 'DO NOT ENTER' sign mounted above a plaque that reads &quot;EXCEPT BICYCLES&quot;">
            <a:extLst>
              <a:ext uri="{FF2B5EF4-FFF2-40B4-BE49-F238E27FC236}">
                <a16:creationId xmlns:a16="http://schemas.microsoft.com/office/drawing/2014/main" id="{9741D253-C191-2049-141F-CE6E4A9657B0}"/>
              </a:ext>
            </a:extLst>
          </p:cNvPr>
          <p:cNvGrpSpPr/>
          <p:nvPr/>
        </p:nvGrpSpPr>
        <p:grpSpPr>
          <a:xfrm>
            <a:off x="8780049" y="3183968"/>
            <a:ext cx="1945101" cy="2701030"/>
            <a:chOff x="4150899" y="3974543"/>
            <a:chExt cx="1945101" cy="2701030"/>
          </a:xfrm>
        </p:grpSpPr>
        <p:pic>
          <p:nvPicPr>
            <p:cNvPr id="6" name="Picture 5" descr="A square white sign with a solid red disc in the middle. The words &quot;DO NOT&quot; and &quot;ENTER&quot; are shown in white above and below, respectively, a thick horizontal white line. The sign is mounted above a plaque.">
              <a:extLst>
                <a:ext uri="{FF2B5EF4-FFF2-40B4-BE49-F238E27FC236}">
                  <a16:creationId xmlns:a16="http://schemas.microsoft.com/office/drawing/2014/main" id="{F0A34BA5-C18B-A586-A9D4-E9D296137555}"/>
                </a:ext>
              </a:extLst>
            </p:cNvPr>
            <p:cNvPicPr>
              <a:picLocks noChangeAspect="1"/>
            </p:cNvPicPr>
            <p:nvPr/>
          </p:nvPicPr>
          <p:blipFill>
            <a:blip r:embed="rId3"/>
            <a:stretch>
              <a:fillRect/>
            </a:stretch>
          </p:blipFill>
          <p:spPr>
            <a:xfrm>
              <a:off x="4150899" y="3974543"/>
              <a:ext cx="1945101" cy="2174706"/>
            </a:xfrm>
            <a:prstGeom prst="rect">
              <a:avLst/>
            </a:prstGeom>
          </p:spPr>
        </p:pic>
        <p:pic>
          <p:nvPicPr>
            <p:cNvPr id="10" name="Picture 9" descr="A horizontal rectangular white plaque with a black border and the words &quot;EXCEPT BICYCLES&quot; in black on two lines. ">
              <a:extLst>
                <a:ext uri="{FF2B5EF4-FFF2-40B4-BE49-F238E27FC236}">
                  <a16:creationId xmlns:a16="http://schemas.microsoft.com/office/drawing/2014/main" id="{39C4DB04-A78A-A724-9D37-C69C1390302A}"/>
                </a:ext>
              </a:extLst>
            </p:cNvPr>
            <p:cNvPicPr>
              <a:picLocks noChangeAspect="1"/>
            </p:cNvPicPr>
            <p:nvPr/>
          </p:nvPicPr>
          <p:blipFill>
            <a:blip r:embed="rId4"/>
            <a:stretch>
              <a:fillRect/>
            </a:stretch>
          </p:blipFill>
          <p:spPr>
            <a:xfrm>
              <a:off x="4381500" y="5879933"/>
              <a:ext cx="1521551" cy="795640"/>
            </a:xfrm>
            <a:prstGeom prst="rect">
              <a:avLst/>
            </a:prstGeom>
          </p:spPr>
        </p:pic>
      </p:grpSp>
    </p:spTree>
    <p:extLst>
      <p:ext uri="{BB962C8B-B14F-4D97-AF65-F5344CB8AC3E}">
        <p14:creationId xmlns:p14="http://schemas.microsoft.com/office/powerpoint/2010/main" val="53651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775C2-4DCE-74A5-AF12-DA67E3B0CE22}"/>
              </a:ext>
            </a:extLst>
          </p:cNvPr>
          <p:cNvSpPr>
            <a:spLocks noGrp="1"/>
          </p:cNvSpPr>
          <p:nvPr>
            <p:ph type="title"/>
          </p:nvPr>
        </p:nvSpPr>
        <p:spPr/>
        <p:txBody>
          <a:bodyPr/>
          <a:lstStyle/>
          <a:p>
            <a:r>
              <a:rPr lang="en-US" dirty="0"/>
              <a:t>Section 2B.48 Wrong-Way Traffic Control at Interchange Ramps </a:t>
            </a:r>
            <a:r>
              <a:rPr lang="en-US" sz="2400" dirty="0"/>
              <a:t>(1 of 2)</a:t>
            </a:r>
          </a:p>
        </p:txBody>
      </p:sp>
      <p:sp>
        <p:nvSpPr>
          <p:cNvPr id="4" name="Content Placeholder 3">
            <a:extLst>
              <a:ext uri="{FF2B5EF4-FFF2-40B4-BE49-F238E27FC236}">
                <a16:creationId xmlns:a16="http://schemas.microsoft.com/office/drawing/2014/main" id="{DE269A74-82DC-FF4B-5C3C-40161C48400D}"/>
              </a:ext>
            </a:extLst>
          </p:cNvPr>
          <p:cNvSpPr>
            <a:spLocks noGrp="1"/>
          </p:cNvSpPr>
          <p:nvPr>
            <p:ph idx="1"/>
          </p:nvPr>
        </p:nvSpPr>
        <p:spPr/>
        <p:txBody>
          <a:bodyPr/>
          <a:lstStyle/>
          <a:p>
            <a:r>
              <a:rPr lang="en-US" dirty="0"/>
              <a:t>Adds Option for mounting DO NOT ENTER and WRONG WAY signs on the same support facing wrong-way traffic at the intersection of the crossroad and the exit ramp</a:t>
            </a:r>
          </a:p>
          <a:p>
            <a:pPr lvl="1"/>
            <a:r>
              <a:rPr lang="en-US" dirty="0"/>
              <a:t>In this case, the mounting height to the bottom of the Wrong Way sign may be a minimum of 3 ft</a:t>
            </a:r>
          </a:p>
        </p:txBody>
      </p:sp>
      <p:pic>
        <p:nvPicPr>
          <p:cNvPr id="6" name="Picture 5" descr="A horizontal rectangular red sign with a white border and the words &quot;WRONG WAY&quot; in white on two lines. ">
            <a:extLst>
              <a:ext uri="{FF2B5EF4-FFF2-40B4-BE49-F238E27FC236}">
                <a16:creationId xmlns:a16="http://schemas.microsoft.com/office/drawing/2014/main" id="{0D6475C3-A7F5-0EF5-2B7C-A6272D490B9D}"/>
              </a:ext>
            </a:extLst>
          </p:cNvPr>
          <p:cNvPicPr>
            <a:picLocks noChangeAspect="1"/>
          </p:cNvPicPr>
          <p:nvPr/>
        </p:nvPicPr>
        <p:blipFill rotWithShape="1">
          <a:blip r:embed="rId3"/>
          <a:srcRect b="10293"/>
          <a:stretch/>
        </p:blipFill>
        <p:spPr>
          <a:xfrm>
            <a:off x="5111869" y="4301092"/>
            <a:ext cx="1981200" cy="1413752"/>
          </a:xfrm>
          <a:prstGeom prst="rect">
            <a:avLst/>
          </a:prstGeom>
        </p:spPr>
      </p:pic>
      <p:sp>
        <p:nvSpPr>
          <p:cNvPr id="7" name="TextBox 6">
            <a:extLst>
              <a:ext uri="{FF2B5EF4-FFF2-40B4-BE49-F238E27FC236}">
                <a16:creationId xmlns:a16="http://schemas.microsoft.com/office/drawing/2014/main" id="{8A1FD68D-311A-690A-68E6-04F0B09F7758}"/>
              </a:ext>
            </a:extLst>
          </p:cNvPr>
          <p:cNvSpPr txBox="1"/>
          <p:nvPr/>
        </p:nvSpPr>
        <p:spPr>
          <a:xfrm>
            <a:off x="5694955" y="5600051"/>
            <a:ext cx="976544" cy="369332"/>
          </a:xfrm>
          <a:prstGeom prst="rect">
            <a:avLst/>
          </a:prstGeom>
          <a:noFill/>
        </p:spPr>
        <p:txBody>
          <a:bodyPr wrap="square" rtlCol="0">
            <a:spAutoFit/>
          </a:bodyPr>
          <a:lstStyle/>
          <a:p>
            <a:r>
              <a:rPr lang="en-US" dirty="0"/>
              <a:t>R5-1a</a:t>
            </a:r>
          </a:p>
        </p:txBody>
      </p:sp>
    </p:spTree>
    <p:extLst>
      <p:ext uri="{BB962C8B-B14F-4D97-AF65-F5344CB8AC3E}">
        <p14:creationId xmlns:p14="http://schemas.microsoft.com/office/powerpoint/2010/main" val="2571320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7011E-214A-6062-73AB-28FCB3F775BA}"/>
              </a:ext>
            </a:extLst>
          </p:cNvPr>
          <p:cNvSpPr>
            <a:spLocks noGrp="1"/>
          </p:cNvSpPr>
          <p:nvPr>
            <p:ph type="title"/>
          </p:nvPr>
        </p:nvSpPr>
        <p:spPr/>
        <p:txBody>
          <a:bodyPr/>
          <a:lstStyle/>
          <a:p>
            <a:r>
              <a:rPr lang="en-US" dirty="0"/>
              <a:t>Section 2B.48 Wrong-Way Traffic Control at Interchange Ramps </a:t>
            </a:r>
            <a:r>
              <a:rPr lang="en-US" sz="2400" dirty="0"/>
              <a:t>(2 of 2)</a:t>
            </a:r>
          </a:p>
        </p:txBody>
      </p:sp>
      <p:grpSp>
        <p:nvGrpSpPr>
          <p:cNvPr id="3" name="Group 2" descr="Two examples are shown. The first example shows a sign support with a “DO NOT ENTER” sign attached at the top and a “WRONG WAY” sign attached 24 inches below it. The second example shows the same two signs but with no space between them. In both examples, the sign dimensions are shown.">
            <a:extLst>
              <a:ext uri="{FF2B5EF4-FFF2-40B4-BE49-F238E27FC236}">
                <a16:creationId xmlns:a16="http://schemas.microsoft.com/office/drawing/2014/main" id="{54F60126-12DC-36FC-E9BB-76C43F9EE1C9}"/>
              </a:ext>
            </a:extLst>
          </p:cNvPr>
          <p:cNvGrpSpPr/>
          <p:nvPr/>
        </p:nvGrpSpPr>
        <p:grpSpPr>
          <a:xfrm>
            <a:off x="3360060" y="1678573"/>
            <a:ext cx="5471879" cy="4525373"/>
            <a:chOff x="3795914" y="1630948"/>
            <a:chExt cx="5471879" cy="4525373"/>
          </a:xfrm>
        </p:grpSpPr>
        <p:pic>
          <p:nvPicPr>
            <p:cNvPr id="5" name="Picture 4" descr="The example shows a sign support with a “DO NOT ENTER” sign attached at the top and a “WRONG WAY” sign attached 24 inches below it. The sign dimensions are shown. ">
              <a:extLst>
                <a:ext uri="{FF2B5EF4-FFF2-40B4-BE49-F238E27FC236}">
                  <a16:creationId xmlns:a16="http://schemas.microsoft.com/office/drawing/2014/main" id="{21D37DCE-85B0-D44A-968E-14DEA0CF8558}"/>
                </a:ext>
              </a:extLst>
            </p:cNvPr>
            <p:cNvPicPr>
              <a:picLocks noChangeAspect="1"/>
            </p:cNvPicPr>
            <p:nvPr/>
          </p:nvPicPr>
          <p:blipFill>
            <a:blip r:embed="rId3"/>
            <a:stretch>
              <a:fillRect/>
            </a:stretch>
          </p:blipFill>
          <p:spPr>
            <a:xfrm>
              <a:off x="3795914" y="1630948"/>
              <a:ext cx="2565376" cy="4525373"/>
            </a:xfrm>
            <a:prstGeom prst="rect">
              <a:avLst/>
            </a:prstGeom>
          </p:spPr>
        </p:pic>
        <p:pic>
          <p:nvPicPr>
            <p:cNvPr id="11" name="Picture 10" descr="The example shows a sign support with a “DO NOT ENTER” sign attached at the top and a “WRONG WAY” sign attached  below it with no space between the two signs. The sign dimensions are shown.">
              <a:extLst>
                <a:ext uri="{FF2B5EF4-FFF2-40B4-BE49-F238E27FC236}">
                  <a16:creationId xmlns:a16="http://schemas.microsoft.com/office/drawing/2014/main" id="{06893311-1FF6-391F-775A-4E3EE7037E31}"/>
                </a:ext>
              </a:extLst>
            </p:cNvPr>
            <p:cNvPicPr>
              <a:picLocks noChangeAspect="1"/>
            </p:cNvPicPr>
            <p:nvPr/>
          </p:nvPicPr>
          <p:blipFill>
            <a:blip r:embed="rId4"/>
            <a:stretch>
              <a:fillRect/>
            </a:stretch>
          </p:blipFill>
          <p:spPr>
            <a:xfrm>
              <a:off x="6783482" y="2447857"/>
              <a:ext cx="2484311" cy="3708464"/>
            </a:xfrm>
            <a:prstGeom prst="rect">
              <a:avLst/>
            </a:prstGeom>
          </p:spPr>
        </p:pic>
      </p:grpSp>
    </p:spTree>
    <p:extLst>
      <p:ext uri="{BB962C8B-B14F-4D97-AF65-F5344CB8AC3E}">
        <p14:creationId xmlns:p14="http://schemas.microsoft.com/office/powerpoint/2010/main" val="306657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2EF2C-7DFD-D8C5-ABAE-427DEDB35825}"/>
              </a:ext>
            </a:extLst>
          </p:cNvPr>
          <p:cNvSpPr>
            <a:spLocks noGrp="1"/>
          </p:cNvSpPr>
          <p:nvPr>
            <p:ph type="title"/>
          </p:nvPr>
        </p:nvSpPr>
        <p:spPr/>
        <p:txBody>
          <a:bodyPr/>
          <a:lstStyle/>
          <a:p>
            <a:r>
              <a:rPr lang="en-US"/>
              <a:t>Roundabout Directional Arrow Signs Eliminated</a:t>
            </a:r>
          </a:p>
        </p:txBody>
      </p:sp>
      <p:grpSp>
        <p:nvGrpSpPr>
          <p:cNvPr id="3" name="Group 2" descr="White signs with black chevrons are crossed out.">
            <a:extLst>
              <a:ext uri="{FF2B5EF4-FFF2-40B4-BE49-F238E27FC236}">
                <a16:creationId xmlns:a16="http://schemas.microsoft.com/office/drawing/2014/main" id="{B0BEA695-CE10-8999-E51E-70430E1378ED}"/>
              </a:ext>
            </a:extLst>
          </p:cNvPr>
          <p:cNvGrpSpPr/>
          <p:nvPr/>
        </p:nvGrpSpPr>
        <p:grpSpPr>
          <a:xfrm>
            <a:off x="2713790" y="1135701"/>
            <a:ext cx="4830273" cy="1097812"/>
            <a:chOff x="2713790" y="1135701"/>
            <a:chExt cx="4830273" cy="1097812"/>
          </a:xfrm>
        </p:grpSpPr>
        <p:pic>
          <p:nvPicPr>
            <p:cNvPr id="6" name="Picture 5">
              <a:extLst>
                <a:ext uri="{FF2B5EF4-FFF2-40B4-BE49-F238E27FC236}">
                  <a16:creationId xmlns:a16="http://schemas.microsoft.com/office/drawing/2014/main" id="{B3A1396A-BF2B-F64C-697F-0D2B49C25384}"/>
                </a:ext>
              </a:extLst>
            </p:cNvPr>
            <p:cNvPicPr>
              <a:picLocks noChangeAspect="1"/>
            </p:cNvPicPr>
            <p:nvPr/>
          </p:nvPicPr>
          <p:blipFill>
            <a:blip r:embed="rId3"/>
            <a:stretch>
              <a:fillRect/>
            </a:stretch>
          </p:blipFill>
          <p:spPr>
            <a:xfrm>
              <a:off x="2939717" y="1244397"/>
              <a:ext cx="2524259" cy="823609"/>
            </a:xfrm>
            <a:prstGeom prst="rect">
              <a:avLst/>
            </a:prstGeom>
          </p:spPr>
        </p:pic>
        <p:pic>
          <p:nvPicPr>
            <p:cNvPr id="8" name="Picture 7">
              <a:extLst>
                <a:ext uri="{FF2B5EF4-FFF2-40B4-BE49-F238E27FC236}">
                  <a16:creationId xmlns:a16="http://schemas.microsoft.com/office/drawing/2014/main" id="{C24603B5-C2E3-18FD-5EF6-CFFFC66F7542}"/>
                </a:ext>
              </a:extLst>
            </p:cNvPr>
            <p:cNvPicPr>
              <a:picLocks noChangeAspect="1"/>
            </p:cNvPicPr>
            <p:nvPr/>
          </p:nvPicPr>
          <p:blipFill>
            <a:blip r:embed="rId4"/>
            <a:stretch>
              <a:fillRect/>
            </a:stretch>
          </p:blipFill>
          <p:spPr>
            <a:xfrm>
              <a:off x="5759116" y="1244396"/>
              <a:ext cx="1586248" cy="810638"/>
            </a:xfrm>
            <a:prstGeom prst="rect">
              <a:avLst/>
            </a:prstGeom>
          </p:spPr>
        </p:pic>
        <p:cxnSp>
          <p:nvCxnSpPr>
            <p:cNvPr id="10" name="Straight Connector 9">
              <a:extLst>
                <a:ext uri="{FF2B5EF4-FFF2-40B4-BE49-F238E27FC236}">
                  <a16:creationId xmlns:a16="http://schemas.microsoft.com/office/drawing/2014/main" id="{E6925E27-6BA5-BC11-2CAE-FF301A658B1A}"/>
                </a:ext>
              </a:extLst>
            </p:cNvPr>
            <p:cNvCxnSpPr>
              <a:cxnSpLocks/>
            </p:cNvCxnSpPr>
            <p:nvPr/>
          </p:nvCxnSpPr>
          <p:spPr bwMode="auto">
            <a:xfrm>
              <a:off x="2713790" y="1244397"/>
              <a:ext cx="4797927" cy="679163"/>
            </a:xfrm>
            <a:prstGeom prst="line">
              <a:avLst/>
            </a:prstGeom>
            <a:solidFill>
              <a:schemeClr val="accent1"/>
            </a:solidFill>
            <a:ln w="76200" cap="flat" cmpd="sng" algn="ctr">
              <a:solidFill>
                <a:srgbClr val="FF0000"/>
              </a:solidFill>
              <a:prstDash val="solid"/>
              <a:round/>
              <a:headEnd type="none" w="med" len="med"/>
              <a:tailEnd type="none" w="med" len="med"/>
            </a:ln>
            <a:effectLst/>
          </p:spPr>
        </p:cxnSp>
        <p:pic>
          <p:nvPicPr>
            <p:cNvPr id="11" name="Picture 10">
              <a:extLst>
                <a:ext uri="{FF2B5EF4-FFF2-40B4-BE49-F238E27FC236}">
                  <a16:creationId xmlns:a16="http://schemas.microsoft.com/office/drawing/2014/main" id="{BD70DD0F-D340-504B-076A-6C55481D7F31}"/>
                </a:ext>
              </a:extLst>
            </p:cNvPr>
            <p:cNvPicPr>
              <a:picLocks noChangeAspect="1"/>
            </p:cNvPicPr>
            <p:nvPr/>
          </p:nvPicPr>
          <p:blipFill>
            <a:blip r:embed="rId5"/>
            <a:stretch>
              <a:fillRect/>
            </a:stretch>
          </p:blipFill>
          <p:spPr>
            <a:xfrm rot="20423225">
              <a:off x="2762956" y="1135701"/>
              <a:ext cx="4781107" cy="1097812"/>
            </a:xfrm>
            <a:prstGeom prst="rect">
              <a:avLst/>
            </a:prstGeom>
          </p:spPr>
        </p:pic>
      </p:grpSp>
      <p:pic>
        <p:nvPicPr>
          <p:cNvPr id="7" name="Picture 6" descr="A roundabout is shown with various optional sign and sign assemblies, including one way signs on the central island, yield signs at the median approaching the roundabout, and pedestrian crossing signs in advance of a crosswalk. ">
            <a:extLst>
              <a:ext uri="{FF2B5EF4-FFF2-40B4-BE49-F238E27FC236}">
                <a16:creationId xmlns:a16="http://schemas.microsoft.com/office/drawing/2014/main" id="{84C34137-4D5F-1239-DBCA-062D29F1BC3C}"/>
              </a:ext>
            </a:extLst>
          </p:cNvPr>
          <p:cNvPicPr>
            <a:picLocks noChangeAspect="1"/>
          </p:cNvPicPr>
          <p:nvPr/>
        </p:nvPicPr>
        <p:blipFill>
          <a:blip r:embed="rId6"/>
          <a:stretch>
            <a:fillRect/>
          </a:stretch>
        </p:blipFill>
        <p:spPr>
          <a:xfrm>
            <a:off x="2987794" y="2393632"/>
            <a:ext cx="6229350" cy="3533775"/>
          </a:xfrm>
          <a:prstGeom prst="rect">
            <a:avLst/>
          </a:prstGeom>
        </p:spPr>
      </p:pic>
    </p:spTree>
    <p:extLst>
      <p:ext uri="{BB962C8B-B14F-4D97-AF65-F5344CB8AC3E}">
        <p14:creationId xmlns:p14="http://schemas.microsoft.com/office/powerpoint/2010/main" val="1912857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319A-F54F-64F3-3C93-5421A2A09718}"/>
              </a:ext>
            </a:extLst>
          </p:cNvPr>
          <p:cNvSpPr>
            <a:spLocks noGrp="1"/>
          </p:cNvSpPr>
          <p:nvPr>
            <p:ph type="title"/>
          </p:nvPr>
        </p:nvSpPr>
        <p:spPr/>
        <p:txBody>
          <a:bodyPr/>
          <a:lstStyle/>
          <a:p>
            <a:r>
              <a:rPr lang="en-US"/>
              <a:t>Section 2B.53 Design of Parking, Standing, and Stopping Signs</a:t>
            </a:r>
          </a:p>
        </p:txBody>
      </p:sp>
      <p:sp>
        <p:nvSpPr>
          <p:cNvPr id="4" name="Content Placeholder 3">
            <a:extLst>
              <a:ext uri="{FF2B5EF4-FFF2-40B4-BE49-F238E27FC236}">
                <a16:creationId xmlns:a16="http://schemas.microsoft.com/office/drawing/2014/main" id="{12DB7238-77DF-BA7C-6427-3996B1A89106}"/>
              </a:ext>
            </a:extLst>
          </p:cNvPr>
          <p:cNvSpPr>
            <a:spLocks noGrp="1"/>
          </p:cNvSpPr>
          <p:nvPr>
            <p:ph idx="1"/>
          </p:nvPr>
        </p:nvSpPr>
        <p:spPr/>
        <p:txBody>
          <a:bodyPr/>
          <a:lstStyle/>
          <a:p>
            <a:r>
              <a:rPr lang="en-US" dirty="0"/>
              <a:t>Adds Mobile Parking Payment plaque</a:t>
            </a:r>
          </a:p>
          <a:p>
            <a:r>
              <a:rPr lang="en-US" dirty="0"/>
              <a:t>Adds Electric Vehicle Parking and Charging signs</a:t>
            </a:r>
          </a:p>
        </p:txBody>
      </p:sp>
      <p:grpSp>
        <p:nvGrpSpPr>
          <p:cNvPr id="3" name="Group 2" descr="A sign assembly composed of two signs: &#10;The first is a vertical rectangular white sign with a green border and the words &quot;2 HR METERED PARKING&quot; in a panel in the top third of the sign. The numeral &quot;2&quot; and letters “HR” are shown in white on two lines on a green panel in the upper left of the sign to the left of the words &quot;METERED PARKING&quot; in green on two lines. Below this panel, the words &quot;8:30 AM to 7 PM MON-FRI&quot; are shown in green on three lines above a right-pointing horizontal green arrow.&#10;The second sign is a horizontal rectangular white supplemental plaque with a green border. The words “PARKING PAYMENTS CityParkingWeb.com OR 1-800-555-4444” is shown in green on three lines in the top two-thirds of this sign. The words “ZONE 23452” are shown in white on a green panel below.">
            <a:extLst>
              <a:ext uri="{FF2B5EF4-FFF2-40B4-BE49-F238E27FC236}">
                <a16:creationId xmlns:a16="http://schemas.microsoft.com/office/drawing/2014/main" id="{88C757B9-6E7D-2BC9-8752-BE87082C3D20}"/>
              </a:ext>
            </a:extLst>
          </p:cNvPr>
          <p:cNvGrpSpPr/>
          <p:nvPr/>
        </p:nvGrpSpPr>
        <p:grpSpPr>
          <a:xfrm>
            <a:off x="2026181" y="2920475"/>
            <a:ext cx="1539239" cy="3007425"/>
            <a:chOff x="1997606" y="2815700"/>
            <a:chExt cx="1539239" cy="3007425"/>
          </a:xfrm>
        </p:grpSpPr>
        <p:pic>
          <p:nvPicPr>
            <p:cNvPr id="8" name="Picture 7" descr="A vertical rectangular white sign with a green border and the words &quot;2 HR METERED PARKING&quot; in a panel in the top third of the sign. The numeral &quot;2&quot; and letters “HR” are shown in white on two lines on a green panel in the upper left of the sign to the left of the words &quot;METERED PARKING&quot; in green on two lines. Below this panel, the words &quot;8:30 AM to 7 PM MON-FRI&quot; are shown in green on three lines above a right-pointing horizontal green arrow.">
              <a:extLst>
                <a:ext uri="{FF2B5EF4-FFF2-40B4-BE49-F238E27FC236}">
                  <a16:creationId xmlns:a16="http://schemas.microsoft.com/office/drawing/2014/main" id="{20719D8D-86A7-D841-829C-ED7FF69E9030}"/>
                </a:ext>
              </a:extLst>
            </p:cNvPr>
            <p:cNvPicPr>
              <a:picLocks noChangeAspect="1"/>
            </p:cNvPicPr>
            <p:nvPr/>
          </p:nvPicPr>
          <p:blipFill>
            <a:blip r:embed="rId3"/>
            <a:srcRect b="2104"/>
            <a:stretch>
              <a:fillRect/>
            </a:stretch>
          </p:blipFill>
          <p:spPr>
            <a:xfrm>
              <a:off x="1997606" y="2815700"/>
              <a:ext cx="1539239" cy="2247568"/>
            </a:xfrm>
            <a:prstGeom prst="rect">
              <a:avLst/>
            </a:prstGeom>
          </p:spPr>
        </p:pic>
        <p:pic>
          <p:nvPicPr>
            <p:cNvPr id="10" name="Picture 9" descr="A horizontal rectangular white supplemental plaque with a green border. The words “PARKING PAYMENTS CityParkingWeb.com OR 1-800-555-4444” is shown in green on three lines in the top two-thirds of this sign. The words “ZONE 23452” are shown in white on a green panel below.">
              <a:extLst>
                <a:ext uri="{FF2B5EF4-FFF2-40B4-BE49-F238E27FC236}">
                  <a16:creationId xmlns:a16="http://schemas.microsoft.com/office/drawing/2014/main" id="{8942692B-2C44-BF34-F4ED-241ADDFD7EF7}"/>
                </a:ext>
              </a:extLst>
            </p:cNvPr>
            <p:cNvPicPr>
              <a:picLocks noChangeAspect="1"/>
            </p:cNvPicPr>
            <p:nvPr/>
          </p:nvPicPr>
          <p:blipFill>
            <a:blip r:embed="rId4"/>
            <a:srcRect t="3713" b="1"/>
            <a:stretch>
              <a:fillRect/>
            </a:stretch>
          </p:blipFill>
          <p:spPr>
            <a:xfrm>
              <a:off x="2027680" y="5063268"/>
              <a:ext cx="1509165" cy="759857"/>
            </a:xfrm>
            <a:prstGeom prst="rect">
              <a:avLst/>
            </a:prstGeom>
          </p:spPr>
        </p:pic>
      </p:grpSp>
      <p:pic>
        <p:nvPicPr>
          <p:cNvPr id="12" name="Picture 11" descr="A vertical rectangular white sign with a red border and the words &quot;NO PARKING&quot; on a panel in the top fourth of the sign. The word &quot;NO&quot; is shown in large white letters on a red panel in the upper left quadrant of the sign to the left of the word &quot;PARKING&quot; in red. Below this panel, the words &quot;EXCEPT ELECTRIC VEHICLES&quot; are shown in red on three lines above a right-pointing horizontal red arrow.">
            <a:extLst>
              <a:ext uri="{FF2B5EF4-FFF2-40B4-BE49-F238E27FC236}">
                <a16:creationId xmlns:a16="http://schemas.microsoft.com/office/drawing/2014/main" id="{69824FA9-C982-EEBA-6892-6EDA42BC7984}"/>
              </a:ext>
            </a:extLst>
          </p:cNvPr>
          <p:cNvPicPr>
            <a:picLocks noChangeAspect="1"/>
          </p:cNvPicPr>
          <p:nvPr/>
        </p:nvPicPr>
        <p:blipFill rotWithShape="1">
          <a:blip r:embed="rId5"/>
          <a:srcRect t="3990" r="81261" b="60127"/>
          <a:stretch>
            <a:fillRect/>
          </a:stretch>
        </p:blipFill>
        <p:spPr>
          <a:xfrm>
            <a:off x="5239969" y="2892383"/>
            <a:ext cx="941212" cy="1289158"/>
          </a:xfrm>
          <a:prstGeom prst="rect">
            <a:avLst/>
          </a:prstGeom>
        </p:spPr>
      </p:pic>
      <p:sp>
        <p:nvSpPr>
          <p:cNvPr id="14" name="TextBox 13">
            <a:extLst>
              <a:ext uri="{FF2B5EF4-FFF2-40B4-BE49-F238E27FC236}">
                <a16:creationId xmlns:a16="http://schemas.microsoft.com/office/drawing/2014/main" id="{D039E417-6EEA-F73A-3F0C-CE2FD50E3B89}"/>
              </a:ext>
            </a:extLst>
          </p:cNvPr>
          <p:cNvSpPr txBox="1"/>
          <p:nvPr/>
        </p:nvSpPr>
        <p:spPr>
          <a:xfrm>
            <a:off x="5263831" y="4103087"/>
            <a:ext cx="951303" cy="369332"/>
          </a:xfrm>
          <a:prstGeom prst="rect">
            <a:avLst/>
          </a:prstGeom>
          <a:noFill/>
        </p:spPr>
        <p:txBody>
          <a:bodyPr wrap="square" rtlCol="0">
            <a:spAutoFit/>
          </a:bodyPr>
          <a:lstStyle/>
          <a:p>
            <a:r>
              <a:rPr lang="en-US" dirty="0"/>
              <a:t>R7-111</a:t>
            </a:r>
          </a:p>
        </p:txBody>
      </p:sp>
      <p:pic>
        <p:nvPicPr>
          <p:cNvPr id="11" name="Picture 10" descr="A vertical rectangular white sign with a red border and the words &quot;NO PARKING&quot; on a panel in the top fourth of the sign. The word &quot;NO&quot; is shown in large white letters on a red panel in the upper left quadrant of the sign to the left of the word &quot;PARKING&quot; in red. Below this panel, the words &quot;7AM-7PM EXCEPT ELECTRIC VEHICLES&quot; are shown in red on four lines above a two-directional horizontal red arrow.">
            <a:extLst>
              <a:ext uri="{FF2B5EF4-FFF2-40B4-BE49-F238E27FC236}">
                <a16:creationId xmlns:a16="http://schemas.microsoft.com/office/drawing/2014/main" id="{113BB147-0F85-5222-1A10-3D72DCF14602}"/>
              </a:ext>
            </a:extLst>
          </p:cNvPr>
          <p:cNvPicPr>
            <a:picLocks noChangeAspect="1"/>
          </p:cNvPicPr>
          <p:nvPr/>
        </p:nvPicPr>
        <p:blipFill rotWithShape="1">
          <a:blip r:embed="rId5"/>
          <a:srcRect l="20347" t="3126" r="60915" b="60126"/>
          <a:stretch>
            <a:fillRect/>
          </a:stretch>
        </p:blipFill>
        <p:spPr>
          <a:xfrm>
            <a:off x="6507899" y="2850318"/>
            <a:ext cx="941212" cy="1320213"/>
          </a:xfrm>
          <a:prstGeom prst="rect">
            <a:avLst/>
          </a:prstGeom>
        </p:spPr>
      </p:pic>
      <p:sp>
        <p:nvSpPr>
          <p:cNvPr id="15" name="TextBox 14">
            <a:extLst>
              <a:ext uri="{FF2B5EF4-FFF2-40B4-BE49-F238E27FC236}">
                <a16:creationId xmlns:a16="http://schemas.microsoft.com/office/drawing/2014/main" id="{AB7D81B0-04F3-B4BE-088C-1F1C05439DF5}"/>
              </a:ext>
            </a:extLst>
          </p:cNvPr>
          <p:cNvSpPr txBox="1"/>
          <p:nvPr/>
        </p:nvSpPr>
        <p:spPr>
          <a:xfrm>
            <a:off x="6430082" y="4103850"/>
            <a:ext cx="1088064" cy="369332"/>
          </a:xfrm>
          <a:prstGeom prst="rect">
            <a:avLst/>
          </a:prstGeom>
          <a:noFill/>
        </p:spPr>
        <p:txBody>
          <a:bodyPr wrap="square" rtlCol="0">
            <a:spAutoFit/>
          </a:bodyPr>
          <a:lstStyle/>
          <a:p>
            <a:r>
              <a:rPr lang="en-US"/>
              <a:t>R7-111a</a:t>
            </a:r>
          </a:p>
        </p:txBody>
      </p:sp>
      <p:pic>
        <p:nvPicPr>
          <p:cNvPr id="9" name="Picture 8" descr="A vertical rectangular white sign with a green border and the words &quot;2 HR PARKING&quot; on a panel in the top third of the sign. The number &quot;2&quot; is shown in large white letters on a green panel in the upper left quadrant of the sign to the left of the words &quot; HR PARKING&quot; in green. Below this panel, the words &quot;ELECTRIC VEHICLES ONLY&quot; are shown in green on three lines above a left-pointing horizontal green arrow.">
            <a:extLst>
              <a:ext uri="{FF2B5EF4-FFF2-40B4-BE49-F238E27FC236}">
                <a16:creationId xmlns:a16="http://schemas.microsoft.com/office/drawing/2014/main" id="{1A3B46EC-95F7-6FEF-4107-533667909E28}"/>
              </a:ext>
            </a:extLst>
          </p:cNvPr>
          <p:cNvPicPr>
            <a:picLocks noChangeAspect="1"/>
          </p:cNvPicPr>
          <p:nvPr/>
        </p:nvPicPr>
        <p:blipFill rotWithShape="1">
          <a:blip r:embed="rId5"/>
          <a:srcRect l="39085" t="5350" r="42176" b="57902"/>
          <a:stretch>
            <a:fillRect/>
          </a:stretch>
        </p:blipFill>
        <p:spPr>
          <a:xfrm>
            <a:off x="7715975" y="2901277"/>
            <a:ext cx="941212" cy="1320213"/>
          </a:xfrm>
          <a:prstGeom prst="rect">
            <a:avLst/>
          </a:prstGeom>
        </p:spPr>
      </p:pic>
      <p:sp>
        <p:nvSpPr>
          <p:cNvPr id="16" name="TextBox 15">
            <a:extLst>
              <a:ext uri="{FF2B5EF4-FFF2-40B4-BE49-F238E27FC236}">
                <a16:creationId xmlns:a16="http://schemas.microsoft.com/office/drawing/2014/main" id="{7A3E84EC-2D76-4855-D3AD-354F87C9DD08}"/>
              </a:ext>
            </a:extLst>
          </p:cNvPr>
          <p:cNvSpPr txBox="1"/>
          <p:nvPr/>
        </p:nvSpPr>
        <p:spPr>
          <a:xfrm>
            <a:off x="7724299" y="4105341"/>
            <a:ext cx="961300" cy="369332"/>
          </a:xfrm>
          <a:prstGeom prst="rect">
            <a:avLst/>
          </a:prstGeom>
          <a:noFill/>
        </p:spPr>
        <p:txBody>
          <a:bodyPr wrap="square" rtlCol="0">
            <a:spAutoFit/>
          </a:bodyPr>
          <a:lstStyle/>
          <a:p>
            <a:r>
              <a:rPr lang="en-US" dirty="0"/>
              <a:t>R7-112</a:t>
            </a:r>
          </a:p>
        </p:txBody>
      </p:sp>
      <p:pic>
        <p:nvPicPr>
          <p:cNvPr id="7" name="Picture 6" descr="A vertical rectangular white sign with a green border and the words &quot;2 HR PARKING&quot; on a panel in the top third of the sign. The number &quot;2&quot; is shown in large white letters on a green panel in the upper left quadrant of the sign to the left of the words &quot;HR PARKING&quot; in green. Below this panel, the words &quot;ELECTRIC VEHICLES ONLY 7 AM - 830 PM&quot; are in green on four lines above a two-directional horizontal green arrow.">
            <a:extLst>
              <a:ext uri="{FF2B5EF4-FFF2-40B4-BE49-F238E27FC236}">
                <a16:creationId xmlns:a16="http://schemas.microsoft.com/office/drawing/2014/main" id="{B34E945A-E709-2D0A-7045-989A7365466A}"/>
              </a:ext>
            </a:extLst>
          </p:cNvPr>
          <p:cNvPicPr>
            <a:picLocks noChangeAspect="1"/>
          </p:cNvPicPr>
          <p:nvPr/>
        </p:nvPicPr>
        <p:blipFill rotWithShape="1">
          <a:blip r:embed="rId5"/>
          <a:srcRect l="58940" t="5349" r="21338" b="57904"/>
          <a:stretch>
            <a:fillRect/>
          </a:stretch>
        </p:blipFill>
        <p:spPr>
          <a:xfrm>
            <a:off x="8979168" y="2899793"/>
            <a:ext cx="990599" cy="1320213"/>
          </a:xfrm>
          <a:prstGeom prst="rect">
            <a:avLst/>
          </a:prstGeom>
        </p:spPr>
      </p:pic>
      <p:sp>
        <p:nvSpPr>
          <p:cNvPr id="17" name="TextBox 16">
            <a:extLst>
              <a:ext uri="{FF2B5EF4-FFF2-40B4-BE49-F238E27FC236}">
                <a16:creationId xmlns:a16="http://schemas.microsoft.com/office/drawing/2014/main" id="{668FE2B0-7045-2C2A-D829-9B89F1584433}"/>
              </a:ext>
            </a:extLst>
          </p:cNvPr>
          <p:cNvSpPr txBox="1"/>
          <p:nvPr/>
        </p:nvSpPr>
        <p:spPr>
          <a:xfrm>
            <a:off x="8910099" y="4108804"/>
            <a:ext cx="1069194" cy="369332"/>
          </a:xfrm>
          <a:prstGeom prst="rect">
            <a:avLst/>
          </a:prstGeom>
          <a:noFill/>
        </p:spPr>
        <p:txBody>
          <a:bodyPr wrap="square" rtlCol="0">
            <a:spAutoFit/>
          </a:bodyPr>
          <a:lstStyle/>
          <a:p>
            <a:r>
              <a:rPr lang="en-US" dirty="0"/>
              <a:t>R7-112a</a:t>
            </a:r>
          </a:p>
        </p:txBody>
      </p:sp>
      <p:pic>
        <p:nvPicPr>
          <p:cNvPr id="6" name="Picture 5" descr="A vertical rectangular white sign with a green border and the words &quot;2 HR PARKING&quot; on a panel in the top third of the sign. The number &quot;2&quot; is shown in large white letters on a green panel in the upper left quadrant of the sign to the left of the words &quot;HR PARKING&quot; in green. Below this panel, the words &quot;ELECTRIC VEHICLES ONLY 7 AM - 830 PM MON - SAT&quot; are in green on five lines above a right-pointing horizontal green arrow.">
            <a:extLst>
              <a:ext uri="{FF2B5EF4-FFF2-40B4-BE49-F238E27FC236}">
                <a16:creationId xmlns:a16="http://schemas.microsoft.com/office/drawing/2014/main" id="{0D6AD30A-0DE6-3293-7F27-D987F21741AC}"/>
              </a:ext>
            </a:extLst>
          </p:cNvPr>
          <p:cNvPicPr>
            <a:picLocks noChangeAspect="1"/>
          </p:cNvPicPr>
          <p:nvPr/>
        </p:nvPicPr>
        <p:blipFill rotWithShape="1">
          <a:blip r:embed="rId5"/>
          <a:srcRect l="79154" r="491" b="57904"/>
          <a:stretch/>
        </p:blipFill>
        <p:spPr>
          <a:xfrm>
            <a:off x="10225290" y="2698067"/>
            <a:ext cx="1022356" cy="1512413"/>
          </a:xfrm>
          <a:prstGeom prst="rect">
            <a:avLst/>
          </a:prstGeom>
        </p:spPr>
      </p:pic>
      <p:sp>
        <p:nvSpPr>
          <p:cNvPr id="18" name="TextBox 17">
            <a:extLst>
              <a:ext uri="{FF2B5EF4-FFF2-40B4-BE49-F238E27FC236}">
                <a16:creationId xmlns:a16="http://schemas.microsoft.com/office/drawing/2014/main" id="{F2AD605E-789D-BB22-BA51-C437B6085E78}"/>
              </a:ext>
            </a:extLst>
          </p:cNvPr>
          <p:cNvSpPr txBox="1"/>
          <p:nvPr/>
        </p:nvSpPr>
        <p:spPr>
          <a:xfrm>
            <a:off x="10172197" y="4107831"/>
            <a:ext cx="1089119" cy="369332"/>
          </a:xfrm>
          <a:prstGeom prst="rect">
            <a:avLst/>
          </a:prstGeom>
          <a:noFill/>
        </p:spPr>
        <p:txBody>
          <a:bodyPr wrap="square" rtlCol="0">
            <a:spAutoFit/>
          </a:bodyPr>
          <a:lstStyle/>
          <a:p>
            <a:r>
              <a:rPr lang="en-US" dirty="0"/>
              <a:t>R7-112b</a:t>
            </a:r>
          </a:p>
        </p:txBody>
      </p:sp>
      <p:pic>
        <p:nvPicPr>
          <p:cNvPr id="20" name="Picture 19" descr="A vertical rectangular white sign with a red border and the words &quot;NO PARKING&quot; on a panel in the top fourth of the sign. The word &quot;NO&quot; is shown in large white letters on a red panel in the upper left quadrant of the sign to the left of the word &quot;PARKING&quot; in red. Below this panel, the words &quot;EXCEPT WHILE CHARGING&quot; are shown in red on three lines above a two-directional horizontal red arrow.">
            <a:extLst>
              <a:ext uri="{FF2B5EF4-FFF2-40B4-BE49-F238E27FC236}">
                <a16:creationId xmlns:a16="http://schemas.microsoft.com/office/drawing/2014/main" id="{7A909153-A037-8574-6D83-EAB3AEA4D6B4}"/>
              </a:ext>
            </a:extLst>
          </p:cNvPr>
          <p:cNvPicPr>
            <a:picLocks noChangeAspect="1"/>
          </p:cNvPicPr>
          <p:nvPr/>
        </p:nvPicPr>
        <p:blipFill rotWithShape="1">
          <a:blip r:embed="rId5"/>
          <a:srcRect t="56672" r="81620" b="7445"/>
          <a:stretch/>
        </p:blipFill>
        <p:spPr>
          <a:xfrm>
            <a:off x="5237478" y="4622676"/>
            <a:ext cx="923179" cy="1289158"/>
          </a:xfrm>
          <a:prstGeom prst="rect">
            <a:avLst/>
          </a:prstGeom>
        </p:spPr>
      </p:pic>
      <p:sp>
        <p:nvSpPr>
          <p:cNvPr id="25" name="TextBox 24">
            <a:extLst>
              <a:ext uri="{FF2B5EF4-FFF2-40B4-BE49-F238E27FC236}">
                <a16:creationId xmlns:a16="http://schemas.microsoft.com/office/drawing/2014/main" id="{4EFC6370-3E04-0B12-C6F2-79499BCDF324}"/>
              </a:ext>
            </a:extLst>
          </p:cNvPr>
          <p:cNvSpPr txBox="1"/>
          <p:nvPr/>
        </p:nvSpPr>
        <p:spPr>
          <a:xfrm>
            <a:off x="5250650" y="5868825"/>
            <a:ext cx="997390" cy="369332"/>
          </a:xfrm>
          <a:prstGeom prst="rect">
            <a:avLst/>
          </a:prstGeom>
          <a:noFill/>
        </p:spPr>
        <p:txBody>
          <a:bodyPr wrap="square" rtlCol="0">
            <a:spAutoFit/>
          </a:bodyPr>
          <a:lstStyle/>
          <a:p>
            <a:r>
              <a:rPr lang="en-US" dirty="0"/>
              <a:t>R7-113</a:t>
            </a:r>
          </a:p>
        </p:txBody>
      </p:sp>
      <p:pic>
        <p:nvPicPr>
          <p:cNvPr id="21" name="Picture 20" descr="A horizontal white plaque with a black border and the words &quot;VEHICLE MUST BE PLUGGED IN&quot; in black on three lines.">
            <a:extLst>
              <a:ext uri="{FF2B5EF4-FFF2-40B4-BE49-F238E27FC236}">
                <a16:creationId xmlns:a16="http://schemas.microsoft.com/office/drawing/2014/main" id="{F2BE3E87-5B09-B6F9-90EE-3D810DB2EBDC}"/>
              </a:ext>
            </a:extLst>
          </p:cNvPr>
          <p:cNvPicPr>
            <a:picLocks noChangeAspect="1"/>
          </p:cNvPicPr>
          <p:nvPr/>
        </p:nvPicPr>
        <p:blipFill rotWithShape="1">
          <a:blip r:embed="rId5"/>
          <a:srcRect l="19855" t="50000" r="61406" b="34839"/>
          <a:stretch/>
        </p:blipFill>
        <p:spPr>
          <a:xfrm>
            <a:off x="6503779" y="4640880"/>
            <a:ext cx="941212" cy="544708"/>
          </a:xfrm>
          <a:prstGeom prst="rect">
            <a:avLst/>
          </a:prstGeom>
        </p:spPr>
      </p:pic>
      <p:sp>
        <p:nvSpPr>
          <p:cNvPr id="26" name="TextBox 25">
            <a:extLst>
              <a:ext uri="{FF2B5EF4-FFF2-40B4-BE49-F238E27FC236}">
                <a16:creationId xmlns:a16="http://schemas.microsoft.com/office/drawing/2014/main" id="{AA6A4BEF-F2DC-E914-70BC-4FA7344358FC}"/>
              </a:ext>
            </a:extLst>
          </p:cNvPr>
          <p:cNvSpPr txBox="1"/>
          <p:nvPr/>
        </p:nvSpPr>
        <p:spPr>
          <a:xfrm>
            <a:off x="6414335" y="5101369"/>
            <a:ext cx="1313605" cy="369332"/>
          </a:xfrm>
          <a:prstGeom prst="rect">
            <a:avLst/>
          </a:prstGeom>
          <a:noFill/>
        </p:spPr>
        <p:txBody>
          <a:bodyPr wrap="square" rtlCol="0">
            <a:spAutoFit/>
          </a:bodyPr>
          <a:lstStyle/>
          <a:p>
            <a:r>
              <a:rPr lang="en-US"/>
              <a:t>R7-113aP</a:t>
            </a:r>
          </a:p>
        </p:txBody>
      </p:sp>
      <p:pic>
        <p:nvPicPr>
          <p:cNvPr id="5" name="Picture 4" descr="A horizontal rectangular white plaque with a black border and the words &quot;VACATE STALL WHEN CHARGING COMPLETED&quot; in black on three lines. ">
            <a:extLst>
              <a:ext uri="{FF2B5EF4-FFF2-40B4-BE49-F238E27FC236}">
                <a16:creationId xmlns:a16="http://schemas.microsoft.com/office/drawing/2014/main" id="{EA4B3ECC-BE44-ADD4-3B25-4858294D3704}"/>
              </a:ext>
            </a:extLst>
          </p:cNvPr>
          <p:cNvPicPr>
            <a:picLocks noChangeAspect="1"/>
          </p:cNvPicPr>
          <p:nvPr/>
        </p:nvPicPr>
        <p:blipFill rotWithShape="1">
          <a:blip r:embed="rId5"/>
          <a:srcRect l="20372" t="79544" r="60889" b="7581"/>
          <a:stretch/>
        </p:blipFill>
        <p:spPr>
          <a:xfrm>
            <a:off x="6532083" y="5434676"/>
            <a:ext cx="941212" cy="462534"/>
          </a:xfrm>
          <a:prstGeom prst="rect">
            <a:avLst/>
          </a:prstGeom>
        </p:spPr>
      </p:pic>
      <p:sp>
        <p:nvSpPr>
          <p:cNvPr id="27" name="TextBox 26">
            <a:extLst>
              <a:ext uri="{FF2B5EF4-FFF2-40B4-BE49-F238E27FC236}">
                <a16:creationId xmlns:a16="http://schemas.microsoft.com/office/drawing/2014/main" id="{4E15A19E-B1D6-5EC3-AF77-102DB533DD01}"/>
              </a:ext>
            </a:extLst>
          </p:cNvPr>
          <p:cNvSpPr txBox="1"/>
          <p:nvPr/>
        </p:nvSpPr>
        <p:spPr>
          <a:xfrm>
            <a:off x="6392528" y="5865475"/>
            <a:ext cx="1313605" cy="369332"/>
          </a:xfrm>
          <a:prstGeom prst="rect">
            <a:avLst/>
          </a:prstGeom>
          <a:noFill/>
        </p:spPr>
        <p:txBody>
          <a:bodyPr wrap="square" rtlCol="0">
            <a:spAutoFit/>
          </a:bodyPr>
          <a:lstStyle/>
          <a:p>
            <a:r>
              <a:rPr lang="en-US" dirty="0"/>
              <a:t>R7-113bP</a:t>
            </a:r>
          </a:p>
        </p:txBody>
      </p:sp>
      <p:pic>
        <p:nvPicPr>
          <p:cNvPr id="22" name="Picture 21" descr="A vertical rectangular white sign with a green border and the words &quot;2 HR&quot; on a panel in the top third of the sign. The number &quot;2&quot; is shown in large white letters on a green panel in the upper left quadrant of the sign to the left of the word &quot;HR&quot; in green. Below this panel, the words &quot;VEHICLE CHARGING ONLY&quot; are shown in green on three lines above a left-pointing horizontal green arrow.">
            <a:extLst>
              <a:ext uri="{FF2B5EF4-FFF2-40B4-BE49-F238E27FC236}">
                <a16:creationId xmlns:a16="http://schemas.microsoft.com/office/drawing/2014/main" id="{AC52CD74-F072-29DF-3DC5-2DA4F2C2A21E}"/>
              </a:ext>
            </a:extLst>
          </p:cNvPr>
          <p:cNvPicPr>
            <a:picLocks noChangeAspect="1"/>
          </p:cNvPicPr>
          <p:nvPr/>
        </p:nvPicPr>
        <p:blipFill rotWithShape="1">
          <a:blip r:embed="rId5"/>
          <a:srcRect l="39033" t="56583" r="39550" b="6671"/>
          <a:stretch/>
        </p:blipFill>
        <p:spPr>
          <a:xfrm>
            <a:off x="7668033" y="4618053"/>
            <a:ext cx="1075717" cy="1320213"/>
          </a:xfrm>
          <a:prstGeom prst="rect">
            <a:avLst/>
          </a:prstGeom>
        </p:spPr>
      </p:pic>
      <p:sp>
        <p:nvSpPr>
          <p:cNvPr id="28" name="TextBox 27">
            <a:extLst>
              <a:ext uri="{FF2B5EF4-FFF2-40B4-BE49-F238E27FC236}">
                <a16:creationId xmlns:a16="http://schemas.microsoft.com/office/drawing/2014/main" id="{C54F8696-6087-2ED6-0294-A11B9000A58C}"/>
              </a:ext>
            </a:extLst>
          </p:cNvPr>
          <p:cNvSpPr txBox="1"/>
          <p:nvPr/>
        </p:nvSpPr>
        <p:spPr>
          <a:xfrm>
            <a:off x="7754129" y="5867393"/>
            <a:ext cx="1075717" cy="369332"/>
          </a:xfrm>
          <a:prstGeom prst="rect">
            <a:avLst/>
          </a:prstGeom>
          <a:noFill/>
        </p:spPr>
        <p:txBody>
          <a:bodyPr wrap="square" rtlCol="0">
            <a:spAutoFit/>
          </a:bodyPr>
          <a:lstStyle/>
          <a:p>
            <a:r>
              <a:rPr lang="en-US" dirty="0"/>
              <a:t>R7-114</a:t>
            </a:r>
          </a:p>
        </p:txBody>
      </p:sp>
      <p:pic>
        <p:nvPicPr>
          <p:cNvPr id="23" name="Picture 22" descr="A vertical rectangular white sign with a green border and the words &quot;45 MIN&quot; on a panel at the top of the sign. The number &quot;45&quot; is shown in large white letters on a green panel in the upper left quadrant of the sign to the left of the word &quot;MIN&quot; in green. Below this panel, the words &quot;VEHICLE CHARGING ONLY 7 AM - 10 PM&quot; are in green on four lines above a two-directional horizontal green arrow.">
            <a:extLst>
              <a:ext uri="{FF2B5EF4-FFF2-40B4-BE49-F238E27FC236}">
                <a16:creationId xmlns:a16="http://schemas.microsoft.com/office/drawing/2014/main" id="{5FA8D8CB-369B-6186-3419-E9C053B706E7}"/>
              </a:ext>
            </a:extLst>
          </p:cNvPr>
          <p:cNvPicPr>
            <a:picLocks noChangeAspect="1"/>
          </p:cNvPicPr>
          <p:nvPr/>
        </p:nvPicPr>
        <p:blipFill rotWithShape="1">
          <a:blip r:embed="rId5"/>
          <a:srcRect l="59147" t="56533" r="19436" b="7585"/>
          <a:stretch/>
        </p:blipFill>
        <p:spPr>
          <a:xfrm>
            <a:off x="8909642" y="4628252"/>
            <a:ext cx="1075717" cy="1289158"/>
          </a:xfrm>
          <a:prstGeom prst="rect">
            <a:avLst/>
          </a:prstGeom>
        </p:spPr>
      </p:pic>
      <p:sp>
        <p:nvSpPr>
          <p:cNvPr id="29" name="TextBox 28">
            <a:extLst>
              <a:ext uri="{FF2B5EF4-FFF2-40B4-BE49-F238E27FC236}">
                <a16:creationId xmlns:a16="http://schemas.microsoft.com/office/drawing/2014/main" id="{5D0B2227-CFC1-26E0-441C-6F72AA9B4BF6}"/>
              </a:ext>
            </a:extLst>
          </p:cNvPr>
          <p:cNvSpPr txBox="1"/>
          <p:nvPr/>
        </p:nvSpPr>
        <p:spPr>
          <a:xfrm>
            <a:off x="8964882" y="5865475"/>
            <a:ext cx="1220952" cy="369332"/>
          </a:xfrm>
          <a:prstGeom prst="rect">
            <a:avLst/>
          </a:prstGeom>
          <a:noFill/>
        </p:spPr>
        <p:txBody>
          <a:bodyPr wrap="square" rtlCol="0">
            <a:spAutoFit/>
          </a:bodyPr>
          <a:lstStyle/>
          <a:p>
            <a:r>
              <a:rPr lang="en-US" dirty="0"/>
              <a:t>R7-114a</a:t>
            </a:r>
          </a:p>
        </p:txBody>
      </p:sp>
      <p:pic>
        <p:nvPicPr>
          <p:cNvPr id="24" name="Picture 23" descr="A vertical rectangular white sign with a green border and the words &quot;45 MIN&quot; on a panel at the top of the sign. The number &quot;45&quot; is shown in large white letters on a green panel in the upper left quadrant of the sign to the left of the word &quot;MIN&quot; in green. Below this panel, the words &quot;VEHICLE CHARGING ONLY 7 AM-10 PM MON-FRI&quot; are in green on five lines above a right-pointing horizontal green arrow.">
            <a:extLst>
              <a:ext uri="{FF2B5EF4-FFF2-40B4-BE49-F238E27FC236}">
                <a16:creationId xmlns:a16="http://schemas.microsoft.com/office/drawing/2014/main" id="{199B1C06-3BC5-BAAF-DDA4-CAB239E9CCA7}"/>
              </a:ext>
            </a:extLst>
          </p:cNvPr>
          <p:cNvPicPr>
            <a:picLocks noChangeAspect="1"/>
          </p:cNvPicPr>
          <p:nvPr/>
        </p:nvPicPr>
        <p:blipFill rotWithShape="1">
          <a:blip r:embed="rId5"/>
          <a:srcRect l="79865" t="51799" b="6988"/>
          <a:stretch>
            <a:fillRect/>
          </a:stretch>
        </p:blipFill>
        <p:spPr>
          <a:xfrm>
            <a:off x="10177826" y="4472419"/>
            <a:ext cx="1011317" cy="1480650"/>
          </a:xfrm>
          <a:prstGeom prst="rect">
            <a:avLst/>
          </a:prstGeom>
        </p:spPr>
      </p:pic>
      <p:sp>
        <p:nvSpPr>
          <p:cNvPr id="30" name="TextBox 29">
            <a:extLst>
              <a:ext uri="{FF2B5EF4-FFF2-40B4-BE49-F238E27FC236}">
                <a16:creationId xmlns:a16="http://schemas.microsoft.com/office/drawing/2014/main" id="{3EB7275F-1651-073E-A203-2CE17D8E6732}"/>
              </a:ext>
            </a:extLst>
          </p:cNvPr>
          <p:cNvSpPr txBox="1"/>
          <p:nvPr/>
        </p:nvSpPr>
        <p:spPr>
          <a:xfrm>
            <a:off x="10193222" y="5871222"/>
            <a:ext cx="1135612" cy="369332"/>
          </a:xfrm>
          <a:prstGeom prst="rect">
            <a:avLst/>
          </a:prstGeom>
          <a:noFill/>
        </p:spPr>
        <p:txBody>
          <a:bodyPr wrap="square" rtlCol="0">
            <a:spAutoFit/>
          </a:bodyPr>
          <a:lstStyle/>
          <a:p>
            <a:r>
              <a:rPr lang="en-US" dirty="0"/>
              <a:t>R7-114b</a:t>
            </a:r>
          </a:p>
        </p:txBody>
      </p:sp>
    </p:spTree>
    <p:extLst>
      <p:ext uri="{BB962C8B-B14F-4D97-AF65-F5344CB8AC3E}">
        <p14:creationId xmlns:p14="http://schemas.microsoft.com/office/powerpoint/2010/main" val="240243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BCBDA-B187-9485-5E88-A332EBAD16C7}"/>
              </a:ext>
            </a:extLst>
          </p:cNvPr>
          <p:cNvSpPr>
            <a:spLocks noGrp="1"/>
          </p:cNvSpPr>
          <p:nvPr>
            <p:ph type="title"/>
          </p:nvPr>
        </p:nvSpPr>
        <p:spPr/>
        <p:txBody>
          <a:bodyPr/>
          <a:lstStyle/>
          <a:p>
            <a:r>
              <a:rPr lang="en-US" dirty="0"/>
              <a:t>Section 2B.58 Traffic Signal Pedestrian and Bicyclist Actuation Signs</a:t>
            </a:r>
          </a:p>
        </p:txBody>
      </p:sp>
      <p:sp>
        <p:nvSpPr>
          <p:cNvPr id="4" name="Content Placeholder 3">
            <a:extLst>
              <a:ext uri="{FF2B5EF4-FFF2-40B4-BE49-F238E27FC236}">
                <a16:creationId xmlns:a16="http://schemas.microsoft.com/office/drawing/2014/main" id="{CE3DA020-33FE-85D0-4794-5D381598C12A}"/>
              </a:ext>
            </a:extLst>
          </p:cNvPr>
          <p:cNvSpPr>
            <a:spLocks noGrp="1"/>
          </p:cNvSpPr>
          <p:nvPr>
            <p:ph idx="1"/>
          </p:nvPr>
        </p:nvSpPr>
        <p:spPr/>
        <p:txBody>
          <a:bodyPr/>
          <a:lstStyle/>
          <a:p>
            <a:r>
              <a:rPr lang="en-US" dirty="0"/>
              <a:t>Changes R10-25 sign design</a:t>
            </a:r>
          </a:p>
        </p:txBody>
      </p:sp>
      <p:grpSp>
        <p:nvGrpSpPr>
          <p:cNvPr id="3" name="Group 2" descr="A vertical rectangular white sign with a symbol of a hand pushing a button above the words &quot;PUSH BUTTON TO TURN ON WARNING LIGHTS&quot; is crossed out.">
            <a:extLst>
              <a:ext uri="{FF2B5EF4-FFF2-40B4-BE49-F238E27FC236}">
                <a16:creationId xmlns:a16="http://schemas.microsoft.com/office/drawing/2014/main" id="{1739157E-92AE-369C-B6ED-E8EE19E533C7}"/>
              </a:ext>
            </a:extLst>
          </p:cNvPr>
          <p:cNvGrpSpPr/>
          <p:nvPr/>
        </p:nvGrpSpPr>
        <p:grpSpPr>
          <a:xfrm>
            <a:off x="3140247" y="2400300"/>
            <a:ext cx="2884183" cy="2755959"/>
            <a:chOff x="3140247" y="2400300"/>
            <a:chExt cx="2884183" cy="2755959"/>
          </a:xfrm>
        </p:grpSpPr>
        <p:pic>
          <p:nvPicPr>
            <p:cNvPr id="8" name="Picture 7">
              <a:extLst>
                <a:ext uri="{FF2B5EF4-FFF2-40B4-BE49-F238E27FC236}">
                  <a16:creationId xmlns:a16="http://schemas.microsoft.com/office/drawing/2014/main" id="{122834A6-6D0B-8782-F616-73F3633478F6}"/>
                </a:ext>
              </a:extLst>
            </p:cNvPr>
            <p:cNvPicPr>
              <a:picLocks noChangeAspect="1"/>
            </p:cNvPicPr>
            <p:nvPr/>
          </p:nvPicPr>
          <p:blipFill rotWithShape="1">
            <a:blip r:embed="rId3"/>
            <a:srcRect r="3713" b="12816"/>
            <a:stretch/>
          </p:blipFill>
          <p:spPr>
            <a:xfrm>
              <a:off x="3586657" y="2566151"/>
              <a:ext cx="1975944" cy="2590108"/>
            </a:xfrm>
            <a:prstGeom prst="rect">
              <a:avLst/>
            </a:prstGeom>
          </p:spPr>
        </p:pic>
        <p:cxnSp>
          <p:nvCxnSpPr>
            <p:cNvPr id="10" name="Straight Connector 9">
              <a:extLst>
                <a:ext uri="{FF2B5EF4-FFF2-40B4-BE49-F238E27FC236}">
                  <a16:creationId xmlns:a16="http://schemas.microsoft.com/office/drawing/2014/main" id="{BD746766-681A-4351-D12A-A80070C1B97C}"/>
                </a:ext>
              </a:extLst>
            </p:cNvPr>
            <p:cNvCxnSpPr>
              <a:cxnSpLocks/>
            </p:cNvCxnSpPr>
            <p:nvPr/>
          </p:nvCxnSpPr>
          <p:spPr bwMode="auto">
            <a:xfrm>
              <a:off x="3493078" y="2400300"/>
              <a:ext cx="2145723" cy="2755958"/>
            </a:xfrm>
            <a:prstGeom prst="line">
              <a:avLst/>
            </a:prstGeom>
            <a:solidFill>
              <a:schemeClr val="accent1"/>
            </a:solidFill>
            <a:ln w="76200" cap="flat" cmpd="sng" algn="ctr">
              <a:solidFill>
                <a:srgbClr val="FF0000"/>
              </a:solidFill>
              <a:prstDash val="solid"/>
              <a:round/>
              <a:headEnd type="none" w="med" len="med"/>
              <a:tailEnd type="none" w="med" len="med"/>
            </a:ln>
            <a:effectLst/>
          </p:spPr>
        </p:cxnSp>
        <p:pic>
          <p:nvPicPr>
            <p:cNvPr id="11" name="Picture 10">
              <a:extLst>
                <a:ext uri="{FF2B5EF4-FFF2-40B4-BE49-F238E27FC236}">
                  <a16:creationId xmlns:a16="http://schemas.microsoft.com/office/drawing/2014/main" id="{C16D9C9C-B36D-81A4-FD99-EE023BB7EF20}"/>
                </a:ext>
              </a:extLst>
            </p:cNvPr>
            <p:cNvPicPr>
              <a:picLocks noChangeAspect="1"/>
            </p:cNvPicPr>
            <p:nvPr/>
          </p:nvPicPr>
          <p:blipFill>
            <a:blip r:embed="rId4"/>
            <a:stretch>
              <a:fillRect/>
            </a:stretch>
          </p:blipFill>
          <p:spPr>
            <a:xfrm rot="4306957">
              <a:off x="3487612" y="2361127"/>
              <a:ext cx="2189453" cy="2884183"/>
            </a:xfrm>
            <a:prstGeom prst="rect">
              <a:avLst/>
            </a:prstGeom>
          </p:spPr>
        </p:pic>
      </p:grpSp>
      <p:sp>
        <p:nvSpPr>
          <p:cNvPr id="9" name="TextBox 8">
            <a:extLst>
              <a:ext uri="{FF2B5EF4-FFF2-40B4-BE49-F238E27FC236}">
                <a16:creationId xmlns:a16="http://schemas.microsoft.com/office/drawing/2014/main" id="{77BF5671-8206-E19F-8BF5-055E1EAC7C84}"/>
              </a:ext>
            </a:extLst>
          </p:cNvPr>
          <p:cNvSpPr txBox="1"/>
          <p:nvPr/>
        </p:nvSpPr>
        <p:spPr>
          <a:xfrm>
            <a:off x="4084910" y="5072231"/>
            <a:ext cx="1738807" cy="369332"/>
          </a:xfrm>
          <a:prstGeom prst="rect">
            <a:avLst/>
          </a:prstGeom>
          <a:noFill/>
        </p:spPr>
        <p:txBody>
          <a:bodyPr wrap="square" rtlCol="0">
            <a:spAutoFit/>
          </a:bodyPr>
          <a:lstStyle/>
          <a:p>
            <a:r>
              <a:rPr lang="en-US"/>
              <a:t>R10-25</a:t>
            </a:r>
          </a:p>
        </p:txBody>
      </p:sp>
      <p:pic>
        <p:nvPicPr>
          <p:cNvPr id="6" name="Picture 5" descr="A vertical rectangular white sign is shown with a symbol of a hand pushing a button and the words &quot;PUSH BUTTON FOR WARNING LIGHTS&quot; above a dividing line. Below the dividing line, the words &quot;WAIT FOR GAP IN TRAFFIC&quot; are shown.">
            <a:extLst>
              <a:ext uri="{FF2B5EF4-FFF2-40B4-BE49-F238E27FC236}">
                <a16:creationId xmlns:a16="http://schemas.microsoft.com/office/drawing/2014/main" id="{92CC950B-C12E-203F-6EDF-DF24E91431B8}"/>
              </a:ext>
            </a:extLst>
          </p:cNvPr>
          <p:cNvPicPr>
            <a:picLocks noChangeAspect="1"/>
          </p:cNvPicPr>
          <p:nvPr/>
        </p:nvPicPr>
        <p:blipFill rotWithShape="1">
          <a:blip r:embed="rId5"/>
          <a:srcRect r="4951" b="13653"/>
          <a:stretch/>
        </p:blipFill>
        <p:spPr>
          <a:xfrm>
            <a:off x="7091855" y="2531957"/>
            <a:ext cx="1950545" cy="2624301"/>
          </a:xfrm>
          <a:prstGeom prst="rect">
            <a:avLst/>
          </a:prstGeom>
        </p:spPr>
      </p:pic>
      <p:sp>
        <p:nvSpPr>
          <p:cNvPr id="7" name="TextBox 6">
            <a:extLst>
              <a:ext uri="{FF2B5EF4-FFF2-40B4-BE49-F238E27FC236}">
                <a16:creationId xmlns:a16="http://schemas.microsoft.com/office/drawing/2014/main" id="{C6A56FD3-04F0-96DF-6662-80B3115D5D9E}"/>
              </a:ext>
            </a:extLst>
          </p:cNvPr>
          <p:cNvSpPr txBox="1"/>
          <p:nvPr/>
        </p:nvSpPr>
        <p:spPr>
          <a:xfrm>
            <a:off x="7582902" y="5072231"/>
            <a:ext cx="1738807" cy="369332"/>
          </a:xfrm>
          <a:prstGeom prst="rect">
            <a:avLst/>
          </a:prstGeom>
          <a:noFill/>
        </p:spPr>
        <p:txBody>
          <a:bodyPr wrap="square" rtlCol="0">
            <a:spAutoFit/>
          </a:bodyPr>
          <a:lstStyle/>
          <a:p>
            <a:r>
              <a:rPr lang="en-US"/>
              <a:t>R10-25</a:t>
            </a:r>
          </a:p>
        </p:txBody>
      </p:sp>
    </p:spTree>
    <p:extLst>
      <p:ext uri="{BB962C8B-B14F-4D97-AF65-F5344CB8AC3E}">
        <p14:creationId xmlns:p14="http://schemas.microsoft.com/office/powerpoint/2010/main" val="327323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F7749-1BD7-6D57-5A30-E6701E707AAA}"/>
              </a:ext>
            </a:extLst>
          </p:cNvPr>
          <p:cNvSpPr>
            <a:spLocks noGrp="1"/>
          </p:cNvSpPr>
          <p:nvPr>
            <p:ph type="title"/>
          </p:nvPr>
        </p:nvSpPr>
        <p:spPr/>
        <p:txBody>
          <a:bodyPr/>
          <a:lstStyle/>
          <a:p>
            <a:r>
              <a:rPr lang="en-US" dirty="0"/>
              <a:t>Section 2B.59 Traffic Signal Signs and Plaques</a:t>
            </a:r>
          </a:p>
        </p:txBody>
      </p:sp>
      <p:pic>
        <p:nvPicPr>
          <p:cNvPr id="6" name="Picture 5" descr="A vertical rectangular white sign with a black border and the words &quot;LEFT TURN YIELD ON FLASHING YELLOW ARROW&quot; in black on five lines. ">
            <a:extLst>
              <a:ext uri="{FF2B5EF4-FFF2-40B4-BE49-F238E27FC236}">
                <a16:creationId xmlns:a16="http://schemas.microsoft.com/office/drawing/2014/main" id="{4DFF166A-935E-9FF2-FFFD-1CEEE46952FB}"/>
              </a:ext>
            </a:extLst>
          </p:cNvPr>
          <p:cNvPicPr>
            <a:picLocks noChangeAspect="1"/>
          </p:cNvPicPr>
          <p:nvPr/>
        </p:nvPicPr>
        <p:blipFill rotWithShape="1">
          <a:blip r:embed="rId3"/>
          <a:srcRect l="1" r="2745" b="10095"/>
          <a:stretch>
            <a:fillRect/>
          </a:stretch>
        </p:blipFill>
        <p:spPr>
          <a:xfrm>
            <a:off x="2156123" y="1754475"/>
            <a:ext cx="1477987" cy="1848254"/>
          </a:xfrm>
          <a:prstGeom prst="rect">
            <a:avLst/>
          </a:prstGeom>
        </p:spPr>
      </p:pic>
      <p:sp>
        <p:nvSpPr>
          <p:cNvPr id="5" name="TextBox 4">
            <a:extLst>
              <a:ext uri="{FF2B5EF4-FFF2-40B4-BE49-F238E27FC236}">
                <a16:creationId xmlns:a16="http://schemas.microsoft.com/office/drawing/2014/main" id="{75CFF358-B9EA-C897-B300-A744A1D837F2}"/>
              </a:ext>
            </a:extLst>
          </p:cNvPr>
          <p:cNvSpPr txBox="1"/>
          <p:nvPr/>
        </p:nvSpPr>
        <p:spPr>
          <a:xfrm>
            <a:off x="2386669" y="3530448"/>
            <a:ext cx="1391648" cy="369332"/>
          </a:xfrm>
          <a:prstGeom prst="rect">
            <a:avLst/>
          </a:prstGeom>
          <a:noFill/>
        </p:spPr>
        <p:txBody>
          <a:bodyPr wrap="square" rtlCol="0">
            <a:spAutoFit/>
          </a:bodyPr>
          <a:lstStyle/>
          <a:p>
            <a:r>
              <a:rPr lang="en-US" dirty="0"/>
              <a:t>R10-12a</a:t>
            </a:r>
          </a:p>
        </p:txBody>
      </p:sp>
      <p:pic>
        <p:nvPicPr>
          <p:cNvPr id="8" name="Picture 7" descr="A vertical rectangular white sign with a black border and the words &quot;LEFT TURN YIELD TO&quot; in black on three lines above a a bicycle symbol.">
            <a:extLst>
              <a:ext uri="{FF2B5EF4-FFF2-40B4-BE49-F238E27FC236}">
                <a16:creationId xmlns:a16="http://schemas.microsoft.com/office/drawing/2014/main" id="{9EBCAC37-A6F5-19E7-9851-CD1FA4B201D8}"/>
              </a:ext>
            </a:extLst>
          </p:cNvPr>
          <p:cNvPicPr>
            <a:picLocks noChangeAspect="1"/>
          </p:cNvPicPr>
          <p:nvPr/>
        </p:nvPicPr>
        <p:blipFill rotWithShape="1">
          <a:blip r:embed="rId4"/>
          <a:srcRect l="-1" r="3668" b="10159"/>
          <a:stretch/>
        </p:blipFill>
        <p:spPr>
          <a:xfrm>
            <a:off x="3916316" y="1760959"/>
            <a:ext cx="1439157" cy="1835285"/>
          </a:xfrm>
          <a:prstGeom prst="rect">
            <a:avLst/>
          </a:prstGeom>
        </p:spPr>
      </p:pic>
      <p:sp>
        <p:nvSpPr>
          <p:cNvPr id="9" name="TextBox 8">
            <a:extLst>
              <a:ext uri="{FF2B5EF4-FFF2-40B4-BE49-F238E27FC236}">
                <a16:creationId xmlns:a16="http://schemas.microsoft.com/office/drawing/2014/main" id="{85B4A44C-BFFB-1CA2-376B-8EDBD1BBBECD}"/>
              </a:ext>
            </a:extLst>
          </p:cNvPr>
          <p:cNvSpPr txBox="1"/>
          <p:nvPr/>
        </p:nvSpPr>
        <p:spPr>
          <a:xfrm>
            <a:off x="4151927" y="3530448"/>
            <a:ext cx="1391648" cy="369332"/>
          </a:xfrm>
          <a:prstGeom prst="rect">
            <a:avLst/>
          </a:prstGeom>
          <a:noFill/>
        </p:spPr>
        <p:txBody>
          <a:bodyPr wrap="square" rtlCol="0">
            <a:spAutoFit/>
          </a:bodyPr>
          <a:lstStyle/>
          <a:p>
            <a:r>
              <a:rPr lang="en-US" dirty="0"/>
              <a:t>R10-12b</a:t>
            </a:r>
          </a:p>
        </p:txBody>
      </p:sp>
      <p:pic>
        <p:nvPicPr>
          <p:cNvPr id="26" name="Picture 25" descr="A vertical rectangular white sign with a black border and the words &quot;U TURN SIGNAL&quot; in black on three lines.">
            <a:extLst>
              <a:ext uri="{FF2B5EF4-FFF2-40B4-BE49-F238E27FC236}">
                <a16:creationId xmlns:a16="http://schemas.microsoft.com/office/drawing/2014/main" id="{EF64004E-6221-9605-D829-55F5C502EF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150" y="1859037"/>
            <a:ext cx="1305107" cy="1571844"/>
          </a:xfrm>
          <a:prstGeom prst="rect">
            <a:avLst/>
          </a:prstGeom>
        </p:spPr>
      </p:pic>
      <p:sp>
        <p:nvSpPr>
          <p:cNvPr id="13" name="TextBox 12">
            <a:extLst>
              <a:ext uri="{FF2B5EF4-FFF2-40B4-BE49-F238E27FC236}">
                <a16:creationId xmlns:a16="http://schemas.microsoft.com/office/drawing/2014/main" id="{0CB9536E-044C-6F4A-9C2E-28231CD567F6}"/>
              </a:ext>
            </a:extLst>
          </p:cNvPr>
          <p:cNvSpPr txBox="1"/>
          <p:nvPr/>
        </p:nvSpPr>
        <p:spPr>
          <a:xfrm>
            <a:off x="5695769" y="3522275"/>
            <a:ext cx="1391648" cy="369332"/>
          </a:xfrm>
          <a:prstGeom prst="rect">
            <a:avLst/>
          </a:prstGeom>
          <a:noFill/>
        </p:spPr>
        <p:txBody>
          <a:bodyPr wrap="square" rtlCol="0">
            <a:spAutoFit/>
          </a:bodyPr>
          <a:lstStyle/>
          <a:p>
            <a:r>
              <a:rPr lang="en-US" dirty="0"/>
              <a:t>R10-10b</a:t>
            </a:r>
          </a:p>
        </p:txBody>
      </p:sp>
      <p:pic>
        <p:nvPicPr>
          <p:cNvPr id="12" name="Picture 11" descr="A vertical rectangular white sign with a black border and the words &quot;STOP HERE ON FLASHING RED&quot; on four lines above a black diagonal arrow pointing down to the left.">
            <a:extLst>
              <a:ext uri="{FF2B5EF4-FFF2-40B4-BE49-F238E27FC236}">
                <a16:creationId xmlns:a16="http://schemas.microsoft.com/office/drawing/2014/main" id="{802EC121-74DE-C00C-4231-820EEAB885DE}"/>
              </a:ext>
            </a:extLst>
          </p:cNvPr>
          <p:cNvPicPr>
            <a:picLocks noChangeAspect="1"/>
          </p:cNvPicPr>
          <p:nvPr/>
        </p:nvPicPr>
        <p:blipFill rotWithShape="1">
          <a:blip r:embed="rId6"/>
          <a:srcRect b="8592"/>
          <a:stretch/>
        </p:blipFill>
        <p:spPr>
          <a:xfrm>
            <a:off x="7065674" y="1767440"/>
            <a:ext cx="1236372" cy="1831722"/>
          </a:xfrm>
          <a:prstGeom prst="rect">
            <a:avLst/>
          </a:prstGeom>
        </p:spPr>
      </p:pic>
      <p:sp>
        <p:nvSpPr>
          <p:cNvPr id="17" name="TextBox 16">
            <a:extLst>
              <a:ext uri="{FF2B5EF4-FFF2-40B4-BE49-F238E27FC236}">
                <a16:creationId xmlns:a16="http://schemas.microsoft.com/office/drawing/2014/main" id="{D9DB6808-7595-AA93-2F87-7570870103E8}"/>
              </a:ext>
            </a:extLst>
          </p:cNvPr>
          <p:cNvSpPr txBox="1"/>
          <p:nvPr/>
        </p:nvSpPr>
        <p:spPr>
          <a:xfrm>
            <a:off x="7192603" y="3522427"/>
            <a:ext cx="1391648" cy="369332"/>
          </a:xfrm>
          <a:prstGeom prst="rect">
            <a:avLst/>
          </a:prstGeom>
          <a:noFill/>
        </p:spPr>
        <p:txBody>
          <a:bodyPr wrap="square" rtlCol="0">
            <a:spAutoFit/>
          </a:bodyPr>
          <a:lstStyle/>
          <a:p>
            <a:r>
              <a:rPr lang="en-US" dirty="0"/>
              <a:t>R10-14b</a:t>
            </a:r>
          </a:p>
        </p:txBody>
      </p:sp>
      <p:pic>
        <p:nvPicPr>
          <p:cNvPr id="10" name="Picture 9" descr="A vertical rectangular white sign with a black border and a horizontal dividing line. The words &quot;STOP ON RED&quot; are above the dividing line and the words &quot;YIELD ON FLASHING RED AFTER STOP&quot; are below the dividing line.">
            <a:extLst>
              <a:ext uri="{FF2B5EF4-FFF2-40B4-BE49-F238E27FC236}">
                <a16:creationId xmlns:a16="http://schemas.microsoft.com/office/drawing/2014/main" id="{DFD32B93-A58F-2E4D-7CA5-E8BCC89DA686}"/>
              </a:ext>
            </a:extLst>
          </p:cNvPr>
          <p:cNvPicPr>
            <a:picLocks noChangeAspect="1"/>
          </p:cNvPicPr>
          <p:nvPr/>
        </p:nvPicPr>
        <p:blipFill rotWithShape="1">
          <a:blip r:embed="rId7"/>
          <a:srcRect r="4813" b="12211"/>
          <a:stretch/>
        </p:blipFill>
        <p:spPr>
          <a:xfrm>
            <a:off x="8565398" y="1782441"/>
            <a:ext cx="1350452" cy="1759543"/>
          </a:xfrm>
          <a:prstGeom prst="rect">
            <a:avLst/>
          </a:prstGeom>
        </p:spPr>
      </p:pic>
      <p:sp>
        <p:nvSpPr>
          <p:cNvPr id="20" name="TextBox 19">
            <a:extLst>
              <a:ext uri="{FF2B5EF4-FFF2-40B4-BE49-F238E27FC236}">
                <a16:creationId xmlns:a16="http://schemas.microsoft.com/office/drawing/2014/main" id="{F388AE7A-8ECB-E66D-AEA3-C84591BB2479}"/>
              </a:ext>
            </a:extLst>
          </p:cNvPr>
          <p:cNvSpPr txBox="1"/>
          <p:nvPr/>
        </p:nvSpPr>
        <p:spPr>
          <a:xfrm>
            <a:off x="8750313" y="3533134"/>
            <a:ext cx="1391648" cy="369332"/>
          </a:xfrm>
          <a:prstGeom prst="rect">
            <a:avLst/>
          </a:prstGeom>
          <a:noFill/>
        </p:spPr>
        <p:txBody>
          <a:bodyPr wrap="square" rtlCol="0">
            <a:spAutoFit/>
          </a:bodyPr>
          <a:lstStyle/>
          <a:p>
            <a:r>
              <a:rPr lang="en-US"/>
              <a:t>R10-23a</a:t>
            </a:r>
          </a:p>
        </p:txBody>
      </p:sp>
      <p:pic>
        <p:nvPicPr>
          <p:cNvPr id="14" name="Picture 13" descr="A vertical rectangular white sign with a black border and the words &quot;U TURN YIELD TO RIGHT TURN&quot; in black on five lines.">
            <a:extLst>
              <a:ext uri="{FF2B5EF4-FFF2-40B4-BE49-F238E27FC236}">
                <a16:creationId xmlns:a16="http://schemas.microsoft.com/office/drawing/2014/main" id="{F1635C60-002B-F767-C643-80B7ACE84B3F}"/>
              </a:ext>
            </a:extLst>
          </p:cNvPr>
          <p:cNvPicPr>
            <a:picLocks noChangeAspect="1"/>
          </p:cNvPicPr>
          <p:nvPr/>
        </p:nvPicPr>
        <p:blipFill rotWithShape="1">
          <a:blip r:embed="rId8"/>
          <a:srcRect l="1" r="-1" b="11335"/>
          <a:stretch>
            <a:fillRect/>
          </a:stretch>
        </p:blipFill>
        <p:spPr>
          <a:xfrm>
            <a:off x="4382615" y="4058102"/>
            <a:ext cx="1519708" cy="1788268"/>
          </a:xfrm>
          <a:prstGeom prst="rect">
            <a:avLst/>
          </a:prstGeom>
        </p:spPr>
      </p:pic>
      <p:sp>
        <p:nvSpPr>
          <p:cNvPr id="23" name="TextBox 22">
            <a:extLst>
              <a:ext uri="{FF2B5EF4-FFF2-40B4-BE49-F238E27FC236}">
                <a16:creationId xmlns:a16="http://schemas.microsoft.com/office/drawing/2014/main" id="{1AE3832E-3E4B-83CD-5B31-B41146A15418}"/>
              </a:ext>
            </a:extLst>
          </p:cNvPr>
          <p:cNvSpPr txBox="1"/>
          <p:nvPr/>
        </p:nvSpPr>
        <p:spPr>
          <a:xfrm>
            <a:off x="4675747" y="5790550"/>
            <a:ext cx="1391648" cy="369332"/>
          </a:xfrm>
          <a:prstGeom prst="rect">
            <a:avLst/>
          </a:prstGeom>
          <a:noFill/>
        </p:spPr>
        <p:txBody>
          <a:bodyPr wrap="square" rtlCol="0">
            <a:spAutoFit/>
          </a:bodyPr>
          <a:lstStyle/>
          <a:p>
            <a:r>
              <a:rPr lang="en-US" dirty="0"/>
              <a:t>R10-16</a:t>
            </a:r>
          </a:p>
        </p:txBody>
      </p:sp>
      <p:pic>
        <p:nvPicPr>
          <p:cNvPr id="16" name="Picture 15" descr="A vertical rectangular white sign with a black border and the words &quot;RIGHT TURN ON RED MUST YIELD TO U TURN&quot; in black on five lines. ">
            <a:extLst>
              <a:ext uri="{FF2B5EF4-FFF2-40B4-BE49-F238E27FC236}">
                <a16:creationId xmlns:a16="http://schemas.microsoft.com/office/drawing/2014/main" id="{79C82FA9-EEB2-DCDA-8669-FC8EA716BF5B}"/>
              </a:ext>
            </a:extLst>
          </p:cNvPr>
          <p:cNvPicPr>
            <a:picLocks noChangeAspect="1"/>
          </p:cNvPicPr>
          <p:nvPr/>
        </p:nvPicPr>
        <p:blipFill rotWithShape="1">
          <a:blip r:embed="rId9"/>
          <a:srcRect b="11048"/>
          <a:stretch/>
        </p:blipFill>
        <p:spPr>
          <a:xfrm>
            <a:off x="6315075" y="4058102"/>
            <a:ext cx="1519707" cy="1788268"/>
          </a:xfrm>
          <a:prstGeom prst="rect">
            <a:avLst/>
          </a:prstGeom>
        </p:spPr>
      </p:pic>
      <p:sp>
        <p:nvSpPr>
          <p:cNvPr id="24" name="TextBox 23">
            <a:extLst>
              <a:ext uri="{FF2B5EF4-FFF2-40B4-BE49-F238E27FC236}">
                <a16:creationId xmlns:a16="http://schemas.microsoft.com/office/drawing/2014/main" id="{F5F95DF0-8EFC-56A8-99BC-0FE6C4DB0A9E}"/>
              </a:ext>
            </a:extLst>
          </p:cNvPr>
          <p:cNvSpPr txBox="1"/>
          <p:nvPr/>
        </p:nvSpPr>
        <p:spPr>
          <a:xfrm>
            <a:off x="6614676" y="5798848"/>
            <a:ext cx="1391648" cy="369332"/>
          </a:xfrm>
          <a:prstGeom prst="rect">
            <a:avLst/>
          </a:prstGeom>
          <a:noFill/>
        </p:spPr>
        <p:txBody>
          <a:bodyPr wrap="square" rtlCol="0">
            <a:spAutoFit/>
          </a:bodyPr>
          <a:lstStyle/>
          <a:p>
            <a:r>
              <a:rPr lang="en-US"/>
              <a:t>R10-30</a:t>
            </a:r>
          </a:p>
        </p:txBody>
      </p:sp>
    </p:spTree>
    <p:extLst>
      <p:ext uri="{BB962C8B-B14F-4D97-AF65-F5344CB8AC3E}">
        <p14:creationId xmlns:p14="http://schemas.microsoft.com/office/powerpoint/2010/main" val="1121832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60615-348E-B8E8-EC6D-30922B512D41}"/>
              </a:ext>
            </a:extLst>
          </p:cNvPr>
          <p:cNvSpPr>
            <a:spLocks noGrp="1"/>
          </p:cNvSpPr>
          <p:nvPr>
            <p:ph type="title"/>
          </p:nvPr>
        </p:nvSpPr>
        <p:spPr/>
        <p:txBody>
          <a:bodyPr/>
          <a:lstStyle/>
          <a:p>
            <a:r>
              <a:rPr lang="en-US" dirty="0"/>
              <a:t>Section 2B.60 No Turn on Red Signs</a:t>
            </a:r>
          </a:p>
        </p:txBody>
      </p:sp>
      <p:sp>
        <p:nvSpPr>
          <p:cNvPr id="4" name="Content Placeholder 3">
            <a:extLst>
              <a:ext uri="{FF2B5EF4-FFF2-40B4-BE49-F238E27FC236}">
                <a16:creationId xmlns:a16="http://schemas.microsoft.com/office/drawing/2014/main" id="{47F6ACFB-5FE6-D911-096F-9ACE52337269}"/>
              </a:ext>
            </a:extLst>
          </p:cNvPr>
          <p:cNvSpPr>
            <a:spLocks noGrp="1"/>
          </p:cNvSpPr>
          <p:nvPr>
            <p:ph idx="1"/>
          </p:nvPr>
        </p:nvSpPr>
        <p:spPr/>
        <p:txBody>
          <a:bodyPr/>
          <a:lstStyle/>
          <a:p>
            <a:r>
              <a:rPr lang="en-US" dirty="0"/>
              <a:t>Revises Standard on which sign to use:</a:t>
            </a:r>
          </a:p>
          <a:p>
            <a:pPr lvl="1"/>
            <a:r>
              <a:rPr lang="en-US" dirty="0"/>
              <a:t>R10-11a sign with circular red symbol when approach is controlled by both circular red and red</a:t>
            </a:r>
            <a:r>
              <a:rPr lang="en-US" b="1" dirty="0"/>
              <a:t> left </a:t>
            </a:r>
            <a:r>
              <a:rPr lang="en-US" dirty="0"/>
              <a:t>arrow signal indications</a:t>
            </a:r>
          </a:p>
          <a:p>
            <a:pPr lvl="1"/>
            <a:r>
              <a:rPr lang="en-US" dirty="0"/>
              <a:t>Word message-only signs (R10-11 or R10-11b) if there is no red arrow for the approach</a:t>
            </a:r>
          </a:p>
          <a:p>
            <a:r>
              <a:rPr lang="en-US" dirty="0"/>
              <a:t>Adds Standard on location of sign</a:t>
            </a:r>
          </a:p>
        </p:txBody>
      </p:sp>
      <p:pic>
        <p:nvPicPr>
          <p:cNvPr id="6" name="Picture 5" descr="A vertical rectangular white sign with a black border and the words &quot;NO TURN ON RED&quot; in black on four lines. ">
            <a:extLst>
              <a:ext uri="{FF2B5EF4-FFF2-40B4-BE49-F238E27FC236}">
                <a16:creationId xmlns:a16="http://schemas.microsoft.com/office/drawing/2014/main" id="{DB187A48-9970-7EB7-76C8-D7BB37164A19}"/>
              </a:ext>
            </a:extLst>
          </p:cNvPr>
          <p:cNvPicPr>
            <a:picLocks noChangeAspect="1"/>
          </p:cNvPicPr>
          <p:nvPr/>
        </p:nvPicPr>
        <p:blipFill rotWithShape="1">
          <a:blip r:embed="rId3"/>
          <a:srcRect r="73754" b="13174"/>
          <a:stretch/>
        </p:blipFill>
        <p:spPr>
          <a:xfrm>
            <a:off x="3959089" y="4221630"/>
            <a:ext cx="1223627" cy="1514679"/>
          </a:xfrm>
          <a:prstGeom prst="rect">
            <a:avLst/>
          </a:prstGeom>
        </p:spPr>
      </p:pic>
      <p:sp>
        <p:nvSpPr>
          <p:cNvPr id="9" name="TextBox 8">
            <a:extLst>
              <a:ext uri="{FF2B5EF4-FFF2-40B4-BE49-F238E27FC236}">
                <a16:creationId xmlns:a16="http://schemas.microsoft.com/office/drawing/2014/main" id="{2235DDA6-DC37-42B4-209F-459FDB07E49E}"/>
              </a:ext>
            </a:extLst>
          </p:cNvPr>
          <p:cNvSpPr txBox="1"/>
          <p:nvPr/>
        </p:nvSpPr>
        <p:spPr>
          <a:xfrm>
            <a:off x="4141941" y="5675839"/>
            <a:ext cx="1381125" cy="369332"/>
          </a:xfrm>
          <a:prstGeom prst="rect">
            <a:avLst/>
          </a:prstGeom>
          <a:noFill/>
        </p:spPr>
        <p:txBody>
          <a:bodyPr wrap="square" rtlCol="0">
            <a:spAutoFit/>
          </a:bodyPr>
          <a:lstStyle/>
          <a:p>
            <a:r>
              <a:rPr lang="en-US" dirty="0"/>
              <a:t>R10-11</a:t>
            </a:r>
          </a:p>
        </p:txBody>
      </p:sp>
      <p:pic>
        <p:nvPicPr>
          <p:cNvPr id="7" name="Picture 6" descr="A vertical rectangular white sign with a black border. The words &quot;NO TURN ON RED&quot; are in black on three lines above a red disc. ">
            <a:extLst>
              <a:ext uri="{FF2B5EF4-FFF2-40B4-BE49-F238E27FC236}">
                <a16:creationId xmlns:a16="http://schemas.microsoft.com/office/drawing/2014/main" id="{9E322B38-62D8-50F9-C99D-9D3E1FF1BB11}"/>
              </a:ext>
            </a:extLst>
          </p:cNvPr>
          <p:cNvPicPr>
            <a:picLocks noChangeAspect="1"/>
          </p:cNvPicPr>
          <p:nvPr/>
        </p:nvPicPr>
        <p:blipFill rotWithShape="1">
          <a:blip r:embed="rId3"/>
          <a:srcRect l="34418" r="35495" b="13174"/>
          <a:stretch/>
        </p:blipFill>
        <p:spPr>
          <a:xfrm>
            <a:off x="5394143" y="4221630"/>
            <a:ext cx="1402725" cy="1514679"/>
          </a:xfrm>
          <a:prstGeom prst="rect">
            <a:avLst/>
          </a:prstGeom>
        </p:spPr>
      </p:pic>
      <p:sp>
        <p:nvSpPr>
          <p:cNvPr id="10" name="TextBox 9">
            <a:extLst>
              <a:ext uri="{FF2B5EF4-FFF2-40B4-BE49-F238E27FC236}">
                <a16:creationId xmlns:a16="http://schemas.microsoft.com/office/drawing/2014/main" id="{D8E374DC-1509-C094-F955-9460C266061A}"/>
              </a:ext>
            </a:extLst>
          </p:cNvPr>
          <p:cNvSpPr txBox="1"/>
          <p:nvPr/>
        </p:nvSpPr>
        <p:spPr>
          <a:xfrm>
            <a:off x="5598595" y="5676252"/>
            <a:ext cx="1381125" cy="369332"/>
          </a:xfrm>
          <a:prstGeom prst="rect">
            <a:avLst/>
          </a:prstGeom>
          <a:noFill/>
        </p:spPr>
        <p:txBody>
          <a:bodyPr wrap="square" rtlCol="0">
            <a:spAutoFit/>
          </a:bodyPr>
          <a:lstStyle/>
          <a:p>
            <a:r>
              <a:rPr lang="en-US" dirty="0"/>
              <a:t>R10-11a</a:t>
            </a:r>
          </a:p>
        </p:txBody>
      </p:sp>
      <p:pic>
        <p:nvPicPr>
          <p:cNvPr id="8" name="Picture 7" descr="A square white sign with a black border and the words “NO TURN ON RED” in black on three lines.">
            <a:extLst>
              <a:ext uri="{FF2B5EF4-FFF2-40B4-BE49-F238E27FC236}">
                <a16:creationId xmlns:a16="http://schemas.microsoft.com/office/drawing/2014/main" id="{9AD2606E-A9D3-2E7F-A3EE-C77433191EBB}"/>
              </a:ext>
            </a:extLst>
          </p:cNvPr>
          <p:cNvPicPr>
            <a:picLocks noChangeAspect="1"/>
          </p:cNvPicPr>
          <p:nvPr/>
        </p:nvPicPr>
        <p:blipFill rotWithShape="1">
          <a:blip r:embed="rId3"/>
          <a:srcRect l="72678" t="8630" b="13173"/>
          <a:stretch>
            <a:fillRect/>
          </a:stretch>
        </p:blipFill>
        <p:spPr>
          <a:xfrm>
            <a:off x="6959109" y="4221630"/>
            <a:ext cx="1273801" cy="1364134"/>
          </a:xfrm>
          <a:prstGeom prst="rect">
            <a:avLst/>
          </a:prstGeom>
        </p:spPr>
      </p:pic>
      <p:sp>
        <p:nvSpPr>
          <p:cNvPr id="11" name="TextBox 10">
            <a:extLst>
              <a:ext uri="{FF2B5EF4-FFF2-40B4-BE49-F238E27FC236}">
                <a16:creationId xmlns:a16="http://schemas.microsoft.com/office/drawing/2014/main" id="{C1752E48-0B87-32D7-E91C-A20A52DD9CD0}"/>
              </a:ext>
            </a:extLst>
          </p:cNvPr>
          <p:cNvSpPr txBox="1"/>
          <p:nvPr/>
        </p:nvSpPr>
        <p:spPr>
          <a:xfrm>
            <a:off x="7096213" y="5519020"/>
            <a:ext cx="1136697" cy="369332"/>
          </a:xfrm>
          <a:prstGeom prst="rect">
            <a:avLst/>
          </a:prstGeom>
          <a:noFill/>
        </p:spPr>
        <p:txBody>
          <a:bodyPr wrap="square" rtlCol="0">
            <a:spAutoFit/>
          </a:bodyPr>
          <a:lstStyle/>
          <a:p>
            <a:r>
              <a:rPr lang="en-US" dirty="0"/>
              <a:t>R10-11b</a:t>
            </a:r>
          </a:p>
        </p:txBody>
      </p:sp>
    </p:spTree>
    <p:extLst>
      <p:ext uri="{BB962C8B-B14F-4D97-AF65-F5344CB8AC3E}">
        <p14:creationId xmlns:p14="http://schemas.microsoft.com/office/powerpoint/2010/main" val="230998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620" y="365125"/>
            <a:ext cx="10969699" cy="880579"/>
          </a:xfrm>
        </p:spPr>
        <p:txBody>
          <a:bodyPr/>
          <a:lstStyle/>
          <a:p>
            <a:r>
              <a:rPr lang="en-US" dirty="0"/>
              <a:t>Section 2B.64 Weight Limit Signs </a:t>
            </a:r>
            <a:r>
              <a:rPr lang="en-US" sz="2400" dirty="0"/>
              <a:t>(1 of 2)</a:t>
            </a:r>
          </a:p>
        </p:txBody>
      </p:sp>
      <p:sp>
        <p:nvSpPr>
          <p:cNvPr id="11" name="Content Placeholder 3">
            <a:extLst>
              <a:ext uri="{FF2B5EF4-FFF2-40B4-BE49-F238E27FC236}">
                <a16:creationId xmlns:a16="http://schemas.microsoft.com/office/drawing/2014/main" id="{40CA5891-DEB4-4B58-4BE1-A19E2544AFA3}"/>
              </a:ext>
            </a:extLst>
          </p:cNvPr>
          <p:cNvSpPr>
            <a:spLocks noGrp="1"/>
          </p:cNvSpPr>
          <p:nvPr>
            <p:ph idx="1"/>
          </p:nvPr>
        </p:nvSpPr>
        <p:spPr>
          <a:xfrm>
            <a:off x="617621" y="1245704"/>
            <a:ext cx="10969698" cy="4723680"/>
          </a:xfrm>
        </p:spPr>
        <p:txBody>
          <a:bodyPr/>
          <a:lstStyle/>
          <a:p>
            <a:r>
              <a:rPr lang="en-US" dirty="0"/>
              <a:t>Requires sign if section of highway or structure has a vehicle weight restriction:</a:t>
            </a:r>
          </a:p>
          <a:p>
            <a:pPr lvl="1"/>
            <a:r>
              <a:rPr lang="en-US" dirty="0"/>
              <a:t>National Bridge Inspection Standards and National Tunnel Inspection Standards require load posting</a:t>
            </a:r>
          </a:p>
          <a:p>
            <a:r>
              <a:rPr lang="en-US" dirty="0"/>
              <a:t>Standardizes symbols</a:t>
            </a:r>
          </a:p>
          <a:p>
            <a:r>
              <a:rPr lang="en-US" dirty="0"/>
              <a:t>Adds sign and plaque </a:t>
            </a:r>
            <a:br>
              <a:rPr lang="en-US" dirty="0"/>
            </a:br>
            <a:r>
              <a:rPr lang="en-US" dirty="0"/>
              <a:t>for emergency-vehicle </a:t>
            </a:r>
            <a:br>
              <a:rPr lang="en-US" dirty="0"/>
            </a:br>
            <a:r>
              <a:rPr lang="en-US" dirty="0"/>
              <a:t>weight limits</a:t>
            </a:r>
          </a:p>
        </p:txBody>
      </p:sp>
      <p:pic>
        <p:nvPicPr>
          <p:cNvPr id="4" name="Picture 3" descr="A vertical rectangular white sign is shown with a black border and the words &quot;WEIGHT LIMIT&quot; in black on two lines at the top. The next line shows a black symbol of a box truck to the left of the quantity &quot;8T.&quot; The next line shows a black symbol of a tractor trailer truck to the left of the quantity &quot;12T.&quot; The bottom line shows a black symbol of a box truck pulling a trailer to the left of the quantity &quot;16T.&quot;">
            <a:extLst>
              <a:ext uri="{FF2B5EF4-FFF2-40B4-BE49-F238E27FC236}">
                <a16:creationId xmlns:a16="http://schemas.microsoft.com/office/drawing/2014/main" id="{168BCF68-18D9-5400-F031-92B4F0E6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746" y="3484723"/>
            <a:ext cx="1428949" cy="2000529"/>
          </a:xfrm>
          <a:prstGeom prst="rect">
            <a:avLst/>
          </a:prstGeom>
        </p:spPr>
      </p:pic>
      <p:sp>
        <p:nvSpPr>
          <p:cNvPr id="10" name="TextBox 9">
            <a:extLst>
              <a:ext uri="{FF2B5EF4-FFF2-40B4-BE49-F238E27FC236}">
                <a16:creationId xmlns:a16="http://schemas.microsoft.com/office/drawing/2014/main" id="{D365BA87-549B-77D8-70C8-CF4D7CE8A6FB}"/>
              </a:ext>
            </a:extLst>
          </p:cNvPr>
          <p:cNvSpPr txBox="1"/>
          <p:nvPr/>
        </p:nvSpPr>
        <p:spPr>
          <a:xfrm>
            <a:off x="5374480" y="5542902"/>
            <a:ext cx="887859" cy="369332"/>
          </a:xfrm>
          <a:prstGeom prst="rect">
            <a:avLst/>
          </a:prstGeom>
          <a:noFill/>
        </p:spPr>
        <p:txBody>
          <a:bodyPr wrap="square" rtlCol="0">
            <a:spAutoFit/>
          </a:bodyPr>
          <a:lstStyle/>
          <a:p>
            <a:r>
              <a:rPr lang="en-US" dirty="0"/>
              <a:t>R12-5</a:t>
            </a:r>
          </a:p>
        </p:txBody>
      </p:sp>
      <p:pic>
        <p:nvPicPr>
          <p:cNvPr id="7" name="Picture 6" descr="A vertical rectangular white sign with a black border. It is shown with three sections divided by horizontal black lines. The top section shows the words “WEIGHT LIMIT” in black on one line. The middle section shows a black symbol of a box truck centered above three lines of words in black and right aligned quantities: “2-3 AXLES” to the left of the quantity “12T,” “4-5 AXLES” to the left of “15T,” and “6+ AXLES” to the left of “18T.” The bottom section shows two lines: a black symbol of a tractor trailer truck to the left of the quantity “20T” and a black symbol of a box truck pulling a trailer to the left of the quantity “24T.”">
            <a:extLst>
              <a:ext uri="{FF2B5EF4-FFF2-40B4-BE49-F238E27FC236}">
                <a16:creationId xmlns:a16="http://schemas.microsoft.com/office/drawing/2014/main" id="{619CD768-268E-0C36-D80F-28D9AE947AF6}"/>
              </a:ext>
            </a:extLst>
          </p:cNvPr>
          <p:cNvPicPr>
            <a:picLocks noChangeAspect="1"/>
          </p:cNvPicPr>
          <p:nvPr/>
        </p:nvPicPr>
        <p:blipFill rotWithShape="1">
          <a:blip r:embed="rId4"/>
          <a:srcRect l="22784" t="758" r="54414" b="8712"/>
          <a:stretch/>
        </p:blipFill>
        <p:spPr>
          <a:xfrm>
            <a:off x="6619874" y="3385878"/>
            <a:ext cx="1676402" cy="2276475"/>
          </a:xfrm>
          <a:prstGeom prst="rect">
            <a:avLst/>
          </a:prstGeom>
        </p:spPr>
      </p:pic>
      <p:sp>
        <p:nvSpPr>
          <p:cNvPr id="12" name="TextBox 11">
            <a:extLst>
              <a:ext uri="{FF2B5EF4-FFF2-40B4-BE49-F238E27FC236}">
                <a16:creationId xmlns:a16="http://schemas.microsoft.com/office/drawing/2014/main" id="{92E13A85-AA07-4361-1236-1A934E3FAC0D}"/>
              </a:ext>
            </a:extLst>
          </p:cNvPr>
          <p:cNvSpPr txBox="1"/>
          <p:nvPr/>
        </p:nvSpPr>
        <p:spPr>
          <a:xfrm>
            <a:off x="7021489" y="5542283"/>
            <a:ext cx="887859" cy="369332"/>
          </a:xfrm>
          <a:prstGeom prst="rect">
            <a:avLst/>
          </a:prstGeom>
          <a:noFill/>
        </p:spPr>
        <p:txBody>
          <a:bodyPr wrap="square" rtlCol="0">
            <a:spAutoFit/>
          </a:bodyPr>
          <a:lstStyle/>
          <a:p>
            <a:r>
              <a:rPr lang="en-US" dirty="0"/>
              <a:t>R12-6</a:t>
            </a:r>
          </a:p>
        </p:txBody>
      </p:sp>
      <p:pic>
        <p:nvPicPr>
          <p:cNvPr id="8" name="Picture 7" descr="A vertical rectangular white sign with a black border. The words “EMERGENCY VEHICLE WEIGHT LIMIT” are in black on three lines at the top of the sign. The next line shows the words “SINGLE AXLE” in black to the left of the quantity “12T.” The next line shows the word “TANDEM” in black to the left of the quantity “26T.” The bottom line shows the word “GROSS” in black to the left of the quantity “43T.&quot;">
            <a:extLst>
              <a:ext uri="{FF2B5EF4-FFF2-40B4-BE49-F238E27FC236}">
                <a16:creationId xmlns:a16="http://schemas.microsoft.com/office/drawing/2014/main" id="{1354F173-AF39-8370-8ACD-7019B5BEB6F6}"/>
              </a:ext>
            </a:extLst>
          </p:cNvPr>
          <p:cNvPicPr>
            <a:picLocks noChangeAspect="1"/>
          </p:cNvPicPr>
          <p:nvPr/>
        </p:nvPicPr>
        <p:blipFill rotWithShape="1">
          <a:blip r:embed="rId4"/>
          <a:srcRect l="49472" t="9849" r="27207" b="10606"/>
          <a:stretch/>
        </p:blipFill>
        <p:spPr>
          <a:xfrm>
            <a:off x="8401682" y="3466202"/>
            <a:ext cx="1714501" cy="2000250"/>
          </a:xfrm>
          <a:prstGeom prst="rect">
            <a:avLst/>
          </a:prstGeom>
        </p:spPr>
      </p:pic>
      <p:sp>
        <p:nvSpPr>
          <p:cNvPr id="13" name="TextBox 12">
            <a:extLst>
              <a:ext uri="{FF2B5EF4-FFF2-40B4-BE49-F238E27FC236}">
                <a16:creationId xmlns:a16="http://schemas.microsoft.com/office/drawing/2014/main" id="{774CF7EF-221F-BACB-703E-B0C18114780C}"/>
              </a:ext>
            </a:extLst>
          </p:cNvPr>
          <p:cNvSpPr txBox="1"/>
          <p:nvPr/>
        </p:nvSpPr>
        <p:spPr>
          <a:xfrm>
            <a:off x="8912389" y="5542283"/>
            <a:ext cx="887859" cy="369332"/>
          </a:xfrm>
          <a:prstGeom prst="rect">
            <a:avLst/>
          </a:prstGeom>
          <a:noFill/>
        </p:spPr>
        <p:txBody>
          <a:bodyPr wrap="square" rtlCol="0">
            <a:spAutoFit/>
          </a:bodyPr>
          <a:lstStyle/>
          <a:p>
            <a:r>
              <a:rPr lang="en-US" dirty="0"/>
              <a:t>R12-7</a:t>
            </a:r>
          </a:p>
        </p:txBody>
      </p:sp>
      <p:pic>
        <p:nvPicPr>
          <p:cNvPr id="9" name="Picture 8" descr="A vertical rectangular white sign with a black border. The words “EMERGENCY VEHICLES” are in black on three lines at the top of the sign. The next line shows the words “SINGLE AXLE” in black to the left of the quantity “12T.” The next line shows the word “TANDEM” in black to the left of the quantity “26T.” The bottom line shows the word “GROSS” in black to the left of the quantity “43T.&quot;">
            <a:extLst>
              <a:ext uri="{FF2B5EF4-FFF2-40B4-BE49-F238E27FC236}">
                <a16:creationId xmlns:a16="http://schemas.microsoft.com/office/drawing/2014/main" id="{F7646AC4-100E-3E9E-FFE7-B303DF2D3F50}"/>
              </a:ext>
            </a:extLst>
          </p:cNvPr>
          <p:cNvPicPr>
            <a:picLocks noChangeAspect="1"/>
          </p:cNvPicPr>
          <p:nvPr/>
        </p:nvPicPr>
        <p:blipFill rotWithShape="1">
          <a:blip r:embed="rId4"/>
          <a:srcRect l="76896" t="23486" r="-216" b="8333"/>
          <a:stretch/>
        </p:blipFill>
        <p:spPr>
          <a:xfrm>
            <a:off x="10162450" y="3665858"/>
            <a:ext cx="1714501" cy="1714500"/>
          </a:xfrm>
          <a:prstGeom prst="rect">
            <a:avLst/>
          </a:prstGeom>
        </p:spPr>
      </p:pic>
      <p:sp>
        <p:nvSpPr>
          <p:cNvPr id="14" name="TextBox 13">
            <a:extLst>
              <a:ext uri="{FF2B5EF4-FFF2-40B4-BE49-F238E27FC236}">
                <a16:creationId xmlns:a16="http://schemas.microsoft.com/office/drawing/2014/main" id="{4118441A-D364-6038-6CDC-5E47C90208B2}"/>
              </a:ext>
            </a:extLst>
          </p:cNvPr>
          <p:cNvSpPr txBox="1"/>
          <p:nvPr/>
        </p:nvSpPr>
        <p:spPr>
          <a:xfrm>
            <a:off x="10463364" y="5542283"/>
            <a:ext cx="1123799" cy="369332"/>
          </a:xfrm>
          <a:prstGeom prst="rect">
            <a:avLst/>
          </a:prstGeom>
          <a:noFill/>
        </p:spPr>
        <p:txBody>
          <a:bodyPr wrap="square" rtlCol="0">
            <a:spAutoFit/>
          </a:bodyPr>
          <a:lstStyle/>
          <a:p>
            <a:r>
              <a:rPr lang="en-US" dirty="0"/>
              <a:t>R12-7aP</a:t>
            </a:r>
          </a:p>
        </p:txBody>
      </p:sp>
    </p:spTree>
    <p:extLst>
      <p:ext uri="{BB962C8B-B14F-4D97-AF65-F5344CB8AC3E}">
        <p14:creationId xmlns:p14="http://schemas.microsoft.com/office/powerpoint/2010/main" val="40856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620" y="365125"/>
            <a:ext cx="10969699" cy="880579"/>
          </a:xfrm>
        </p:spPr>
        <p:txBody>
          <a:bodyPr/>
          <a:lstStyle/>
          <a:p>
            <a:r>
              <a:rPr lang="en-US" dirty="0"/>
              <a:t>Section 2B.64 Weight Limit Signs </a:t>
            </a:r>
            <a:r>
              <a:rPr lang="en-US" sz="2400" dirty="0"/>
              <a:t>(2 of 2)</a:t>
            </a:r>
          </a:p>
        </p:txBody>
      </p:sp>
      <p:sp>
        <p:nvSpPr>
          <p:cNvPr id="4" name="Content Placeholder 3"/>
          <p:cNvSpPr>
            <a:spLocks noGrp="1"/>
          </p:cNvSpPr>
          <p:nvPr>
            <p:ph idx="1"/>
          </p:nvPr>
        </p:nvSpPr>
        <p:spPr>
          <a:xfrm>
            <a:off x="617621" y="1245704"/>
            <a:ext cx="10969698" cy="4723680"/>
          </a:xfrm>
        </p:spPr>
        <p:txBody>
          <a:bodyPr/>
          <a:lstStyle/>
          <a:p>
            <a:r>
              <a:rPr lang="en-US" b="1" dirty="0"/>
              <a:t>Adds Standard: </a:t>
            </a:r>
            <a:r>
              <a:rPr lang="en-US" dirty="0"/>
              <a:t>requires </a:t>
            </a:r>
            <a:r>
              <a:rPr lang="en-US" b="1" dirty="0"/>
              <a:t>advance</a:t>
            </a:r>
            <a:r>
              <a:rPr lang="en-US" dirty="0"/>
              <a:t> Weight Limit sign with advisory distance or directional legend</a:t>
            </a:r>
          </a:p>
          <a:p>
            <a:r>
              <a:rPr lang="en-US" b="1" dirty="0"/>
              <a:t>Compliance date = 5 years</a:t>
            </a:r>
          </a:p>
        </p:txBody>
      </p:sp>
      <p:pic>
        <p:nvPicPr>
          <p:cNvPr id="6" name="Picture 5" descr="A sign assembly. A vertical rectangular sign is shown with a black border and the words &quot;WEIGHT LIMIT 10 TONS&quot; in black on four lines. A white rectangular plaque with a black border and the words &quot;3/4 MILE&quot; is mounted below the sign.">
            <a:extLst>
              <a:ext uri="{FF2B5EF4-FFF2-40B4-BE49-F238E27FC236}">
                <a16:creationId xmlns:a16="http://schemas.microsoft.com/office/drawing/2014/main" id="{6BAC9C31-3A99-A487-E3FA-AF29B1516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378" y="2890657"/>
            <a:ext cx="1581371" cy="2581635"/>
          </a:xfrm>
          <a:prstGeom prst="rect">
            <a:avLst/>
          </a:prstGeom>
        </p:spPr>
      </p:pic>
      <p:pic>
        <p:nvPicPr>
          <p:cNvPr id="8" name="Picture 7" descr="A vertical rectangular white sign is shown with a black border and the words &quot;WEIGHT LIMIT&quot; in black on two lines at the top. The next line shows a black symbol of a box truck to the left of the quantity &quot;8T.&quot; The next line shows a black symbol of a tractor trailer truck to the left of the quantity &quot;12T.&quot; The bottom line shows a black symbol of a box truck pulling a trailer to the left of the quantity &quot;16T.&quot; A white rectangular plaque with a black border and the words &quot;NEXT RIGHT&quot; is mounted below the sign.">
            <a:extLst>
              <a:ext uri="{FF2B5EF4-FFF2-40B4-BE49-F238E27FC236}">
                <a16:creationId xmlns:a16="http://schemas.microsoft.com/office/drawing/2014/main" id="{DDE9A4DF-752C-0ADE-33B1-5E76F97CE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429" y="2911764"/>
            <a:ext cx="1552792" cy="3258005"/>
          </a:xfrm>
          <a:prstGeom prst="rect">
            <a:avLst/>
          </a:prstGeom>
        </p:spPr>
      </p:pic>
    </p:spTree>
    <p:extLst>
      <p:ext uri="{BB962C8B-B14F-4D97-AF65-F5344CB8AC3E}">
        <p14:creationId xmlns:p14="http://schemas.microsoft.com/office/powerpoint/2010/main" val="361733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E13F-BEE5-4585-BD26-A5FE0AD10F96}"/>
              </a:ext>
            </a:extLst>
          </p:cNvPr>
          <p:cNvSpPr>
            <a:spLocks noGrp="1"/>
          </p:cNvSpPr>
          <p:nvPr>
            <p:ph type="title"/>
          </p:nvPr>
        </p:nvSpPr>
        <p:spPr/>
        <p:txBody>
          <a:bodyPr/>
          <a:lstStyle/>
          <a:p>
            <a:r>
              <a:rPr lang="en-US"/>
              <a:t>General</a:t>
            </a:r>
          </a:p>
        </p:txBody>
      </p:sp>
      <p:sp>
        <p:nvSpPr>
          <p:cNvPr id="4" name="Content Placeholder 3">
            <a:extLst>
              <a:ext uri="{FF2B5EF4-FFF2-40B4-BE49-F238E27FC236}">
                <a16:creationId xmlns:a16="http://schemas.microsoft.com/office/drawing/2014/main" id="{0B1FAA4E-E183-64CA-616B-2F0F2D837D75}"/>
              </a:ext>
            </a:extLst>
          </p:cNvPr>
          <p:cNvSpPr>
            <a:spLocks noGrp="1"/>
          </p:cNvSpPr>
          <p:nvPr>
            <p:ph idx="1"/>
          </p:nvPr>
        </p:nvSpPr>
        <p:spPr/>
        <p:txBody>
          <a:bodyPr/>
          <a:lstStyle/>
          <a:p>
            <a:r>
              <a:rPr lang="en-US" dirty="0"/>
              <a:t>Reorganizes Chapter 2B into 13 sub-chapters:</a:t>
            </a:r>
          </a:p>
          <a:p>
            <a:pPr lvl="1"/>
            <a:r>
              <a:rPr lang="en-US" dirty="0"/>
              <a:t>Groupings of the 76 Sections by topic area</a:t>
            </a:r>
          </a:p>
          <a:p>
            <a:pPr lvl="1"/>
            <a:r>
              <a:rPr lang="en-US" dirty="0"/>
              <a:t>Index at start of Chapter</a:t>
            </a:r>
          </a:p>
        </p:txBody>
      </p:sp>
    </p:spTree>
    <p:extLst>
      <p:ext uri="{BB962C8B-B14F-4D97-AF65-F5344CB8AC3E}">
        <p14:creationId xmlns:p14="http://schemas.microsoft.com/office/powerpoint/2010/main" val="121964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003E6-95A2-CF56-6E54-335E5BA4EF6F}"/>
              </a:ext>
            </a:extLst>
          </p:cNvPr>
          <p:cNvSpPr>
            <a:spLocks noGrp="1"/>
          </p:cNvSpPr>
          <p:nvPr>
            <p:ph type="title"/>
          </p:nvPr>
        </p:nvSpPr>
        <p:spPr/>
        <p:txBody>
          <a:bodyPr/>
          <a:lstStyle/>
          <a:p>
            <a:r>
              <a:rPr lang="en-US"/>
              <a:t>Section 2B.69 Photo Enforced Signs and Plaques</a:t>
            </a:r>
            <a:endParaRPr lang="en-US" dirty="0"/>
          </a:p>
        </p:txBody>
      </p:sp>
      <p:sp>
        <p:nvSpPr>
          <p:cNvPr id="4" name="Content Placeholder 3">
            <a:extLst>
              <a:ext uri="{FF2B5EF4-FFF2-40B4-BE49-F238E27FC236}">
                <a16:creationId xmlns:a16="http://schemas.microsoft.com/office/drawing/2014/main" id="{758D43C7-7DD5-8A06-E3FF-FA174C1224BF}"/>
              </a:ext>
            </a:extLst>
          </p:cNvPr>
          <p:cNvSpPr>
            <a:spLocks noGrp="1"/>
          </p:cNvSpPr>
          <p:nvPr>
            <p:ph idx="1"/>
          </p:nvPr>
        </p:nvSpPr>
        <p:spPr/>
        <p:txBody>
          <a:bodyPr/>
          <a:lstStyle/>
          <a:p>
            <a:r>
              <a:rPr lang="en-US"/>
              <a:t>Adds sign for Traffic Signal Photo Enforced:</a:t>
            </a:r>
          </a:p>
          <a:p>
            <a:pPr lvl="1"/>
            <a:r>
              <a:rPr lang="en-US"/>
              <a:t>Not for use if red-light cameras are not present on any approach to the location</a:t>
            </a:r>
          </a:p>
          <a:p>
            <a:pPr lvl="1"/>
            <a:r>
              <a:rPr lang="en-US"/>
              <a:t>Must be on separate support from Signal Ahead warning sign</a:t>
            </a:r>
            <a:endParaRPr lang="en-US" dirty="0"/>
          </a:p>
        </p:txBody>
      </p:sp>
      <p:pic>
        <p:nvPicPr>
          <p:cNvPr id="6" name="Picture 5" descr="A vertical rectangular white sign with a black border and a picture of a red, yellow, and green traffic light above the words “PHOTO ENFORCED” in black letters on two lines.">
            <a:extLst>
              <a:ext uri="{FF2B5EF4-FFF2-40B4-BE49-F238E27FC236}">
                <a16:creationId xmlns:a16="http://schemas.microsoft.com/office/drawing/2014/main" id="{0E66D490-EEE2-FD4F-5311-1515CC0E481A}"/>
              </a:ext>
            </a:extLst>
          </p:cNvPr>
          <p:cNvPicPr>
            <a:picLocks noChangeAspect="1"/>
          </p:cNvPicPr>
          <p:nvPr/>
        </p:nvPicPr>
        <p:blipFill rotWithShape="1">
          <a:blip r:embed="rId3"/>
          <a:srcRect b="6791"/>
          <a:stretch/>
        </p:blipFill>
        <p:spPr>
          <a:xfrm>
            <a:off x="5343626" y="3339370"/>
            <a:ext cx="1915733" cy="2630014"/>
          </a:xfrm>
          <a:prstGeom prst="rect">
            <a:avLst/>
          </a:prstGeom>
        </p:spPr>
      </p:pic>
      <p:sp>
        <p:nvSpPr>
          <p:cNvPr id="7" name="TextBox 6">
            <a:extLst>
              <a:ext uri="{FF2B5EF4-FFF2-40B4-BE49-F238E27FC236}">
                <a16:creationId xmlns:a16="http://schemas.microsoft.com/office/drawing/2014/main" id="{CA2D15E0-A0AE-903C-7A21-12F0A904181A}"/>
              </a:ext>
            </a:extLst>
          </p:cNvPr>
          <p:cNvSpPr txBox="1"/>
          <p:nvPr/>
        </p:nvSpPr>
        <p:spPr>
          <a:xfrm>
            <a:off x="5735359" y="5874348"/>
            <a:ext cx="1581150" cy="369332"/>
          </a:xfrm>
          <a:prstGeom prst="rect">
            <a:avLst/>
          </a:prstGeom>
          <a:noFill/>
        </p:spPr>
        <p:txBody>
          <a:bodyPr wrap="square" rtlCol="0">
            <a:spAutoFit/>
          </a:bodyPr>
          <a:lstStyle/>
          <a:p>
            <a:r>
              <a:rPr lang="en-US" dirty="0"/>
              <a:t>R10-18a</a:t>
            </a:r>
          </a:p>
        </p:txBody>
      </p:sp>
    </p:spTree>
    <p:extLst>
      <p:ext uri="{BB962C8B-B14F-4D97-AF65-F5344CB8AC3E}">
        <p14:creationId xmlns:p14="http://schemas.microsoft.com/office/powerpoint/2010/main" val="3754672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2DAAE-989D-B3CD-2DD5-220B2BA55B83}"/>
              </a:ext>
            </a:extLst>
          </p:cNvPr>
          <p:cNvSpPr>
            <a:spLocks noGrp="1"/>
          </p:cNvSpPr>
          <p:nvPr>
            <p:ph type="title"/>
          </p:nvPr>
        </p:nvSpPr>
        <p:spPr/>
        <p:txBody>
          <a:bodyPr/>
          <a:lstStyle/>
          <a:p>
            <a:r>
              <a:rPr lang="en-US" dirty="0"/>
              <a:t>Sections 2B.70, 2B.71, and 2B.72</a:t>
            </a:r>
          </a:p>
        </p:txBody>
      </p:sp>
      <p:sp>
        <p:nvSpPr>
          <p:cNvPr id="4" name="Content Placeholder 3">
            <a:extLst>
              <a:ext uri="{FF2B5EF4-FFF2-40B4-BE49-F238E27FC236}">
                <a16:creationId xmlns:a16="http://schemas.microsoft.com/office/drawing/2014/main" id="{833256B0-7513-3018-5836-3D08C0E74A5C}"/>
              </a:ext>
            </a:extLst>
          </p:cNvPr>
          <p:cNvSpPr>
            <a:spLocks noGrp="1"/>
          </p:cNvSpPr>
          <p:nvPr>
            <p:ph idx="1"/>
          </p:nvPr>
        </p:nvSpPr>
        <p:spPr/>
        <p:txBody>
          <a:bodyPr/>
          <a:lstStyle/>
          <a:p>
            <a:r>
              <a:rPr lang="en-US" dirty="0"/>
              <a:t>Adds three new signs</a:t>
            </a:r>
          </a:p>
          <a:p>
            <a:r>
              <a:rPr lang="en-US" dirty="0"/>
              <a:t>Sign legends may be modified based on State law</a:t>
            </a:r>
          </a:p>
        </p:txBody>
      </p:sp>
      <p:pic>
        <p:nvPicPr>
          <p:cNvPr id="6" name="Picture 5" descr="A horizontal rectangular white sign with a black border and legend. The words &quot;STATE LAW&quot; are shown on a yellow panel at the top of the sign. Below this panel, in the white portion of the sign are the words &quot;MOVE OVER OR REDUCE SPEED FOR VEHICLES STOPPED ON SHOULDER&quot; on four lines. ">
            <a:extLst>
              <a:ext uri="{FF2B5EF4-FFF2-40B4-BE49-F238E27FC236}">
                <a16:creationId xmlns:a16="http://schemas.microsoft.com/office/drawing/2014/main" id="{084FF2B9-3CB7-B95E-2CA7-66C8B1D671CC}"/>
              </a:ext>
            </a:extLst>
          </p:cNvPr>
          <p:cNvPicPr>
            <a:picLocks noChangeAspect="1"/>
          </p:cNvPicPr>
          <p:nvPr/>
        </p:nvPicPr>
        <p:blipFill rotWithShape="1">
          <a:blip r:embed="rId3"/>
          <a:srcRect r="70425" b="11789"/>
          <a:stretch/>
        </p:blipFill>
        <p:spPr>
          <a:xfrm>
            <a:off x="1981200" y="3452648"/>
            <a:ext cx="2486023" cy="1995652"/>
          </a:xfrm>
          <a:prstGeom prst="rect">
            <a:avLst/>
          </a:prstGeom>
        </p:spPr>
      </p:pic>
      <p:sp>
        <p:nvSpPr>
          <p:cNvPr id="9" name="TextBox 8">
            <a:extLst>
              <a:ext uri="{FF2B5EF4-FFF2-40B4-BE49-F238E27FC236}">
                <a16:creationId xmlns:a16="http://schemas.microsoft.com/office/drawing/2014/main" id="{FBF5160B-30D3-715D-67B6-4461B9531CA4}"/>
              </a:ext>
            </a:extLst>
          </p:cNvPr>
          <p:cNvSpPr txBox="1"/>
          <p:nvPr/>
        </p:nvSpPr>
        <p:spPr>
          <a:xfrm>
            <a:off x="2700193" y="5427630"/>
            <a:ext cx="1885950" cy="369332"/>
          </a:xfrm>
          <a:prstGeom prst="rect">
            <a:avLst/>
          </a:prstGeom>
          <a:noFill/>
        </p:spPr>
        <p:txBody>
          <a:bodyPr wrap="square" rtlCol="0">
            <a:spAutoFit/>
          </a:bodyPr>
          <a:lstStyle/>
          <a:p>
            <a:r>
              <a:rPr lang="en-US"/>
              <a:t>R16-3</a:t>
            </a:r>
          </a:p>
        </p:txBody>
      </p:sp>
      <p:pic>
        <p:nvPicPr>
          <p:cNvPr id="5" name="Picture 4" descr="A horizontal rectangular white sign with a black border and legend. The words &quot;STATE LAW&quot; are shown on a yellow panel at the top of the sign. Below this panel, in the white portion of the sign are the words &quot;MINOR CRASHES MOVE VEHICLES FROM TRAVEL LANES&quot; on three lines. ">
            <a:extLst>
              <a:ext uri="{FF2B5EF4-FFF2-40B4-BE49-F238E27FC236}">
                <a16:creationId xmlns:a16="http://schemas.microsoft.com/office/drawing/2014/main" id="{9557D37F-C480-DC44-FB43-A0D37E009009}"/>
              </a:ext>
            </a:extLst>
          </p:cNvPr>
          <p:cNvPicPr>
            <a:picLocks noChangeAspect="1"/>
          </p:cNvPicPr>
          <p:nvPr/>
        </p:nvPicPr>
        <p:blipFill rotWithShape="1">
          <a:blip r:embed="rId3"/>
          <a:srcRect l="32068" r="37678" b="11789"/>
          <a:stretch/>
        </p:blipFill>
        <p:spPr>
          <a:xfrm>
            <a:off x="4676774" y="3452648"/>
            <a:ext cx="2543175" cy="1995652"/>
          </a:xfrm>
          <a:prstGeom prst="rect">
            <a:avLst/>
          </a:prstGeom>
        </p:spPr>
      </p:pic>
      <p:sp>
        <p:nvSpPr>
          <p:cNvPr id="10" name="TextBox 9">
            <a:extLst>
              <a:ext uri="{FF2B5EF4-FFF2-40B4-BE49-F238E27FC236}">
                <a16:creationId xmlns:a16="http://schemas.microsoft.com/office/drawing/2014/main" id="{8E0D8CAF-799C-F3D1-9085-6074852DD397}"/>
              </a:ext>
            </a:extLst>
          </p:cNvPr>
          <p:cNvSpPr txBox="1"/>
          <p:nvPr/>
        </p:nvSpPr>
        <p:spPr>
          <a:xfrm>
            <a:off x="5557692" y="5427629"/>
            <a:ext cx="1885950" cy="369332"/>
          </a:xfrm>
          <a:prstGeom prst="rect">
            <a:avLst/>
          </a:prstGeom>
          <a:noFill/>
        </p:spPr>
        <p:txBody>
          <a:bodyPr wrap="square" rtlCol="0">
            <a:spAutoFit/>
          </a:bodyPr>
          <a:lstStyle/>
          <a:p>
            <a:r>
              <a:rPr lang="en-US" dirty="0"/>
              <a:t>R16-4</a:t>
            </a:r>
          </a:p>
        </p:txBody>
      </p:sp>
      <p:pic>
        <p:nvPicPr>
          <p:cNvPr id="7" name="Picture 6" descr="A horizontal rectangular white sign with a black border and legend. The words &quot;STATE LAW&quot; are shown on a yellow panel at the top of the sign. Below this panel, in the white portion of the sign are the words &quot;NO HAND-HELD PHONE USE BY DRIVER&quot; on three lines.">
            <a:extLst>
              <a:ext uri="{FF2B5EF4-FFF2-40B4-BE49-F238E27FC236}">
                <a16:creationId xmlns:a16="http://schemas.microsoft.com/office/drawing/2014/main" id="{F03C67A1-F191-4F6C-EBE5-D926F2D5B062}"/>
              </a:ext>
            </a:extLst>
          </p:cNvPr>
          <p:cNvPicPr>
            <a:picLocks noChangeAspect="1"/>
          </p:cNvPicPr>
          <p:nvPr/>
        </p:nvPicPr>
        <p:blipFill rotWithShape="1">
          <a:blip r:embed="rId3"/>
          <a:srcRect l="64815" b="11789"/>
          <a:stretch/>
        </p:blipFill>
        <p:spPr>
          <a:xfrm>
            <a:off x="7429500" y="3452648"/>
            <a:ext cx="2957658" cy="1995652"/>
          </a:xfrm>
          <a:prstGeom prst="rect">
            <a:avLst/>
          </a:prstGeom>
        </p:spPr>
      </p:pic>
      <p:sp>
        <p:nvSpPr>
          <p:cNvPr id="11" name="TextBox 10">
            <a:extLst>
              <a:ext uri="{FF2B5EF4-FFF2-40B4-BE49-F238E27FC236}">
                <a16:creationId xmlns:a16="http://schemas.microsoft.com/office/drawing/2014/main" id="{0AC40080-CE74-522A-9DEE-F35F0A17955E}"/>
              </a:ext>
            </a:extLst>
          </p:cNvPr>
          <p:cNvSpPr txBox="1"/>
          <p:nvPr/>
        </p:nvSpPr>
        <p:spPr>
          <a:xfrm>
            <a:off x="8486775" y="5427628"/>
            <a:ext cx="1885950" cy="369332"/>
          </a:xfrm>
          <a:prstGeom prst="rect">
            <a:avLst/>
          </a:prstGeom>
          <a:noFill/>
        </p:spPr>
        <p:txBody>
          <a:bodyPr wrap="square" rtlCol="0">
            <a:spAutoFit/>
          </a:bodyPr>
          <a:lstStyle/>
          <a:p>
            <a:r>
              <a:rPr lang="en-US" dirty="0"/>
              <a:t>R16-15</a:t>
            </a:r>
          </a:p>
        </p:txBody>
      </p:sp>
    </p:spTree>
    <p:extLst>
      <p:ext uri="{BB962C8B-B14F-4D97-AF65-F5344CB8AC3E}">
        <p14:creationId xmlns:p14="http://schemas.microsoft.com/office/powerpoint/2010/main" val="411849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a:latin typeface="FHWA Series F2001" panose="020B0807000000020003" pitchFamily="34" charset="0"/>
              </a:rPr>
              <a:t>FHWA’s National </a:t>
            </a:r>
            <a:br>
              <a:rPr lang="en-US" sz="3600" spc="0">
                <a:latin typeface="FHWA Series F2001" panose="020B0807000000020003" pitchFamily="34" charset="0"/>
              </a:rPr>
            </a:br>
            <a:r>
              <a:rPr lang="en-US" sz="3600" spc="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p:txBody>
          <a:bodyPr/>
          <a:lstStyle/>
          <a:p>
            <a:r>
              <a:rPr lang="en-US" dirty="0"/>
              <a:t>Section 2B.02 Design of Regulatory Signs </a:t>
            </a:r>
            <a:r>
              <a:rPr lang="en-US" sz="2400" dirty="0"/>
              <a:t>(1 of 2)</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p:txBody>
          <a:bodyPr/>
          <a:lstStyle/>
          <a:p>
            <a:r>
              <a:rPr lang="en-US" dirty="0"/>
              <a:t>Light-emitting diode (LED) signs with part-time prohibitory message:</a:t>
            </a:r>
          </a:p>
          <a:p>
            <a:pPr lvl="1"/>
            <a:r>
              <a:rPr lang="en-US" dirty="0"/>
              <a:t>Previous Guidance now Standard</a:t>
            </a:r>
          </a:p>
          <a:p>
            <a:pPr lvl="1"/>
            <a:r>
              <a:rPr lang="en-US" dirty="0"/>
              <a:t>Red prohibition symbol (circle and diagonal) shall approximate that of the static sign as closely as possible</a:t>
            </a:r>
          </a:p>
          <a:p>
            <a:pPr lvl="1"/>
            <a:r>
              <a:rPr lang="en-US" dirty="0"/>
              <a:t>Symbol of the action to be prohibited shall be white on a black background</a:t>
            </a:r>
          </a:p>
          <a:p>
            <a:pPr lvl="1"/>
            <a:endParaRPr lang="en-US" dirty="0"/>
          </a:p>
        </p:txBody>
      </p:sp>
      <p:pic>
        <p:nvPicPr>
          <p:cNvPr id="6" name="Picture 5" descr="A 'No Right Turn' sign displaying a white right-turn arrow on a black background with a red circle and diagonal slash superimposed on the arrow.">
            <a:extLst>
              <a:ext uri="{FF2B5EF4-FFF2-40B4-BE49-F238E27FC236}">
                <a16:creationId xmlns:a16="http://schemas.microsoft.com/office/drawing/2014/main" id="{411D59C3-E340-1903-0E0C-93E4F59D3D07}"/>
              </a:ext>
            </a:extLst>
          </p:cNvPr>
          <p:cNvPicPr>
            <a:picLocks noChangeAspect="1"/>
          </p:cNvPicPr>
          <p:nvPr/>
        </p:nvPicPr>
        <p:blipFill>
          <a:blip r:embed="rId3"/>
          <a:stretch>
            <a:fillRect/>
          </a:stretch>
        </p:blipFill>
        <p:spPr>
          <a:xfrm>
            <a:off x="5190343" y="4158070"/>
            <a:ext cx="1811314" cy="1811314"/>
          </a:xfrm>
          <a:prstGeom prst="rect">
            <a:avLst/>
          </a:prstGeom>
        </p:spPr>
      </p:pic>
    </p:spTree>
    <p:extLst>
      <p:ext uri="{BB962C8B-B14F-4D97-AF65-F5344CB8AC3E}">
        <p14:creationId xmlns:p14="http://schemas.microsoft.com/office/powerpoint/2010/main" val="313418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p:txBody>
          <a:bodyPr/>
          <a:lstStyle/>
          <a:p>
            <a:r>
              <a:rPr lang="en-US"/>
              <a:t>Section 2B.02 Design of Regulatory Signs </a:t>
            </a:r>
            <a:r>
              <a:rPr lang="en-US" sz="2400"/>
              <a:t>(2 of 2)</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p:txBody>
          <a:bodyPr/>
          <a:lstStyle/>
          <a:p>
            <a:r>
              <a:rPr lang="en-US" dirty="0"/>
              <a:t>Adds Standard for regulatory signs incorporated</a:t>
            </a:r>
            <a:r>
              <a:rPr lang="en-US" dirty="0">
                <a:solidFill>
                  <a:srgbClr val="FF0000"/>
                </a:solidFill>
              </a:rPr>
              <a:t> </a:t>
            </a:r>
            <a:r>
              <a:rPr lang="en-US" dirty="0"/>
              <a:t>within border of a larger full-matrix changeable message sign (CMS) and displayed entirely with LEDs:</a:t>
            </a:r>
          </a:p>
          <a:p>
            <a:pPr lvl="1"/>
            <a:r>
              <a:rPr lang="en-US" dirty="0"/>
              <a:t>Must be displayed in the same size, shape, colors, and legend as the standard regulatory sign</a:t>
            </a:r>
          </a:p>
          <a:p>
            <a:pPr lvl="1"/>
            <a:endParaRPr lang="en-US" dirty="0"/>
          </a:p>
        </p:txBody>
      </p:sp>
    </p:spTree>
    <p:extLst>
      <p:ext uri="{BB962C8B-B14F-4D97-AF65-F5344CB8AC3E}">
        <p14:creationId xmlns:p14="http://schemas.microsoft.com/office/powerpoint/2010/main" val="331499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C9C0D-BA96-1C1E-BEE8-D6E1601202AE}"/>
              </a:ext>
            </a:extLst>
          </p:cNvPr>
          <p:cNvSpPr>
            <a:spLocks noGrp="1"/>
          </p:cNvSpPr>
          <p:nvPr>
            <p:ph type="title"/>
          </p:nvPr>
        </p:nvSpPr>
        <p:spPr/>
        <p:txBody>
          <a:bodyPr/>
          <a:lstStyle/>
          <a:p>
            <a:r>
              <a:rPr lang="en-US" dirty="0"/>
              <a:t>Section 2B.03 Size of Regulatory Signs</a:t>
            </a:r>
          </a:p>
        </p:txBody>
      </p:sp>
      <p:sp>
        <p:nvSpPr>
          <p:cNvPr id="4" name="Content Placeholder 3">
            <a:extLst>
              <a:ext uri="{FF2B5EF4-FFF2-40B4-BE49-F238E27FC236}">
                <a16:creationId xmlns:a16="http://schemas.microsoft.com/office/drawing/2014/main" id="{B6DFCC0E-0719-8B20-C053-80D0B7781FF6}"/>
              </a:ext>
            </a:extLst>
          </p:cNvPr>
          <p:cNvSpPr>
            <a:spLocks noGrp="1"/>
          </p:cNvSpPr>
          <p:nvPr>
            <p:ph idx="1"/>
          </p:nvPr>
        </p:nvSpPr>
        <p:spPr/>
        <p:txBody>
          <a:bodyPr/>
          <a:lstStyle/>
          <a:p>
            <a:r>
              <a:rPr lang="en-US" dirty="0"/>
              <a:t>Removes 36-inch size requirement for STOP signs on side roads intersecting a multi-lane road with speed limit of 45 mph or higher</a:t>
            </a:r>
          </a:p>
          <a:p>
            <a:r>
              <a:rPr lang="en-US" dirty="0"/>
              <a:t>Adds Guidance on minimum size of all regulatory signs facing traffic on exit and entrance ramps:</a:t>
            </a:r>
          </a:p>
          <a:p>
            <a:pPr lvl="1"/>
            <a:r>
              <a:rPr lang="en-US" dirty="0"/>
              <a:t>At major interchanges connecting an expressway or freeway with another expressway or freeway—use Table 2B-1 column for the mainline roadway classification</a:t>
            </a:r>
          </a:p>
          <a:p>
            <a:pPr lvl="1"/>
            <a:r>
              <a:rPr lang="en-US" dirty="0"/>
              <a:t>At all other interchange classifications—use Table 2B-1 Conventional Road Single Lane and Multi-Lane columns</a:t>
            </a:r>
          </a:p>
        </p:txBody>
      </p:sp>
    </p:spTree>
    <p:extLst>
      <p:ext uri="{BB962C8B-B14F-4D97-AF65-F5344CB8AC3E}">
        <p14:creationId xmlns:p14="http://schemas.microsoft.com/office/powerpoint/2010/main" val="76092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2E70F-816A-F08C-6B1E-2DFCA3257F94}"/>
              </a:ext>
            </a:extLst>
          </p:cNvPr>
          <p:cNvSpPr>
            <a:spLocks noGrp="1"/>
          </p:cNvSpPr>
          <p:nvPr>
            <p:ph type="title"/>
          </p:nvPr>
        </p:nvSpPr>
        <p:spPr/>
        <p:txBody>
          <a:bodyPr>
            <a:normAutofit/>
          </a:bodyPr>
          <a:lstStyle/>
          <a:p>
            <a:r>
              <a:rPr lang="en-US" dirty="0"/>
              <a:t>New</a:t>
            </a:r>
            <a:r>
              <a:rPr lang="en-US" dirty="0">
                <a:solidFill>
                  <a:srgbClr val="FF0000"/>
                </a:solidFill>
              </a:rPr>
              <a:t> </a:t>
            </a:r>
            <a:r>
              <a:rPr lang="en-US" dirty="0"/>
              <a:t>Subchapter on Signing for Right-of-Way at Intersections</a:t>
            </a:r>
          </a:p>
        </p:txBody>
      </p:sp>
      <p:sp>
        <p:nvSpPr>
          <p:cNvPr id="4" name="Content Placeholder 3">
            <a:extLst>
              <a:ext uri="{FF2B5EF4-FFF2-40B4-BE49-F238E27FC236}">
                <a16:creationId xmlns:a16="http://schemas.microsoft.com/office/drawing/2014/main" id="{D4C21062-76D6-47FC-A229-2087DF35A647}"/>
              </a:ext>
            </a:extLst>
          </p:cNvPr>
          <p:cNvSpPr>
            <a:spLocks noGrp="1"/>
          </p:cNvSpPr>
          <p:nvPr>
            <p:ph idx="1"/>
          </p:nvPr>
        </p:nvSpPr>
        <p:spPr/>
        <p:txBody>
          <a:bodyPr>
            <a:normAutofit/>
          </a:bodyPr>
          <a:lstStyle/>
          <a:p>
            <a:r>
              <a:rPr lang="en-US"/>
              <a:t>Organized into separate Sections:</a:t>
            </a:r>
          </a:p>
          <a:p>
            <a:pPr lvl="1"/>
            <a:r>
              <a:rPr lang="en-US"/>
              <a:t>General Considerations</a:t>
            </a:r>
          </a:p>
          <a:p>
            <a:pPr lvl="1"/>
            <a:r>
              <a:rPr lang="en-US"/>
              <a:t>Determining the Minor Road for Unsignalized Intersections</a:t>
            </a:r>
          </a:p>
          <a:p>
            <a:pPr lvl="1"/>
            <a:r>
              <a:rPr lang="en-US"/>
              <a:t>Right-of-Way Intersection Control Considerations</a:t>
            </a:r>
          </a:p>
          <a:p>
            <a:pPr lvl="1"/>
            <a:r>
              <a:rPr lang="en-US"/>
              <a:t>Separate sections for each type of control:</a:t>
            </a:r>
          </a:p>
          <a:p>
            <a:pPr lvl="2"/>
            <a:r>
              <a:rPr lang="en-US"/>
              <a:t>No Intersection Control</a:t>
            </a:r>
          </a:p>
          <a:p>
            <a:pPr lvl="2"/>
            <a:r>
              <a:rPr lang="en-US"/>
              <a:t>Yield Control</a:t>
            </a:r>
          </a:p>
          <a:p>
            <a:pPr lvl="2"/>
            <a:r>
              <a:rPr lang="en-US"/>
              <a:t>Minor Road Stop Control</a:t>
            </a:r>
          </a:p>
          <a:p>
            <a:pPr lvl="2"/>
            <a:r>
              <a:rPr lang="en-US"/>
              <a:t>All-Way Stop Control</a:t>
            </a:r>
            <a:endParaRPr lang="en-US" dirty="0"/>
          </a:p>
        </p:txBody>
      </p:sp>
    </p:spTree>
    <p:extLst>
      <p:ext uri="{BB962C8B-B14F-4D97-AF65-F5344CB8AC3E}">
        <p14:creationId xmlns:p14="http://schemas.microsoft.com/office/powerpoint/2010/main" val="4243952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8E92A-E8E3-A83A-7639-CDE2A4F3BA70}"/>
              </a:ext>
            </a:extLst>
          </p:cNvPr>
          <p:cNvSpPr>
            <a:spLocks noGrp="1"/>
          </p:cNvSpPr>
          <p:nvPr>
            <p:ph type="title"/>
          </p:nvPr>
        </p:nvSpPr>
        <p:spPr/>
        <p:txBody>
          <a:bodyPr/>
          <a:lstStyle/>
          <a:p>
            <a:r>
              <a:rPr lang="en-US" dirty="0"/>
              <a:t>Section 2B.06 General Considerations</a:t>
            </a:r>
          </a:p>
        </p:txBody>
      </p:sp>
      <p:sp>
        <p:nvSpPr>
          <p:cNvPr id="4" name="Content Placeholder 3">
            <a:extLst>
              <a:ext uri="{FF2B5EF4-FFF2-40B4-BE49-F238E27FC236}">
                <a16:creationId xmlns:a16="http://schemas.microsoft.com/office/drawing/2014/main" id="{90B70E7A-FA64-2006-0B2A-1CFCC7F75410}"/>
              </a:ext>
            </a:extLst>
          </p:cNvPr>
          <p:cNvSpPr>
            <a:spLocks noGrp="1"/>
          </p:cNvSpPr>
          <p:nvPr>
            <p:ph idx="1"/>
          </p:nvPr>
        </p:nvSpPr>
        <p:spPr/>
        <p:txBody>
          <a:bodyPr>
            <a:normAutofit lnSpcReduction="10000"/>
          </a:bodyPr>
          <a:lstStyle/>
          <a:p>
            <a:r>
              <a:rPr lang="en-US" dirty="0"/>
              <a:t>STOP or YIELD signs </a:t>
            </a:r>
            <a:r>
              <a:rPr lang="en-US" b="1" dirty="0"/>
              <a:t>shall not </a:t>
            </a:r>
            <a:r>
              <a:rPr lang="en-US" dirty="0"/>
              <a:t>be used for speed control (changed from Guidance to Standard)</a:t>
            </a:r>
          </a:p>
          <a:p>
            <a:r>
              <a:rPr lang="en-US" dirty="0"/>
              <a:t>Adds guidance that the type of traffic control at an intersection should be the least restrictive that provides appropriate level of safety and efficiency </a:t>
            </a:r>
            <a:r>
              <a:rPr lang="en-US" b="1" dirty="0"/>
              <a:t>for all road users</a:t>
            </a:r>
          </a:p>
          <a:p>
            <a:r>
              <a:rPr lang="en-US" dirty="0"/>
              <a:t>Two new factors that should be considered when selecting a type of intersection control:</a:t>
            </a:r>
          </a:p>
          <a:p>
            <a:pPr lvl="1"/>
            <a:r>
              <a:rPr lang="en-US" dirty="0"/>
              <a:t>Driver yielding behavior regarding all modes of conflicting traffic, including bikes and pedestrians (peds)</a:t>
            </a:r>
          </a:p>
          <a:p>
            <a:pPr lvl="1"/>
            <a:r>
              <a:rPr lang="en-US" dirty="0"/>
              <a:t>Grade crossing near intersection</a:t>
            </a:r>
          </a:p>
        </p:txBody>
      </p:sp>
    </p:spTree>
    <p:extLst>
      <p:ext uri="{BB962C8B-B14F-4D97-AF65-F5344CB8AC3E}">
        <p14:creationId xmlns:p14="http://schemas.microsoft.com/office/powerpoint/2010/main" val="3830595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2.xml><?xml version="1.0" encoding="utf-8"?>
<ds:datastoreItem xmlns:ds="http://schemas.openxmlformats.org/officeDocument/2006/customXml" ds:itemID="{A8E68DCF-E1CA-409B-BB2D-C41DDE811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0671AD-9624-435E-BDE0-588B9D4BBD02}">
  <ds:schemaRefs>
    <ds:schemaRef ds:uri="http://purl.org/dc/elements/1.1/"/>
    <ds:schemaRef ds:uri="http://schemas.microsoft.com/office/2006/metadata/properties"/>
    <ds:schemaRef ds:uri="http://purl.org/dc/terms/"/>
    <ds:schemaRef ds:uri="http://schemas.openxmlformats.org/package/2006/metadata/core-properties"/>
    <ds:schemaRef ds:uri="1f53bace-a5d7-49fe-bfa8-c3aafa2a0cb5"/>
    <ds:schemaRef ds:uri="http://schemas.microsoft.com/office/2006/documentManagement/types"/>
    <ds:schemaRef ds:uri="http://schemas.microsoft.com/office/infopath/2007/PartnerControls"/>
    <ds:schemaRef ds:uri="db6bb619-c77c-4ae4-8540-b4e237459e84"/>
    <ds:schemaRef ds:uri="http://www.w3.org/XML/1998/namespace"/>
    <ds:schemaRef ds:uri="http://purl.org/dc/dcmitype/"/>
    <ds:schemaRef ds:uri="d9bd7c4f-de10-4ba4-a8ff-396798a1ad9c"/>
    <ds:schemaRef ds:uri="63d9b7c8-1859-477b-b1c9-96d4ea93e1f2"/>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409</TotalTime>
  <Words>6871</Words>
  <Application>Microsoft Office PowerPoint</Application>
  <PresentationFormat>Widescreen</PresentationFormat>
  <Paragraphs>477</Paragraphs>
  <Slides>42</Slides>
  <Notes>41</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42</vt:i4>
      </vt:variant>
    </vt:vector>
  </HeadingPairs>
  <TitlesOfParts>
    <vt:vector size="60" baseType="lpstr">
      <vt:lpstr>Times</vt:lpstr>
      <vt:lpstr>Wingdings</vt:lpstr>
      <vt:lpstr>Cambria Math</vt:lpstr>
      <vt:lpstr>Arial</vt:lpstr>
      <vt:lpstr>FHWA Series F2001</vt:lpstr>
      <vt:lpstr>Times New Roman</vt:lpstr>
      <vt:lpstr>Courier New</vt:lpstr>
      <vt:lpstr>FHWA Series D2001</vt:lpstr>
      <vt:lpstr>Webdings</vt:lpstr>
      <vt:lpstr>Arial</vt:lpstr>
      <vt:lpstr>Wingdings 3</vt:lpstr>
      <vt:lpstr>Century Gothic</vt:lpstr>
      <vt:lpstr>lato</vt:lpstr>
      <vt:lpstr>Calibri</vt:lpstr>
      <vt:lpstr>MUTCD Titles</vt:lpstr>
      <vt:lpstr>MUTCD Content</vt:lpstr>
      <vt:lpstr>1_MUTCD Titles</vt:lpstr>
      <vt:lpstr>2_MUTCD Titles</vt:lpstr>
      <vt:lpstr>Manual on Uniform Traffic Control Devices for Streets and Highways An Overview of Changes  in the 11th Edition </vt:lpstr>
      <vt:lpstr>Disclaimers</vt:lpstr>
      <vt:lpstr>Overview of Changes in Chapter 2B</vt:lpstr>
      <vt:lpstr>General</vt:lpstr>
      <vt:lpstr>Section 2B.02 Design of Regulatory Signs (1 of 2)</vt:lpstr>
      <vt:lpstr>Section 2B.02 Design of Regulatory Signs (2 of 2)</vt:lpstr>
      <vt:lpstr>Section 2B.03 Size of Regulatory Signs</vt:lpstr>
      <vt:lpstr>New Subchapter on Signing for Right-of-Way at Intersections</vt:lpstr>
      <vt:lpstr>Section 2B.06 General Considerations</vt:lpstr>
      <vt:lpstr>Section 2B.07 Determining the Minor Road for Unsignalized Intersections</vt:lpstr>
      <vt:lpstr>Section 2B.08 Right-of-Way Intersection Control Considerations</vt:lpstr>
      <vt:lpstr>Section 2B.09 No Intersection Control</vt:lpstr>
      <vt:lpstr>Section 2B.10 Yield Control</vt:lpstr>
      <vt:lpstr>Section 2B.11 Minor Road Stop Control</vt:lpstr>
      <vt:lpstr>Sections 2B.12 through 2B.17 All-Way Stop Control</vt:lpstr>
      <vt:lpstr>Section 2B.18 STOP Sign or YIELD Sign Placement</vt:lpstr>
      <vt:lpstr>Section 2B.19 Yield Here to and Stop Here for Pedestrians Signs (R1-5 Series)</vt:lpstr>
      <vt:lpstr>Section 2B.20 In-Street and Overhead Ped and Trail Crossing Signs (R1-6 and R1-9 Series) (1 of 2)</vt:lpstr>
      <vt:lpstr>Section 2B.20 In-Street and Overhead Ped and Trail Crossing Signs (R1-6 and R1-9 Series) (2 of 2)</vt:lpstr>
      <vt:lpstr>Section 2B.21 Speed Limit Signs (R2-1) (1 of 3)</vt:lpstr>
      <vt:lpstr>Section 2B.21 Speed Limit Signs (R2-1) (2 of 3)</vt:lpstr>
      <vt:lpstr>Section 2B.21 Speed Limit Signs (R2-1) (3 of 3)</vt:lpstr>
      <vt:lpstr>Section 2B.26 Movement Prohibition Signs</vt:lpstr>
      <vt:lpstr>Section 2B.28 Mandatory Movement Lane Control Signs</vt:lpstr>
      <vt:lpstr>Section 2B.29 Optional Movement Lane Control Signs (R3-6 Series)</vt:lpstr>
      <vt:lpstr>Section 2B.30 Advance Intersection Lane Control Signs (R3-8 Series)</vt:lpstr>
      <vt:lpstr>Sections 2B.31 and 2B.38</vt:lpstr>
      <vt:lpstr>Section 2B.39 Keep Right and Keep Left Signs</vt:lpstr>
      <vt:lpstr>Section 2B.45 Selective Exclusion Signs and Plaques</vt:lpstr>
      <vt:lpstr>Section 2B.46 DO NOT ENTER Sign (R5-1)</vt:lpstr>
      <vt:lpstr>Section 2B.48 Wrong-Way Traffic Control at Interchange Ramps (1 of 2)</vt:lpstr>
      <vt:lpstr>Section 2B.48 Wrong-Way Traffic Control at Interchange Ramps (2 of 2)</vt:lpstr>
      <vt:lpstr>Roundabout Directional Arrow Signs Eliminated</vt:lpstr>
      <vt:lpstr>Section 2B.53 Design of Parking, Standing, and Stopping Signs</vt:lpstr>
      <vt:lpstr>Section 2B.58 Traffic Signal Pedestrian and Bicyclist Actuation Signs</vt:lpstr>
      <vt:lpstr>Section 2B.59 Traffic Signal Signs and Plaques</vt:lpstr>
      <vt:lpstr>Section 2B.60 No Turn on Red Signs</vt:lpstr>
      <vt:lpstr>Section 2B.64 Weight Limit Signs (1 of 2)</vt:lpstr>
      <vt:lpstr>Section 2B.64 Weight Limit Signs (2 of 2)</vt:lpstr>
      <vt:lpstr>Section 2B.69 Photo Enforced Signs and Plaques</vt:lpstr>
      <vt:lpstr>Sections 2B.70, 2B.71, and 2B.72</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2B</dc:title>
  <dc:creator>FHWA</dc:creator>
  <cp:keywords>MUTCD; Changes; 11th Edition; 2B</cp:keywords>
  <cp:lastModifiedBy>Guy, Erica (US)</cp:lastModifiedBy>
  <cp:revision>213</cp:revision>
  <cp:lastPrinted>2024-05-07T19:59:02Z</cp:lastPrinted>
  <dcterms:created xsi:type="dcterms:W3CDTF">2024-06-13T18:55:33Z</dcterms:created>
  <dcterms:modified xsi:type="dcterms:W3CDTF">2026-07-22T02:08:49Z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