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4345" r:id="rId4"/>
    <p:sldMasterId id="2147484367" r:id="rId5"/>
    <p:sldMasterId id="2147484387" r:id="rId6"/>
    <p:sldMasterId id="2147484395" r:id="rId7"/>
  </p:sldMasterIdLst>
  <p:notesMasterIdLst>
    <p:notesMasterId r:id="rId42"/>
  </p:notesMasterIdLst>
  <p:handoutMasterIdLst>
    <p:handoutMasterId r:id="rId43"/>
  </p:handoutMasterIdLst>
  <p:sldIdLst>
    <p:sldId id="1425" r:id="rId8"/>
    <p:sldId id="1405" r:id="rId9"/>
    <p:sldId id="1426" r:id="rId10"/>
    <p:sldId id="1372" r:id="rId11"/>
    <p:sldId id="1383" r:id="rId12"/>
    <p:sldId id="1373" r:id="rId13"/>
    <p:sldId id="1410" r:id="rId14"/>
    <p:sldId id="1408" r:id="rId15"/>
    <p:sldId id="1375" r:id="rId16"/>
    <p:sldId id="1376" r:id="rId17"/>
    <p:sldId id="1384" r:id="rId18"/>
    <p:sldId id="1395" r:id="rId19"/>
    <p:sldId id="1396" r:id="rId20"/>
    <p:sldId id="1389" r:id="rId21"/>
    <p:sldId id="1390" r:id="rId22"/>
    <p:sldId id="1385" r:id="rId23"/>
    <p:sldId id="1386" r:id="rId24"/>
    <p:sldId id="1387" r:id="rId25"/>
    <p:sldId id="1388" r:id="rId26"/>
    <p:sldId id="1337" r:id="rId27"/>
    <p:sldId id="1407" r:id="rId28"/>
    <p:sldId id="1397" r:id="rId29"/>
    <p:sldId id="1392" r:id="rId30"/>
    <p:sldId id="1398" r:id="rId31"/>
    <p:sldId id="1393" r:id="rId32"/>
    <p:sldId id="1409" r:id="rId33"/>
    <p:sldId id="1399" r:id="rId34"/>
    <p:sldId id="1400" r:id="rId35"/>
    <p:sldId id="1401" r:id="rId36"/>
    <p:sldId id="1391" r:id="rId37"/>
    <p:sldId id="1402" r:id="rId38"/>
    <p:sldId id="1406" r:id="rId39"/>
    <p:sldId id="1403" r:id="rId40"/>
    <p:sldId id="915" r:id="rId41"/>
  </p:sldIdLst>
  <p:sldSz cx="12192000" cy="6858000"/>
  <p:notesSz cx="7010400" cy="9296400"/>
  <p:embeddedFontLst>
    <p:embeddedFont>
      <p:font typeface="Century Gothic" panose="020B0502020202020204" pitchFamily="34" charset="0"/>
      <p:regular r:id="rId44"/>
      <p:bold r:id="rId45"/>
      <p:italic r:id="rId46"/>
      <p:boldItalic r:id="rId47"/>
    </p:embeddedFont>
    <p:embeddedFont>
      <p:font typeface="FHWA Series D2001" panose="020B0604000000020003" charset="0"/>
      <p:regular r:id="rId48"/>
    </p:embeddedFont>
    <p:embeddedFont>
      <p:font typeface="FHWA Series F2001" panose="020B0807000000020003" charset="0"/>
      <p:regular r:id="rId49"/>
    </p:embeddedFont>
    <p:embeddedFont>
      <p:font typeface="Webdings" panose="05030102010509060703" pitchFamily="18" charset="2"/>
      <p:regular r:id="rId50"/>
    </p:embeddedFont>
    <p:embeddedFont>
      <p:font typeface="Wingdings 3" panose="05040102010807070707" pitchFamily="18" charset="2"/>
      <p:regular r:id="rId51"/>
    </p:embeddedFont>
  </p:embeddedFontLst>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193A02-9E93-B36A-09BE-88523B5D1BF1}" name="Giffin, Geoff" initials="GG" userId="S::Geoff.Giffin@kimley-horn.com::2dc0725f-80bf-4d6d-b186-2b3052f458a7" providerId="AD"/>
  <p188:author id="{2FAF2908-6280-5D7E-ED0E-81A8F1941316}" name="Guy, Erica (US)" initials="EG" userId="S::guye@battelle.org::1fe87976-b765-4ae8-b0d1-d999fb95f92b" providerId="AD"/>
  <p188:author id="{0D20B209-F690-4890-4B09-9B51D910E629}" name="Jeff Ryder" initials="JR" userId="S::Jeff.ryder@schatzpublishing.com::a10e4073-7358-4d0c-b0a8-145a1a318fd9" providerId="AD"/>
  <p188:author id="{653EA02F-CD48-820B-0F46-988EBF646EA0}" name="Calawa, Martin (FHWA)" initials="C(" userId="S::martin.calawa@ad.dot.gov::30bfc8ff-6a4b-4d35-9ccd-92ea3f1382e0" providerId="AD"/>
  <p188:author id="{4BB55038-A9A9-D922-EB29-35022A1DA5DD}" name="Smiarowski, Mary Rose" initials="SMR" userId="S::MaryRose.Smiarowski@kimley-horn.com::523ec31d-d6a5-439b-af53-68eb9d8e9923" providerId="AD"/>
  <p188:author id="{086C404F-6B7C-EDFC-A517-82A26DB42BCD}" name="Sylvester, Kevin (FHWA)" initials="SK(" userId="S::Kevin.Sylvester@ad.dot.gov::2424e4a3-4b75-4b1d-93b0-f4d0edd5c2df" providerId="AD"/>
  <p188:author id="{28207B50-F66F-AD0D-B74D-5D470E8544C4}" name="Thomas, Duane (FHWA)" initials="TD(" userId="S::Duane.Thomas@ad.dot.gov::232b8549-e4a9-4991-be9d-5d76746619c0" providerId="AD"/>
  <p188:author id="{B55D536C-3E7D-A7B7-9BEF-81B6EE9117C9}" name="Thomas, Duane (FHWA)" initials="T(" userId="S::duane.thomas@ad.dot.gov::232b8549-e4a9-4991-be9d-5d76746619c0" providerId="AD"/>
  <p188:author id="{68FD706D-6BAD-C464-51B5-E0324C925DF0}" name="Jeff Ryder" initials="JR" userId="S::jeff.ryder@schatzpublishing.com::a10e4073-7358-4d0c-b0a8-145a1a318fd9" providerId="AD"/>
  <p188:author id="{CFF5606F-6C7C-B822-4FAB-D6F06B99D826}" name="Zeller, Matthew (FHWA)" initials="ZM(" userId="S::Matthew.Zeller@ad.dot.gov::f9d76740-6599-4c3d-b746-81732ea17123" providerId="AD"/>
  <p188:author id="{A6032974-67F0-B240-313E-22677DA03C60}" name="Falk, Kathy" initials="FK" userId="S::kathy.falk@kimley-horn.com::de57631f-aa4a-4fbd-94dd-5941735f97f7" providerId="AD"/>
  <p188:author id="{D0D4B893-B96C-83A7-C889-B4793D653A4F}" name="Scott Wainwright" initials="SW" userId="9c589e109f32579e" providerId="Windows Live"/>
  <p188:author id="{B73DE7A5-676C-B3D8-9BB4-54FE8659B5D6}" name="Wallace, Hannah" initials="WH" userId="S::Hannah.Wallace@kimley-horn.com::0d3d84be-23bd-44f5-a91d-834b0d2bd079" providerId="AD"/>
  <p188:author id="{45C4E9CE-EE90-3F5F-5A32-87D2E249C79A}" name="Calawa, Martin (FHWA)" initials="MDC" userId="Calawa, Martin (FHWA)" providerId="None"/>
  <p188:author id="{D106B3CF-6BE1-BF0D-5445-CCCFAE3C137C}" name="Walsh, Christine CTR (FHWA)" initials="WCC(" userId="S::christine.walsh.ctr@ad.dot.gov::cd67b5f8-8590-487a-a187-4bee2d06cc98" providerId="AD"/>
  <p188:author id="{9AC1E2E8-FE54-9804-D87F-527DF9D1AD8F}" name="An, Ellie (FHWA)" initials="AE(" userId="S::ellie.an@ad.dot.gov::9bc64a76-9142-4434-8a38-2d9013caa34f" providerId="AD"/>
  <p188:author id="{EAF963EF-4835-1165-ECD0-12EE550CFDD5}" name="Sylvester, Kevin (FHWA)" initials="KJS" userId="Sylvester, Kevin (FHWA)" providerId="None"/>
  <p188:author id="{63EA32F4-61C7-0A27-FD0B-1C41E0C0E2F7}" name="Falk, Kathy" initials="KF" userId="S::Kathy.Falk@kimley-horn.com::de57631f-aa4a-4fbd-94dd-5941735f97f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ylvester, Kevin (FHWA)" initials="SK(" lastIdx="1" clrIdx="0">
    <p:extLst>
      <p:ext uri="{19B8F6BF-5375-455C-9EA6-DF929625EA0E}">
        <p15:presenceInfo xmlns:p15="http://schemas.microsoft.com/office/powerpoint/2012/main" userId="S-1-5-21-982035342-1880134254-310265210-9371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FFFCC"/>
    <a:srgbClr val="000099"/>
    <a:srgbClr val="1E1853"/>
    <a:srgbClr val="CCFFCC"/>
    <a:srgbClr val="CCECFF"/>
    <a:srgbClr val="009900"/>
    <a:srgbClr val="0000E2"/>
    <a:srgbClr val="CC0099"/>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80F4CD-B6CC-4E89-A244-A2F93CA0845C}" v="1205" dt="2026-07-21T22:43:16.11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44" autoAdjust="0"/>
    <p:restoredTop sz="86441" autoAdjust="0"/>
  </p:normalViewPr>
  <p:slideViewPr>
    <p:cSldViewPr snapToGrid="0">
      <p:cViewPr varScale="1">
        <p:scale>
          <a:sx n="78" d="100"/>
          <a:sy n="78" d="100"/>
        </p:scale>
        <p:origin x="120" y="53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notesMaster" Target="notesMasters/notesMaster1.xml"/><Relationship Id="rId47" Type="http://schemas.openxmlformats.org/officeDocument/2006/relationships/font" Target="fonts/font4.fntdata"/><Relationship Id="rId50" Type="http://schemas.openxmlformats.org/officeDocument/2006/relationships/font" Target="fonts/font7.fntdata"/><Relationship Id="rId55"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font" Target="fonts/font2.fntdata"/><Relationship Id="rId53" Type="http://schemas.openxmlformats.org/officeDocument/2006/relationships/presProps" Target="presProps.xml"/><Relationship Id="rId58" Type="http://schemas.microsoft.com/office/2015/10/relationships/revisionInfo" Target="revisionInfo.xml"/><Relationship Id="rId5" Type="http://schemas.openxmlformats.org/officeDocument/2006/relationships/slideMaster" Target="slideMasters/slideMaster2.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handoutMaster" Target="handoutMasters/handoutMaster1.xml"/><Relationship Id="rId48" Type="http://schemas.openxmlformats.org/officeDocument/2006/relationships/font" Target="fonts/font5.fntdata"/><Relationship Id="rId56" Type="http://schemas.openxmlformats.org/officeDocument/2006/relationships/tableStyles" Target="tableStyles.xml"/><Relationship Id="rId8" Type="http://schemas.openxmlformats.org/officeDocument/2006/relationships/slide" Target="slides/slide1.xml"/><Relationship Id="rId51" Type="http://schemas.openxmlformats.org/officeDocument/2006/relationships/font" Target="fonts/font8.fntdata"/><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font" Target="fonts/font3.fntdata"/><Relationship Id="rId59" Type="http://schemas.microsoft.com/office/2018/10/relationships/authors" Target="authors.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font" Target="fonts/font6.fntdata"/><Relationship Id="rId57" Type="http://schemas.microsoft.com/office/2016/11/relationships/changesInfo" Target="changesInfos/changesInfo1.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font" Target="fonts/font1.fntdata"/><Relationship Id="rId52"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y, Erica (US)" userId="1fe87976-b765-4ae8-b0d1-d999fb95f92b" providerId="ADAL" clId="{C16E00C5-FDD2-4D94-9E8B-3436556C05AB}"/>
    <pc:docChg chg="undo custSel addSld delSld modSld delMainMaster modMainMaster">
      <pc:chgData name="Guy, Erica (US)" userId="1fe87976-b765-4ae8-b0d1-d999fb95f92b" providerId="ADAL" clId="{C16E00C5-FDD2-4D94-9E8B-3436556C05AB}" dt="2026-07-22T02:09:03.522" v="2010" actId="962"/>
      <pc:docMkLst>
        <pc:docMk/>
      </pc:docMkLst>
      <pc:sldChg chg="modSp mod">
        <pc:chgData name="Guy, Erica (US)" userId="1fe87976-b765-4ae8-b0d1-d999fb95f92b" providerId="ADAL" clId="{C16E00C5-FDD2-4D94-9E8B-3436556C05AB}" dt="2026-07-19T22:53:35.909" v="788" actId="962"/>
        <pc:sldMkLst>
          <pc:docMk/>
          <pc:sldMk cId="3573914051" sldId="915"/>
        </pc:sldMkLst>
        <pc:picChg chg="mod">
          <ac:chgData name="Guy, Erica (US)" userId="1fe87976-b765-4ae8-b0d1-d999fb95f92b" providerId="ADAL" clId="{C16E00C5-FDD2-4D94-9E8B-3436556C05AB}" dt="2026-07-19T22:53:35.909" v="788" actId="962"/>
          <ac:picMkLst>
            <pc:docMk/>
            <pc:sldMk cId="3573914051" sldId="915"/>
            <ac:picMk id="5" creationId="{7CD49B64-CDE7-B1E0-F19F-D08462DCE392}"/>
          </ac:picMkLst>
        </pc:picChg>
      </pc:sldChg>
      <pc:sldChg chg="delSp modSp mod">
        <pc:chgData name="Guy, Erica (US)" userId="1fe87976-b765-4ae8-b0d1-d999fb95f92b" providerId="ADAL" clId="{C16E00C5-FDD2-4D94-9E8B-3436556C05AB}" dt="2026-07-20T02:08:48.501" v="837" actId="962"/>
        <pc:sldMkLst>
          <pc:docMk/>
          <pc:sldMk cId="3481055839" sldId="1375"/>
        </pc:sldMkLst>
        <pc:spChg chg="mod topLvl">
          <ac:chgData name="Guy, Erica (US)" userId="1fe87976-b765-4ae8-b0d1-d999fb95f92b" providerId="ADAL" clId="{C16E00C5-FDD2-4D94-9E8B-3436556C05AB}" dt="2026-07-19T22:03:27.584" v="17" actId="165"/>
          <ac:spMkLst>
            <pc:docMk/>
            <pc:sldMk cId="3481055839" sldId="1375"/>
            <ac:spMk id="9" creationId="{78152878-0663-CC61-6787-AF7EAFF7EE94}"/>
          </ac:spMkLst>
        </pc:spChg>
        <pc:spChg chg="mod topLvl">
          <ac:chgData name="Guy, Erica (US)" userId="1fe87976-b765-4ae8-b0d1-d999fb95f92b" providerId="ADAL" clId="{C16E00C5-FDD2-4D94-9E8B-3436556C05AB}" dt="2026-07-19T22:03:27.584" v="17" actId="165"/>
          <ac:spMkLst>
            <pc:docMk/>
            <pc:sldMk cId="3481055839" sldId="1375"/>
            <ac:spMk id="11" creationId="{2C834227-0B57-91BD-9AB8-E808CE894AB2}"/>
          </ac:spMkLst>
        </pc:spChg>
        <pc:grpChg chg="mod">
          <ac:chgData name="Guy, Erica (US)" userId="1fe87976-b765-4ae8-b0d1-d999fb95f92b" providerId="ADAL" clId="{C16E00C5-FDD2-4D94-9E8B-3436556C05AB}" dt="2026-07-20T02:08:48.501" v="837" actId="962"/>
          <ac:grpSpMkLst>
            <pc:docMk/>
            <pc:sldMk cId="3481055839" sldId="1375"/>
            <ac:grpSpMk id="8" creationId="{160B7BAA-2CB0-0CE3-39A2-5DD2BDFAC9AC}"/>
          </ac:grpSpMkLst>
        </pc:grpChg>
        <pc:picChg chg="mod topLvl">
          <ac:chgData name="Guy, Erica (US)" userId="1fe87976-b765-4ae8-b0d1-d999fb95f92b" providerId="ADAL" clId="{C16E00C5-FDD2-4D94-9E8B-3436556C05AB}" dt="2026-07-19T23:01:29.640" v="804" actId="962"/>
          <ac:picMkLst>
            <pc:docMk/>
            <pc:sldMk cId="3481055839" sldId="1375"/>
            <ac:picMk id="5" creationId="{73429412-DA24-ADA6-6853-F6C6AB18B66F}"/>
          </ac:picMkLst>
        </pc:picChg>
        <pc:picChg chg="mod topLvl">
          <ac:chgData name="Guy, Erica (US)" userId="1fe87976-b765-4ae8-b0d1-d999fb95f92b" providerId="ADAL" clId="{C16E00C5-FDD2-4D94-9E8B-3436556C05AB}" dt="2026-07-19T23:01:40.389" v="805" actId="962"/>
          <ac:picMkLst>
            <pc:docMk/>
            <pc:sldMk cId="3481055839" sldId="1375"/>
            <ac:picMk id="6" creationId="{628D279B-3182-0A6D-AB7A-5AC877BEE6B2}"/>
          </ac:picMkLst>
        </pc:picChg>
      </pc:sldChg>
      <pc:sldChg chg="modSp mod">
        <pc:chgData name="Guy, Erica (US)" userId="1fe87976-b765-4ae8-b0d1-d999fb95f92b" providerId="ADAL" clId="{C16E00C5-FDD2-4D94-9E8B-3436556C05AB}" dt="2026-07-21T22:44:46.461" v="2009" actId="962"/>
        <pc:sldMkLst>
          <pc:docMk/>
          <pc:sldMk cId="2399325678" sldId="1376"/>
        </pc:sldMkLst>
        <pc:picChg chg="mod">
          <ac:chgData name="Guy, Erica (US)" userId="1fe87976-b765-4ae8-b0d1-d999fb95f92b" providerId="ADAL" clId="{C16E00C5-FDD2-4D94-9E8B-3436556C05AB}" dt="2026-07-21T22:44:46.461" v="2009" actId="962"/>
          <ac:picMkLst>
            <pc:docMk/>
            <pc:sldMk cId="2399325678" sldId="1376"/>
            <ac:picMk id="6" creationId="{35FF554D-B12B-B13B-41EF-8A459198FBF5}"/>
          </ac:picMkLst>
        </pc:picChg>
      </pc:sldChg>
      <pc:sldChg chg="addSp delSp modSp mod">
        <pc:chgData name="Guy, Erica (US)" userId="1fe87976-b765-4ae8-b0d1-d999fb95f92b" providerId="ADAL" clId="{C16E00C5-FDD2-4D94-9E8B-3436556C05AB}" dt="2026-07-19T22:58:49.900" v="803" actId="962"/>
        <pc:sldMkLst>
          <pc:docMk/>
          <pc:sldMk cId="2137753018" sldId="1386"/>
        </pc:sldMkLst>
        <pc:spChg chg="mod topLvl">
          <ac:chgData name="Guy, Erica (US)" userId="1fe87976-b765-4ae8-b0d1-d999fb95f92b" providerId="ADAL" clId="{C16E00C5-FDD2-4D94-9E8B-3436556C05AB}" dt="2026-07-19T22:55:39.619" v="791" actId="165"/>
          <ac:spMkLst>
            <pc:docMk/>
            <pc:sldMk cId="2137753018" sldId="1386"/>
            <ac:spMk id="9" creationId="{1DF2778D-29E0-9062-988E-369D0493B780}"/>
          </ac:spMkLst>
        </pc:spChg>
        <pc:spChg chg="mod topLvl">
          <ac:chgData name="Guy, Erica (US)" userId="1fe87976-b765-4ae8-b0d1-d999fb95f92b" providerId="ADAL" clId="{C16E00C5-FDD2-4D94-9E8B-3436556C05AB}" dt="2026-07-19T22:57:04.937" v="801" actId="165"/>
          <ac:spMkLst>
            <pc:docMk/>
            <pc:sldMk cId="2137753018" sldId="1386"/>
            <ac:spMk id="10" creationId="{1421D387-F9D9-8BB5-A357-A31B1DF8AFD5}"/>
          </ac:spMkLst>
        </pc:spChg>
        <pc:spChg chg="mod topLvl">
          <ac:chgData name="Guy, Erica (US)" userId="1fe87976-b765-4ae8-b0d1-d999fb95f92b" providerId="ADAL" clId="{C16E00C5-FDD2-4D94-9E8B-3436556C05AB}" dt="2026-07-19T22:57:04.937" v="801" actId="165"/>
          <ac:spMkLst>
            <pc:docMk/>
            <pc:sldMk cId="2137753018" sldId="1386"/>
            <ac:spMk id="13" creationId="{058667FE-F7DC-137F-F261-34CFD6C2640F}"/>
          </ac:spMkLst>
        </pc:spChg>
        <pc:grpChg chg="add del mod">
          <ac:chgData name="Guy, Erica (US)" userId="1fe87976-b765-4ae8-b0d1-d999fb95f92b" providerId="ADAL" clId="{C16E00C5-FDD2-4D94-9E8B-3436556C05AB}" dt="2026-07-19T22:58:22.186" v="802" actId="962"/>
          <ac:grpSpMkLst>
            <pc:docMk/>
            <pc:sldMk cId="2137753018" sldId="1386"/>
            <ac:grpSpMk id="14" creationId="{28BA33AE-75E0-732D-5CAB-7B33D3C2DFD3}"/>
          </ac:grpSpMkLst>
        </pc:grpChg>
        <pc:picChg chg="mod topLvl">
          <ac:chgData name="Guy, Erica (US)" userId="1fe87976-b765-4ae8-b0d1-d999fb95f92b" providerId="ADAL" clId="{C16E00C5-FDD2-4D94-9E8B-3436556C05AB}" dt="2026-07-19T22:57:04.937" v="801" actId="165"/>
          <ac:picMkLst>
            <pc:docMk/>
            <pc:sldMk cId="2137753018" sldId="1386"/>
            <ac:picMk id="5" creationId="{032AE900-41B7-70E8-B618-526054C2EF9B}"/>
          </ac:picMkLst>
        </pc:picChg>
        <pc:picChg chg="mod topLvl">
          <ac:chgData name="Guy, Erica (US)" userId="1fe87976-b765-4ae8-b0d1-d999fb95f92b" providerId="ADAL" clId="{C16E00C5-FDD2-4D94-9E8B-3436556C05AB}" dt="2026-07-19T22:57:04.937" v="801" actId="165"/>
          <ac:picMkLst>
            <pc:docMk/>
            <pc:sldMk cId="2137753018" sldId="1386"/>
            <ac:picMk id="6" creationId="{DC149BE5-71F8-E856-7887-D041A95205FD}"/>
          </ac:picMkLst>
        </pc:picChg>
        <pc:picChg chg="mod topLvl">
          <ac:chgData name="Guy, Erica (US)" userId="1fe87976-b765-4ae8-b0d1-d999fb95f92b" providerId="ADAL" clId="{C16E00C5-FDD2-4D94-9E8B-3436556C05AB}" dt="2026-07-19T22:58:49.900" v="803" actId="962"/>
          <ac:picMkLst>
            <pc:docMk/>
            <pc:sldMk cId="2137753018" sldId="1386"/>
            <ac:picMk id="7" creationId="{F12FE27A-1570-62BE-D7B6-30F8393B5F45}"/>
          </ac:picMkLst>
        </pc:picChg>
      </pc:sldChg>
      <pc:sldChg chg="modSp mod">
        <pc:chgData name="Guy, Erica (US)" userId="1fe87976-b765-4ae8-b0d1-d999fb95f92b" providerId="ADAL" clId="{C16E00C5-FDD2-4D94-9E8B-3436556C05AB}" dt="2026-07-19T22:54:57.984" v="790" actId="962"/>
        <pc:sldMkLst>
          <pc:docMk/>
          <pc:sldMk cId="83663998" sldId="1388"/>
        </pc:sldMkLst>
        <pc:picChg chg="mod">
          <ac:chgData name="Guy, Erica (US)" userId="1fe87976-b765-4ae8-b0d1-d999fb95f92b" providerId="ADAL" clId="{C16E00C5-FDD2-4D94-9E8B-3436556C05AB}" dt="2026-07-19T22:54:57.984" v="790" actId="962"/>
          <ac:picMkLst>
            <pc:docMk/>
            <pc:sldMk cId="83663998" sldId="1388"/>
            <ac:picMk id="5" creationId="{82D813AE-0D2D-A336-9D63-ABE44544D36A}"/>
          </ac:picMkLst>
        </pc:picChg>
        <pc:picChg chg="mod">
          <ac:chgData name="Guy, Erica (US)" userId="1fe87976-b765-4ae8-b0d1-d999fb95f92b" providerId="ADAL" clId="{C16E00C5-FDD2-4D94-9E8B-3436556C05AB}" dt="2026-07-19T22:54:53.785" v="789" actId="962"/>
          <ac:picMkLst>
            <pc:docMk/>
            <pc:sldMk cId="83663998" sldId="1388"/>
            <ac:picMk id="6" creationId="{C5078C08-F784-DBA6-DF9A-0F730E9ADBBF}"/>
          </ac:picMkLst>
        </pc:picChg>
      </pc:sldChg>
      <pc:sldChg chg="delSp modSp mod">
        <pc:chgData name="Guy, Erica (US)" userId="1fe87976-b765-4ae8-b0d1-d999fb95f92b" providerId="ADAL" clId="{C16E00C5-FDD2-4D94-9E8B-3436556C05AB}" dt="2026-07-19T22:28:14.030" v="124" actId="962"/>
        <pc:sldMkLst>
          <pc:docMk/>
          <pc:sldMk cId="1971405736" sldId="1389"/>
        </pc:sldMkLst>
        <pc:spChg chg="mod topLvl">
          <ac:chgData name="Guy, Erica (US)" userId="1fe87976-b765-4ae8-b0d1-d999fb95f92b" providerId="ADAL" clId="{C16E00C5-FDD2-4D94-9E8B-3436556C05AB}" dt="2026-07-19T22:09:15.082" v="28" actId="165"/>
          <ac:spMkLst>
            <pc:docMk/>
            <pc:sldMk cId="1971405736" sldId="1389"/>
            <ac:spMk id="8" creationId="{879417AA-79CB-56AC-D919-9DACFB1B9F9B}"/>
          </ac:spMkLst>
        </pc:spChg>
        <pc:spChg chg="mod topLvl">
          <ac:chgData name="Guy, Erica (US)" userId="1fe87976-b765-4ae8-b0d1-d999fb95f92b" providerId="ADAL" clId="{C16E00C5-FDD2-4D94-9E8B-3436556C05AB}" dt="2026-07-19T22:09:15.082" v="28" actId="165"/>
          <ac:spMkLst>
            <pc:docMk/>
            <pc:sldMk cId="1971405736" sldId="1389"/>
            <ac:spMk id="9" creationId="{A83118E7-5A6F-F0C7-6EC5-5FF0641494D6}"/>
          </ac:spMkLst>
        </pc:spChg>
        <pc:picChg chg="mod topLvl">
          <ac:chgData name="Guy, Erica (US)" userId="1fe87976-b765-4ae8-b0d1-d999fb95f92b" providerId="ADAL" clId="{C16E00C5-FDD2-4D94-9E8B-3436556C05AB}" dt="2026-07-19T22:27:52.131" v="108" actId="962"/>
          <ac:picMkLst>
            <pc:docMk/>
            <pc:sldMk cId="1971405736" sldId="1389"/>
            <ac:picMk id="5" creationId="{0C18D45C-75EC-C892-46BF-7282D14179B9}"/>
          </ac:picMkLst>
        </pc:picChg>
        <pc:picChg chg="mod topLvl">
          <ac:chgData name="Guy, Erica (US)" userId="1fe87976-b765-4ae8-b0d1-d999fb95f92b" providerId="ADAL" clId="{C16E00C5-FDD2-4D94-9E8B-3436556C05AB}" dt="2026-07-19T22:28:14.030" v="124" actId="962"/>
          <ac:picMkLst>
            <pc:docMk/>
            <pc:sldMk cId="1971405736" sldId="1389"/>
            <ac:picMk id="6" creationId="{BFE61ACB-2894-9903-0C11-BBE7E54C86E3}"/>
          </ac:picMkLst>
        </pc:picChg>
      </pc:sldChg>
      <pc:sldChg chg="delSp modSp mod">
        <pc:chgData name="Guy, Erica (US)" userId="1fe87976-b765-4ae8-b0d1-d999fb95f92b" providerId="ADAL" clId="{C16E00C5-FDD2-4D94-9E8B-3436556C05AB}" dt="2026-07-19T22:30:39.077" v="126" actId="962"/>
        <pc:sldMkLst>
          <pc:docMk/>
          <pc:sldMk cId="4282686188" sldId="1390"/>
        </pc:sldMkLst>
        <pc:spChg chg="mod topLvl">
          <ac:chgData name="Guy, Erica (US)" userId="1fe87976-b765-4ae8-b0d1-d999fb95f92b" providerId="ADAL" clId="{C16E00C5-FDD2-4D94-9E8B-3436556C05AB}" dt="2026-07-19T22:21:33.367" v="39" actId="962"/>
          <ac:spMkLst>
            <pc:docMk/>
            <pc:sldMk cId="4282686188" sldId="1390"/>
            <ac:spMk id="14" creationId="{F905B634-2A24-2B6F-6130-9343619A3259}"/>
          </ac:spMkLst>
        </pc:spChg>
        <pc:spChg chg="mod topLvl">
          <ac:chgData name="Guy, Erica (US)" userId="1fe87976-b765-4ae8-b0d1-d999fb95f92b" providerId="ADAL" clId="{C16E00C5-FDD2-4D94-9E8B-3436556C05AB}" dt="2026-07-19T22:23:36.678" v="48" actId="962"/>
          <ac:spMkLst>
            <pc:docMk/>
            <pc:sldMk cId="4282686188" sldId="1390"/>
            <ac:spMk id="16" creationId="{0DFD1923-F0FF-55F6-EA5C-ADD18EC5B2A5}"/>
          </ac:spMkLst>
        </pc:spChg>
        <pc:spChg chg="ord">
          <ac:chgData name="Guy, Erica (US)" userId="1fe87976-b765-4ae8-b0d1-d999fb95f92b" providerId="ADAL" clId="{C16E00C5-FDD2-4D94-9E8B-3436556C05AB}" dt="2026-07-19T22:19:52.916" v="33" actId="13244"/>
          <ac:spMkLst>
            <pc:docMk/>
            <pc:sldMk cId="4282686188" sldId="1390"/>
            <ac:spMk id="19" creationId="{1BC669BD-F32C-643C-6A2D-1FFE3EAF399D}"/>
          </ac:spMkLst>
        </pc:spChg>
        <pc:spChg chg="mod topLvl">
          <ac:chgData name="Guy, Erica (US)" userId="1fe87976-b765-4ae8-b0d1-d999fb95f92b" providerId="ADAL" clId="{C16E00C5-FDD2-4D94-9E8B-3436556C05AB}" dt="2026-07-19T22:25:25.586" v="54" actId="962"/>
          <ac:spMkLst>
            <pc:docMk/>
            <pc:sldMk cId="4282686188" sldId="1390"/>
            <ac:spMk id="20" creationId="{B84EFF1C-DF02-901C-B48F-848565CDDF12}"/>
          </ac:spMkLst>
        </pc:spChg>
        <pc:spChg chg="mod topLvl">
          <ac:chgData name="Guy, Erica (US)" userId="1fe87976-b765-4ae8-b0d1-d999fb95f92b" providerId="ADAL" clId="{C16E00C5-FDD2-4D94-9E8B-3436556C05AB}" dt="2026-07-19T22:26:13.097" v="74" actId="962"/>
          <ac:spMkLst>
            <pc:docMk/>
            <pc:sldMk cId="4282686188" sldId="1390"/>
            <ac:spMk id="21" creationId="{20A14A30-1205-B8CE-989F-A3EE2879CDF3}"/>
          </ac:spMkLst>
        </pc:spChg>
        <pc:spChg chg="mod topLvl">
          <ac:chgData name="Guy, Erica (US)" userId="1fe87976-b765-4ae8-b0d1-d999fb95f92b" providerId="ADAL" clId="{C16E00C5-FDD2-4D94-9E8B-3436556C05AB}" dt="2026-07-19T22:26:51.075" v="78" actId="962"/>
          <ac:spMkLst>
            <pc:docMk/>
            <pc:sldMk cId="4282686188" sldId="1390"/>
            <ac:spMk id="25" creationId="{54171E03-B9D7-9DA0-D08E-9AE2D29CF6B9}"/>
          </ac:spMkLst>
        </pc:spChg>
        <pc:spChg chg="mod topLvl">
          <ac:chgData name="Guy, Erica (US)" userId="1fe87976-b765-4ae8-b0d1-d999fb95f92b" providerId="ADAL" clId="{C16E00C5-FDD2-4D94-9E8B-3436556C05AB}" dt="2026-07-19T22:27:06.778" v="82" actId="962"/>
          <ac:spMkLst>
            <pc:docMk/>
            <pc:sldMk cId="4282686188" sldId="1390"/>
            <ac:spMk id="26" creationId="{CCB38121-FB81-0DA1-3D39-A87EA42B7B60}"/>
          </ac:spMkLst>
        </pc:spChg>
        <pc:grpChg chg="mod ord">
          <ac:chgData name="Guy, Erica (US)" userId="1fe87976-b765-4ae8-b0d1-d999fb95f92b" providerId="ADAL" clId="{C16E00C5-FDD2-4D94-9E8B-3436556C05AB}" dt="2026-07-19T22:30:39.077" v="126" actId="962"/>
          <ac:grpSpMkLst>
            <pc:docMk/>
            <pc:sldMk cId="4282686188" sldId="1390"/>
            <ac:grpSpMk id="4" creationId="{A65EACD9-C166-97FB-E5C6-FD2DD8F2D775}"/>
          </ac:grpSpMkLst>
        </pc:grpChg>
        <pc:picChg chg="mod topLvl">
          <ac:chgData name="Guy, Erica (US)" userId="1fe87976-b765-4ae8-b0d1-d999fb95f92b" providerId="ADAL" clId="{C16E00C5-FDD2-4D94-9E8B-3436556C05AB}" dt="2026-07-19T22:22:15.208" v="45" actId="962"/>
          <ac:picMkLst>
            <pc:docMk/>
            <pc:sldMk cId="4282686188" sldId="1390"/>
            <ac:picMk id="8" creationId="{111D7536-69BB-E177-6FCE-EBD7AFFCDCE7}"/>
          </ac:picMkLst>
        </pc:picChg>
        <pc:picChg chg="mod">
          <ac:chgData name="Guy, Erica (US)" userId="1fe87976-b765-4ae8-b0d1-d999fb95f92b" providerId="ADAL" clId="{C16E00C5-FDD2-4D94-9E8B-3436556C05AB}" dt="2026-07-19T22:26:02.253" v="72" actId="962"/>
          <ac:picMkLst>
            <pc:docMk/>
            <pc:sldMk cId="4282686188" sldId="1390"/>
            <ac:picMk id="10" creationId="{1428421C-E1CD-60BA-3739-F0BA8F8691D4}"/>
          </ac:picMkLst>
        </pc:picChg>
        <pc:picChg chg="mod">
          <ac:chgData name="Guy, Erica (US)" userId="1fe87976-b765-4ae8-b0d1-d999fb95f92b" providerId="ADAL" clId="{C16E00C5-FDD2-4D94-9E8B-3436556C05AB}" dt="2026-07-19T22:23:20.298" v="46" actId="962"/>
          <ac:picMkLst>
            <pc:docMk/>
            <pc:sldMk cId="4282686188" sldId="1390"/>
            <ac:picMk id="11" creationId="{20358654-4A08-48D3-4584-CD7FAC7A6D4F}"/>
          </ac:picMkLst>
        </pc:picChg>
        <pc:picChg chg="mod topLvl">
          <ac:chgData name="Guy, Erica (US)" userId="1fe87976-b765-4ae8-b0d1-d999fb95f92b" providerId="ADAL" clId="{C16E00C5-FDD2-4D94-9E8B-3436556C05AB}" dt="2026-07-19T22:27:13.370" v="98" actId="962"/>
          <ac:picMkLst>
            <pc:docMk/>
            <pc:sldMk cId="4282686188" sldId="1390"/>
            <ac:picMk id="12" creationId="{B2D9D9F9-2688-B0B2-C29B-614EA4E9A26E}"/>
          </ac:picMkLst>
        </pc:picChg>
        <pc:picChg chg="mod topLvl">
          <ac:chgData name="Guy, Erica (US)" userId="1fe87976-b765-4ae8-b0d1-d999fb95f92b" providerId="ADAL" clId="{C16E00C5-FDD2-4D94-9E8B-3436556C05AB}" dt="2026-07-19T22:25:15.094" v="52" actId="962"/>
          <ac:picMkLst>
            <pc:docMk/>
            <pc:sldMk cId="4282686188" sldId="1390"/>
            <ac:picMk id="18" creationId="{82B20CC4-FA14-EA4C-759A-CA7D3464B484}"/>
          </ac:picMkLst>
        </pc:picChg>
        <pc:picChg chg="mod topLvl">
          <ac:chgData name="Guy, Erica (US)" userId="1fe87976-b765-4ae8-b0d1-d999fb95f92b" providerId="ADAL" clId="{C16E00C5-FDD2-4D94-9E8B-3436556C05AB}" dt="2026-07-19T22:26:45.679" v="76" actId="962"/>
          <ac:picMkLst>
            <pc:docMk/>
            <pc:sldMk cId="4282686188" sldId="1390"/>
            <ac:picMk id="22" creationId="{4EB79DB5-7A5A-90BC-D357-BA27AF71DB7F}"/>
          </ac:picMkLst>
        </pc:picChg>
      </pc:sldChg>
      <pc:sldChg chg="delSp modSp">
        <pc:chgData name="Guy, Erica (US)" userId="1fe87976-b765-4ae8-b0d1-d999fb95f92b" providerId="ADAL" clId="{C16E00C5-FDD2-4D94-9E8B-3436556C05AB}" dt="2026-07-19T22:51:09.404" v="755" actId="165"/>
        <pc:sldMkLst>
          <pc:docMk/>
          <pc:sldMk cId="2631771080" sldId="1391"/>
        </pc:sldMkLst>
        <pc:spChg chg="mod topLvl">
          <ac:chgData name="Guy, Erica (US)" userId="1fe87976-b765-4ae8-b0d1-d999fb95f92b" providerId="ADAL" clId="{C16E00C5-FDD2-4D94-9E8B-3436556C05AB}" dt="2026-07-19T22:50:42.287" v="750" actId="165"/>
          <ac:spMkLst>
            <pc:docMk/>
            <pc:sldMk cId="2631771080" sldId="1391"/>
            <ac:spMk id="6" creationId="{0887EEC4-0C0C-B724-C46D-5CE0E6E7A01B}"/>
          </ac:spMkLst>
        </pc:spChg>
        <pc:spChg chg="mod topLvl">
          <ac:chgData name="Guy, Erica (US)" userId="1fe87976-b765-4ae8-b0d1-d999fb95f92b" providerId="ADAL" clId="{C16E00C5-FDD2-4D94-9E8B-3436556C05AB}" dt="2026-07-19T22:50:52.695" v="751" actId="165"/>
          <ac:spMkLst>
            <pc:docMk/>
            <pc:sldMk cId="2631771080" sldId="1391"/>
            <ac:spMk id="8" creationId="{411F3D05-9E72-341C-7F8F-9F1FC4D7D343}"/>
          </ac:spMkLst>
        </pc:spChg>
        <pc:spChg chg="mod topLvl">
          <ac:chgData name="Guy, Erica (US)" userId="1fe87976-b765-4ae8-b0d1-d999fb95f92b" providerId="ADAL" clId="{C16E00C5-FDD2-4D94-9E8B-3436556C05AB}" dt="2026-07-19T22:50:57.361" v="752" actId="165"/>
          <ac:spMkLst>
            <pc:docMk/>
            <pc:sldMk cId="2631771080" sldId="1391"/>
            <ac:spMk id="11" creationId="{05696F7D-C141-3844-D8A5-3B8F6AA7FBCA}"/>
          </ac:spMkLst>
        </pc:spChg>
        <pc:spChg chg="mod topLvl">
          <ac:chgData name="Guy, Erica (US)" userId="1fe87976-b765-4ae8-b0d1-d999fb95f92b" providerId="ADAL" clId="{C16E00C5-FDD2-4D94-9E8B-3436556C05AB}" dt="2026-07-19T22:51:02.009" v="753" actId="165"/>
          <ac:spMkLst>
            <pc:docMk/>
            <pc:sldMk cId="2631771080" sldId="1391"/>
            <ac:spMk id="17" creationId="{7C4FD468-FE99-A9F9-E940-60F0164763D8}"/>
          </ac:spMkLst>
        </pc:spChg>
        <pc:spChg chg="mod topLvl">
          <ac:chgData name="Guy, Erica (US)" userId="1fe87976-b765-4ae8-b0d1-d999fb95f92b" providerId="ADAL" clId="{C16E00C5-FDD2-4D94-9E8B-3436556C05AB}" dt="2026-07-19T22:51:05.572" v="754" actId="165"/>
          <ac:spMkLst>
            <pc:docMk/>
            <pc:sldMk cId="2631771080" sldId="1391"/>
            <ac:spMk id="21" creationId="{33A23E86-F377-6F8C-4781-5A2591D81894}"/>
          </ac:spMkLst>
        </pc:spChg>
        <pc:spChg chg="mod topLvl">
          <ac:chgData name="Guy, Erica (US)" userId="1fe87976-b765-4ae8-b0d1-d999fb95f92b" providerId="ADAL" clId="{C16E00C5-FDD2-4D94-9E8B-3436556C05AB}" dt="2026-07-19T22:51:09.404" v="755" actId="165"/>
          <ac:spMkLst>
            <pc:docMk/>
            <pc:sldMk cId="2631771080" sldId="1391"/>
            <ac:spMk id="22" creationId="{30E4CC7B-BAA0-AA4A-0A0D-03EED4205E52}"/>
          </ac:spMkLst>
        </pc:spChg>
        <pc:picChg chg="mod topLvl">
          <ac:chgData name="Guy, Erica (US)" userId="1fe87976-b765-4ae8-b0d1-d999fb95f92b" providerId="ADAL" clId="{C16E00C5-FDD2-4D94-9E8B-3436556C05AB}" dt="2026-07-19T22:50:57.361" v="752" actId="165"/>
          <ac:picMkLst>
            <pc:docMk/>
            <pc:sldMk cId="2631771080" sldId="1391"/>
            <ac:picMk id="10" creationId="{033B114C-F67E-D5B0-BEF6-61E23FA7A1BD}"/>
          </ac:picMkLst>
        </pc:picChg>
        <pc:picChg chg="mod topLvl">
          <ac:chgData name="Guy, Erica (US)" userId="1fe87976-b765-4ae8-b0d1-d999fb95f92b" providerId="ADAL" clId="{C16E00C5-FDD2-4D94-9E8B-3436556C05AB}" dt="2026-07-19T22:51:02.009" v="753" actId="165"/>
          <ac:picMkLst>
            <pc:docMk/>
            <pc:sldMk cId="2631771080" sldId="1391"/>
            <ac:picMk id="12" creationId="{170A9E00-135D-0389-8548-A8F3284E2731}"/>
          </ac:picMkLst>
        </pc:picChg>
        <pc:picChg chg="mod topLvl">
          <ac:chgData name="Guy, Erica (US)" userId="1fe87976-b765-4ae8-b0d1-d999fb95f92b" providerId="ADAL" clId="{C16E00C5-FDD2-4D94-9E8B-3436556C05AB}" dt="2026-07-19T22:51:05.572" v="754" actId="165"/>
          <ac:picMkLst>
            <pc:docMk/>
            <pc:sldMk cId="2631771080" sldId="1391"/>
            <ac:picMk id="14" creationId="{AB1BE89A-442D-783E-8AFF-A10D61F23C51}"/>
          </ac:picMkLst>
        </pc:picChg>
        <pc:picChg chg="mod topLvl">
          <ac:chgData name="Guy, Erica (US)" userId="1fe87976-b765-4ae8-b0d1-d999fb95f92b" providerId="ADAL" clId="{C16E00C5-FDD2-4D94-9E8B-3436556C05AB}" dt="2026-07-19T22:50:42.287" v="750" actId="165"/>
          <ac:picMkLst>
            <pc:docMk/>
            <pc:sldMk cId="2631771080" sldId="1391"/>
            <ac:picMk id="16" creationId="{45D7406A-6938-F7DA-FE14-CA3233657120}"/>
          </ac:picMkLst>
        </pc:picChg>
        <pc:picChg chg="mod topLvl">
          <ac:chgData name="Guy, Erica (US)" userId="1fe87976-b765-4ae8-b0d1-d999fb95f92b" providerId="ADAL" clId="{C16E00C5-FDD2-4D94-9E8B-3436556C05AB}" dt="2026-07-19T22:50:52.695" v="751" actId="165"/>
          <ac:picMkLst>
            <pc:docMk/>
            <pc:sldMk cId="2631771080" sldId="1391"/>
            <ac:picMk id="18" creationId="{6F914DAD-7561-99E6-5BDB-AEBC5AD73BCD}"/>
          </ac:picMkLst>
        </pc:picChg>
        <pc:picChg chg="mod topLvl">
          <ac:chgData name="Guy, Erica (US)" userId="1fe87976-b765-4ae8-b0d1-d999fb95f92b" providerId="ADAL" clId="{C16E00C5-FDD2-4D94-9E8B-3436556C05AB}" dt="2026-07-19T22:51:09.404" v="755" actId="165"/>
          <ac:picMkLst>
            <pc:docMk/>
            <pc:sldMk cId="2631771080" sldId="1391"/>
            <ac:picMk id="20" creationId="{E22A42D7-AB4B-E63A-580A-1FE9258A1C94}"/>
          </ac:picMkLst>
        </pc:picChg>
      </pc:sldChg>
      <pc:sldChg chg="addSp delSp modSp mod">
        <pc:chgData name="Guy, Erica (US)" userId="1fe87976-b765-4ae8-b0d1-d999fb95f92b" providerId="ADAL" clId="{C16E00C5-FDD2-4D94-9E8B-3436556C05AB}" dt="2026-07-20T02:11:09.795" v="840" actId="962"/>
        <pc:sldMkLst>
          <pc:docMk/>
          <pc:sldMk cId="3431140623" sldId="1393"/>
        </pc:sldMkLst>
        <pc:spChg chg="mod topLvl">
          <ac:chgData name="Guy, Erica (US)" userId="1fe87976-b765-4ae8-b0d1-d999fb95f92b" providerId="ADAL" clId="{C16E00C5-FDD2-4D94-9E8B-3436556C05AB}" dt="2026-07-19T22:35:48.555" v="141" actId="165"/>
          <ac:spMkLst>
            <pc:docMk/>
            <pc:sldMk cId="3431140623" sldId="1393"/>
            <ac:spMk id="9" creationId="{38A0A7EB-F218-8110-F1A5-890C33DDEFD9}"/>
          </ac:spMkLst>
        </pc:spChg>
        <pc:spChg chg="mod ord topLvl">
          <ac:chgData name="Guy, Erica (US)" userId="1fe87976-b765-4ae8-b0d1-d999fb95f92b" providerId="ADAL" clId="{C16E00C5-FDD2-4D94-9E8B-3436556C05AB}" dt="2026-07-19T22:36:13.734" v="145" actId="13244"/>
          <ac:spMkLst>
            <pc:docMk/>
            <pc:sldMk cId="3431140623" sldId="1393"/>
            <ac:spMk id="11" creationId="{9E0F761D-D909-1D89-4FF8-5F6892B077D1}"/>
          </ac:spMkLst>
        </pc:spChg>
        <pc:spChg chg="mod topLvl">
          <ac:chgData name="Guy, Erica (US)" userId="1fe87976-b765-4ae8-b0d1-d999fb95f92b" providerId="ADAL" clId="{C16E00C5-FDD2-4D94-9E8B-3436556C05AB}" dt="2026-07-19T22:36:57.842" v="151" actId="165"/>
          <ac:spMkLst>
            <pc:docMk/>
            <pc:sldMk cId="3431140623" sldId="1393"/>
            <ac:spMk id="21" creationId="{D2984A18-168D-67BD-EF05-ED7F20D06D46}"/>
          </ac:spMkLst>
        </pc:spChg>
        <pc:spChg chg="mod topLvl">
          <ac:chgData name="Guy, Erica (US)" userId="1fe87976-b765-4ae8-b0d1-d999fb95f92b" providerId="ADAL" clId="{C16E00C5-FDD2-4D94-9E8B-3436556C05AB}" dt="2026-07-19T22:36:57.842" v="151" actId="165"/>
          <ac:spMkLst>
            <pc:docMk/>
            <pc:sldMk cId="3431140623" sldId="1393"/>
            <ac:spMk id="22" creationId="{B946B8BA-C407-341A-9611-CA54C2932CB5}"/>
          </ac:spMkLst>
        </pc:spChg>
        <pc:grpChg chg="mod topLvl">
          <ac:chgData name="Guy, Erica (US)" userId="1fe87976-b765-4ae8-b0d1-d999fb95f92b" providerId="ADAL" clId="{C16E00C5-FDD2-4D94-9E8B-3436556C05AB}" dt="2026-07-20T02:10:30.042" v="838" actId="962"/>
          <ac:grpSpMkLst>
            <pc:docMk/>
            <pc:sldMk cId="3431140623" sldId="1393"/>
            <ac:grpSpMk id="3" creationId="{7E5365D2-4205-1502-4FAB-FA3D6625F123}"/>
          </ac:grpSpMkLst>
        </pc:grpChg>
        <pc:grpChg chg="add del mod ord">
          <ac:chgData name="Guy, Erica (US)" userId="1fe87976-b765-4ae8-b0d1-d999fb95f92b" providerId="ADAL" clId="{C16E00C5-FDD2-4D94-9E8B-3436556C05AB}" dt="2026-07-20T02:11:09.795" v="840" actId="962"/>
          <ac:grpSpMkLst>
            <pc:docMk/>
            <pc:sldMk cId="3431140623" sldId="1393"/>
            <ac:grpSpMk id="15" creationId="{F95B35E0-3CC4-C5AE-A10A-E89820470496}"/>
          </ac:grpSpMkLst>
        </pc:grpChg>
        <pc:picChg chg="mod ord topLvl">
          <ac:chgData name="Guy, Erica (US)" userId="1fe87976-b765-4ae8-b0d1-d999fb95f92b" providerId="ADAL" clId="{C16E00C5-FDD2-4D94-9E8B-3436556C05AB}" dt="2026-07-20T02:10:37.943" v="839" actId="962"/>
          <ac:picMkLst>
            <pc:docMk/>
            <pc:sldMk cId="3431140623" sldId="1393"/>
            <ac:picMk id="6" creationId="{93C49AFE-8CF0-F522-870E-AFBB60E8220B}"/>
          </ac:picMkLst>
        </pc:picChg>
        <pc:picChg chg="mod topLvl">
          <ac:chgData name="Guy, Erica (US)" userId="1fe87976-b765-4ae8-b0d1-d999fb95f92b" providerId="ADAL" clId="{C16E00C5-FDD2-4D94-9E8B-3436556C05AB}" dt="2026-07-19T22:36:57.842" v="151" actId="165"/>
          <ac:picMkLst>
            <pc:docMk/>
            <pc:sldMk cId="3431140623" sldId="1393"/>
            <ac:picMk id="7" creationId="{6190874F-61B6-EAE9-3968-FBEAF5B0D420}"/>
          </ac:picMkLst>
        </pc:picChg>
        <pc:picChg chg="mod topLvl">
          <ac:chgData name="Guy, Erica (US)" userId="1fe87976-b765-4ae8-b0d1-d999fb95f92b" providerId="ADAL" clId="{C16E00C5-FDD2-4D94-9E8B-3436556C05AB}" dt="2026-07-19T22:36:57.842" v="151" actId="165"/>
          <ac:picMkLst>
            <pc:docMk/>
            <pc:sldMk cId="3431140623" sldId="1393"/>
            <ac:picMk id="8" creationId="{794ABFE1-1A3B-7E45-0F1F-CAEC96057397}"/>
          </ac:picMkLst>
        </pc:picChg>
        <pc:picChg chg="mod">
          <ac:chgData name="Guy, Erica (US)" userId="1fe87976-b765-4ae8-b0d1-d999fb95f92b" providerId="ADAL" clId="{C16E00C5-FDD2-4D94-9E8B-3436556C05AB}" dt="2026-07-19T22:35:48.555" v="141" actId="165"/>
          <ac:picMkLst>
            <pc:docMk/>
            <pc:sldMk cId="3431140623" sldId="1393"/>
            <ac:picMk id="10" creationId="{68605E92-511D-93AE-6271-E29E816DAC21}"/>
          </ac:picMkLst>
        </pc:picChg>
        <pc:cxnChg chg="mod">
          <ac:chgData name="Guy, Erica (US)" userId="1fe87976-b765-4ae8-b0d1-d999fb95f92b" providerId="ADAL" clId="{C16E00C5-FDD2-4D94-9E8B-3436556C05AB}" dt="2026-07-19T22:35:48.555" v="141" actId="165"/>
          <ac:cxnSpMkLst>
            <pc:docMk/>
            <pc:sldMk cId="3431140623" sldId="1393"/>
            <ac:cxnSpMk id="12" creationId="{81E7542F-E0FE-20CD-0006-02B4025EEE94}"/>
          </ac:cxnSpMkLst>
        </pc:cxnChg>
        <pc:cxnChg chg="mod">
          <ac:chgData name="Guy, Erica (US)" userId="1fe87976-b765-4ae8-b0d1-d999fb95f92b" providerId="ADAL" clId="{C16E00C5-FDD2-4D94-9E8B-3436556C05AB}" dt="2026-07-19T22:35:48.555" v="141" actId="165"/>
          <ac:cxnSpMkLst>
            <pc:docMk/>
            <pc:sldMk cId="3431140623" sldId="1393"/>
            <ac:cxnSpMk id="14" creationId="{25A19940-0246-2B16-6363-BA207E294969}"/>
          </ac:cxnSpMkLst>
        </pc:cxnChg>
      </pc:sldChg>
      <pc:sldChg chg="addSp delSp modSp mod">
        <pc:chgData name="Guy, Erica (US)" userId="1fe87976-b765-4ae8-b0d1-d999fb95f92b" providerId="ADAL" clId="{C16E00C5-FDD2-4D94-9E8B-3436556C05AB}" dt="2026-07-19T22:08:35.246" v="23" actId="962"/>
        <pc:sldMkLst>
          <pc:docMk/>
          <pc:sldMk cId="2862923133" sldId="1396"/>
        </pc:sldMkLst>
        <pc:spChg chg="mod topLvl">
          <ac:chgData name="Guy, Erica (US)" userId="1fe87976-b765-4ae8-b0d1-d999fb95f92b" providerId="ADAL" clId="{C16E00C5-FDD2-4D94-9E8B-3436556C05AB}" dt="2026-07-19T22:06:54.417" v="20" actId="165"/>
          <ac:spMkLst>
            <pc:docMk/>
            <pc:sldMk cId="2862923133" sldId="1396"/>
            <ac:spMk id="3" creationId="{A59BEFA0-6F58-5E0A-0D5E-D5356B653A30}"/>
          </ac:spMkLst>
        </pc:spChg>
        <pc:grpChg chg="add mod">
          <ac:chgData name="Guy, Erica (US)" userId="1fe87976-b765-4ae8-b0d1-d999fb95f92b" providerId="ADAL" clId="{C16E00C5-FDD2-4D94-9E8B-3436556C05AB}" dt="2026-07-19T22:08:35.246" v="23" actId="962"/>
          <ac:grpSpMkLst>
            <pc:docMk/>
            <pc:sldMk cId="2862923133" sldId="1396"/>
            <ac:grpSpMk id="7" creationId="{B592CF2E-16E2-1C84-C5CE-805AAEDD4C7C}"/>
          </ac:grpSpMkLst>
        </pc:grpChg>
        <pc:picChg chg="mod topLvl">
          <ac:chgData name="Guy, Erica (US)" userId="1fe87976-b765-4ae8-b0d1-d999fb95f92b" providerId="ADAL" clId="{C16E00C5-FDD2-4D94-9E8B-3436556C05AB}" dt="2026-07-19T22:07:06.520" v="21" actId="164"/>
          <ac:picMkLst>
            <pc:docMk/>
            <pc:sldMk cId="2862923133" sldId="1396"/>
            <ac:picMk id="6" creationId="{6B5889E4-A223-B5B6-A479-2F15ABB07928}"/>
          </ac:picMkLst>
        </pc:picChg>
        <pc:picChg chg="mod topLvl">
          <ac:chgData name="Guy, Erica (US)" userId="1fe87976-b765-4ae8-b0d1-d999fb95f92b" providerId="ADAL" clId="{C16E00C5-FDD2-4D94-9E8B-3436556C05AB}" dt="2026-07-19T22:07:06.520" v="21" actId="164"/>
          <ac:picMkLst>
            <pc:docMk/>
            <pc:sldMk cId="2862923133" sldId="1396"/>
            <ac:picMk id="8" creationId="{F921ADFC-4929-1192-87C8-B4189ABA949A}"/>
          </ac:picMkLst>
        </pc:picChg>
      </pc:sldChg>
      <pc:sldChg chg="modSp mod">
        <pc:chgData name="Guy, Erica (US)" userId="1fe87976-b765-4ae8-b0d1-d999fb95f92b" providerId="ADAL" clId="{C16E00C5-FDD2-4D94-9E8B-3436556C05AB}" dt="2026-07-19T22:35:00.595" v="135" actId="13244"/>
        <pc:sldMkLst>
          <pc:docMk/>
          <pc:sldMk cId="1361133278" sldId="1398"/>
        </pc:sldMkLst>
        <pc:spChg chg="ord">
          <ac:chgData name="Guy, Erica (US)" userId="1fe87976-b765-4ae8-b0d1-d999fb95f92b" providerId="ADAL" clId="{C16E00C5-FDD2-4D94-9E8B-3436556C05AB}" dt="2026-07-19T22:35:00.595" v="135" actId="13244"/>
          <ac:spMkLst>
            <pc:docMk/>
            <pc:sldMk cId="1361133278" sldId="1398"/>
            <ac:spMk id="3" creationId="{A2423966-44D6-968B-043C-3439CCA44920}"/>
          </ac:spMkLst>
        </pc:spChg>
      </pc:sldChg>
      <pc:sldChg chg="delSp modSp mod">
        <pc:chgData name="Guy, Erica (US)" userId="1fe87976-b765-4ae8-b0d1-d999fb95f92b" providerId="ADAL" clId="{C16E00C5-FDD2-4D94-9E8B-3436556C05AB}" dt="2026-07-19T22:43:31.355" v="156" actId="13244"/>
        <pc:sldMkLst>
          <pc:docMk/>
          <pc:sldMk cId="3969594010" sldId="1399"/>
        </pc:sldMkLst>
        <pc:spChg chg="mod ord topLvl">
          <ac:chgData name="Guy, Erica (US)" userId="1fe87976-b765-4ae8-b0d1-d999fb95f92b" providerId="ADAL" clId="{C16E00C5-FDD2-4D94-9E8B-3436556C05AB}" dt="2026-07-19T22:43:31.355" v="156" actId="13244"/>
          <ac:spMkLst>
            <pc:docMk/>
            <pc:sldMk cId="3969594010" sldId="1399"/>
            <ac:spMk id="3" creationId="{E244A0A1-D11A-7492-E814-12C05F0AB619}"/>
          </ac:spMkLst>
        </pc:spChg>
        <pc:spChg chg="mod topLvl">
          <ac:chgData name="Guy, Erica (US)" userId="1fe87976-b765-4ae8-b0d1-d999fb95f92b" providerId="ADAL" clId="{C16E00C5-FDD2-4D94-9E8B-3436556C05AB}" dt="2026-07-19T22:42:12.133" v="153" actId="165"/>
          <ac:spMkLst>
            <pc:docMk/>
            <pc:sldMk cId="3969594010" sldId="1399"/>
            <ac:spMk id="9" creationId="{41721914-F2E0-EAAC-3FBC-1887A30B1B7D}"/>
          </ac:spMkLst>
        </pc:spChg>
        <pc:spChg chg="mod topLvl">
          <ac:chgData name="Guy, Erica (US)" userId="1fe87976-b765-4ae8-b0d1-d999fb95f92b" providerId="ADAL" clId="{C16E00C5-FDD2-4D94-9E8B-3436556C05AB}" dt="2026-07-19T22:42:18.588" v="154" actId="165"/>
          <ac:spMkLst>
            <pc:docMk/>
            <pc:sldMk cId="3969594010" sldId="1399"/>
            <ac:spMk id="10" creationId="{26CD40E5-D462-53D0-2068-6DAF20B0068D}"/>
          </ac:spMkLst>
        </pc:spChg>
        <pc:picChg chg="mod topLvl">
          <ac:chgData name="Guy, Erica (US)" userId="1fe87976-b765-4ae8-b0d1-d999fb95f92b" providerId="ADAL" clId="{C16E00C5-FDD2-4D94-9E8B-3436556C05AB}" dt="2026-07-19T22:43:19.391" v="155" actId="962"/>
          <ac:picMkLst>
            <pc:docMk/>
            <pc:sldMk cId="3969594010" sldId="1399"/>
            <ac:picMk id="5" creationId="{621E4EFC-6566-2CC8-CB82-0F8C4E1A7534}"/>
          </ac:picMkLst>
        </pc:picChg>
        <pc:picChg chg="mod topLvl">
          <ac:chgData name="Guy, Erica (US)" userId="1fe87976-b765-4ae8-b0d1-d999fb95f92b" providerId="ADAL" clId="{C16E00C5-FDD2-4D94-9E8B-3436556C05AB}" dt="2026-07-19T22:42:12.133" v="153" actId="165"/>
          <ac:picMkLst>
            <pc:docMk/>
            <pc:sldMk cId="3969594010" sldId="1399"/>
            <ac:picMk id="6" creationId="{61F0A10A-9328-D1B8-0758-9424D2751DBE}"/>
          </ac:picMkLst>
        </pc:picChg>
        <pc:picChg chg="mod topLvl">
          <ac:chgData name="Guy, Erica (US)" userId="1fe87976-b765-4ae8-b0d1-d999fb95f92b" providerId="ADAL" clId="{C16E00C5-FDD2-4D94-9E8B-3436556C05AB}" dt="2026-07-19T22:42:18.588" v="154" actId="165"/>
          <ac:picMkLst>
            <pc:docMk/>
            <pc:sldMk cId="3969594010" sldId="1399"/>
            <ac:picMk id="8" creationId="{5D667702-667D-17A9-F74F-305A4AE02C88}"/>
          </ac:picMkLst>
        </pc:picChg>
      </pc:sldChg>
      <pc:sldChg chg="modSp mod">
        <pc:chgData name="Guy, Erica (US)" userId="1fe87976-b765-4ae8-b0d1-d999fb95f92b" providerId="ADAL" clId="{C16E00C5-FDD2-4D94-9E8B-3436556C05AB}" dt="2026-07-19T22:49:04.138" v="749" actId="962"/>
        <pc:sldMkLst>
          <pc:docMk/>
          <pc:sldMk cId="2776295241" sldId="1400"/>
        </pc:sldMkLst>
        <pc:picChg chg="mod">
          <ac:chgData name="Guy, Erica (US)" userId="1fe87976-b765-4ae8-b0d1-d999fb95f92b" providerId="ADAL" clId="{C16E00C5-FDD2-4D94-9E8B-3436556C05AB}" dt="2026-07-19T22:49:04.138" v="749" actId="962"/>
          <ac:picMkLst>
            <pc:docMk/>
            <pc:sldMk cId="2776295241" sldId="1400"/>
            <ac:picMk id="5" creationId="{A233859D-51CB-FACD-BC04-BEA67BCC291A}"/>
          </ac:picMkLst>
        </pc:picChg>
      </pc:sldChg>
      <pc:sldChg chg="delSp modSp mod">
        <pc:chgData name="Guy, Erica (US)" userId="1fe87976-b765-4ae8-b0d1-d999fb95f92b" providerId="ADAL" clId="{C16E00C5-FDD2-4D94-9E8B-3436556C05AB}" dt="2026-07-19T22:52:34.034" v="787" actId="962"/>
        <pc:sldMkLst>
          <pc:docMk/>
          <pc:sldMk cId="69021050" sldId="1402"/>
        </pc:sldMkLst>
        <pc:spChg chg="mod topLvl">
          <ac:chgData name="Guy, Erica (US)" userId="1fe87976-b765-4ae8-b0d1-d999fb95f92b" providerId="ADAL" clId="{C16E00C5-FDD2-4D94-9E8B-3436556C05AB}" dt="2026-07-19T22:51:52.005" v="761" actId="14100"/>
          <ac:spMkLst>
            <pc:docMk/>
            <pc:sldMk cId="69021050" sldId="1402"/>
            <ac:spMk id="7" creationId="{84A59C10-848D-DC4B-B075-7B01975ECE9F}"/>
          </ac:spMkLst>
        </pc:spChg>
        <pc:spChg chg="mod topLvl">
          <ac:chgData name="Guy, Erica (US)" userId="1fe87976-b765-4ae8-b0d1-d999fb95f92b" providerId="ADAL" clId="{C16E00C5-FDD2-4D94-9E8B-3436556C05AB}" dt="2026-07-19T22:51:28.554" v="756" actId="165"/>
          <ac:spMkLst>
            <pc:docMk/>
            <pc:sldMk cId="69021050" sldId="1402"/>
            <ac:spMk id="8" creationId="{0F91E7EF-A37E-5F45-EFBB-C039CAB1E6E1}"/>
          </ac:spMkLst>
        </pc:spChg>
        <pc:picChg chg="mod topLvl">
          <ac:chgData name="Guy, Erica (US)" userId="1fe87976-b765-4ae8-b0d1-d999fb95f92b" providerId="ADAL" clId="{C16E00C5-FDD2-4D94-9E8B-3436556C05AB}" dt="2026-07-19T22:52:34.034" v="787" actId="962"/>
          <ac:picMkLst>
            <pc:docMk/>
            <pc:sldMk cId="69021050" sldId="1402"/>
            <ac:picMk id="4" creationId="{2566F874-4317-7C6B-91BF-ED5E6639738B}"/>
          </ac:picMkLst>
        </pc:picChg>
        <pc:picChg chg="mod topLvl">
          <ac:chgData name="Guy, Erica (US)" userId="1fe87976-b765-4ae8-b0d1-d999fb95f92b" providerId="ADAL" clId="{C16E00C5-FDD2-4D94-9E8B-3436556C05AB}" dt="2026-07-19T22:51:28.554" v="756" actId="165"/>
          <ac:picMkLst>
            <pc:docMk/>
            <pc:sldMk cId="69021050" sldId="1402"/>
            <ac:picMk id="6" creationId="{D357D2F2-B137-2C27-B924-F340ADC4B1C2}"/>
          </ac:picMkLst>
        </pc:picChg>
      </pc:sldChg>
      <pc:sldChg chg="modSp mod">
        <pc:chgData name="Guy, Erica (US)" userId="1fe87976-b765-4ae8-b0d1-d999fb95f92b" providerId="ADAL" clId="{C16E00C5-FDD2-4D94-9E8B-3436556C05AB}" dt="2026-07-20T02:14:30.870" v="843" actId="962"/>
        <pc:sldMkLst>
          <pc:docMk/>
          <pc:sldMk cId="1868301487" sldId="1403"/>
        </pc:sldMkLst>
        <pc:grpChg chg="mod">
          <ac:chgData name="Guy, Erica (US)" userId="1fe87976-b765-4ae8-b0d1-d999fb95f92b" providerId="ADAL" clId="{C16E00C5-FDD2-4D94-9E8B-3436556C05AB}" dt="2026-07-20T02:14:30.870" v="843" actId="962"/>
          <ac:grpSpMkLst>
            <pc:docMk/>
            <pc:sldMk cId="1868301487" sldId="1403"/>
            <ac:grpSpMk id="3" creationId="{82914AC7-0521-7A06-D59F-73FF2240370E}"/>
          </ac:grpSpMkLst>
        </pc:grpChg>
      </pc:sldChg>
      <pc:sldChg chg="modSp mod">
        <pc:chgData name="Guy, Erica (US)" userId="1fe87976-b765-4ae8-b0d1-d999fb95f92b" providerId="ADAL" clId="{C16E00C5-FDD2-4D94-9E8B-3436556C05AB}" dt="2026-07-21T22:14:29.857" v="857" actId="1036"/>
        <pc:sldMkLst>
          <pc:docMk/>
          <pc:sldMk cId="4040303175" sldId="1407"/>
        </pc:sldMkLst>
        <pc:picChg chg="mod">
          <ac:chgData name="Guy, Erica (US)" userId="1fe87976-b765-4ae8-b0d1-d999fb95f92b" providerId="ADAL" clId="{C16E00C5-FDD2-4D94-9E8B-3436556C05AB}" dt="2026-07-21T22:14:29.857" v="857" actId="1036"/>
          <ac:picMkLst>
            <pc:docMk/>
            <pc:sldMk cId="4040303175" sldId="1407"/>
            <ac:picMk id="6" creationId="{8AF5C545-E89F-5BE3-55D1-534D065FE675}"/>
          </ac:picMkLst>
        </pc:picChg>
      </pc:sldChg>
      <pc:sldChg chg="delSp modSp">
        <pc:chgData name="Guy, Erica (US)" userId="1fe87976-b765-4ae8-b0d1-d999fb95f92b" providerId="ADAL" clId="{C16E00C5-FDD2-4D94-9E8B-3436556C05AB}" dt="2026-07-20T02:07:48.130" v="836" actId="962"/>
        <pc:sldMkLst>
          <pc:docMk/>
          <pc:sldMk cId="2509173573" sldId="1408"/>
        </pc:sldMkLst>
        <pc:spChg chg="mod topLvl">
          <ac:chgData name="Guy, Erica (US)" userId="1fe87976-b765-4ae8-b0d1-d999fb95f92b" providerId="ADAL" clId="{C16E00C5-FDD2-4D94-9E8B-3436556C05AB}" dt="2026-07-19T23:05:16.625" v="810" actId="165"/>
          <ac:spMkLst>
            <pc:docMk/>
            <pc:sldMk cId="2509173573" sldId="1408"/>
            <ac:spMk id="7" creationId="{0F8D5938-EB90-CC12-1F79-7D78399BA863}"/>
          </ac:spMkLst>
        </pc:spChg>
        <pc:spChg chg="mod topLvl">
          <ac:chgData name="Guy, Erica (US)" userId="1fe87976-b765-4ae8-b0d1-d999fb95f92b" providerId="ADAL" clId="{C16E00C5-FDD2-4D94-9E8B-3436556C05AB}" dt="2026-07-19T23:05:16.625" v="810" actId="165"/>
          <ac:spMkLst>
            <pc:docMk/>
            <pc:sldMk cId="2509173573" sldId="1408"/>
            <ac:spMk id="11" creationId="{6EA6F43C-4896-E46C-083D-7280857B612B}"/>
          </ac:spMkLst>
        </pc:spChg>
        <pc:picChg chg="mod topLvl">
          <ac:chgData name="Guy, Erica (US)" userId="1fe87976-b765-4ae8-b0d1-d999fb95f92b" providerId="ADAL" clId="{C16E00C5-FDD2-4D94-9E8B-3436556C05AB}" dt="2026-07-20T02:07:48.130" v="836" actId="962"/>
          <ac:picMkLst>
            <pc:docMk/>
            <pc:sldMk cId="2509173573" sldId="1408"/>
            <ac:picMk id="2050" creationId="{BF18890A-2EDF-5ED9-C63E-4556D171301A}"/>
          </ac:picMkLst>
        </pc:picChg>
      </pc:sldChg>
      <pc:sldChg chg="modSp mod">
        <pc:chgData name="Guy, Erica (US)" userId="1fe87976-b765-4ae8-b0d1-d999fb95f92b" providerId="ADAL" clId="{C16E00C5-FDD2-4D94-9E8B-3436556C05AB}" dt="2026-07-20T02:11:30.638" v="842" actId="13244"/>
        <pc:sldMkLst>
          <pc:docMk/>
          <pc:sldMk cId="3491740848" sldId="1409"/>
        </pc:sldMkLst>
        <pc:spChg chg="ord">
          <ac:chgData name="Guy, Erica (US)" userId="1fe87976-b765-4ae8-b0d1-d999fb95f92b" providerId="ADAL" clId="{C16E00C5-FDD2-4D94-9E8B-3436556C05AB}" dt="2026-07-20T02:11:30.638" v="842" actId="13244"/>
          <ac:spMkLst>
            <pc:docMk/>
            <pc:sldMk cId="3491740848" sldId="1409"/>
            <ac:spMk id="11" creationId="{5B2EA908-A6C5-D1D6-B4C4-2DDA0F9AEDBA}"/>
          </ac:spMkLst>
        </pc:spChg>
      </pc:sldChg>
      <pc:sldChg chg="delSp modSp">
        <pc:chgData name="Guy, Erica (US)" userId="1fe87976-b765-4ae8-b0d1-d999fb95f92b" providerId="ADAL" clId="{C16E00C5-FDD2-4D94-9E8B-3436556C05AB}" dt="2026-07-21T22:43:16.118" v="2003" actId="962"/>
        <pc:sldMkLst>
          <pc:docMk/>
          <pc:sldMk cId="2141535261" sldId="1410"/>
        </pc:sldMkLst>
        <pc:spChg chg="mod topLvl">
          <ac:chgData name="Guy, Erica (US)" userId="1fe87976-b765-4ae8-b0d1-d999fb95f92b" providerId="ADAL" clId="{C16E00C5-FDD2-4D94-9E8B-3436556C05AB}" dt="2026-07-19T21:49:07.813" v="10" actId="165"/>
          <ac:spMkLst>
            <pc:docMk/>
            <pc:sldMk cId="2141535261" sldId="1410"/>
            <ac:spMk id="8" creationId="{408D130F-224B-2555-92D5-098FCA9E9E05}"/>
          </ac:spMkLst>
        </pc:spChg>
        <pc:spChg chg="mod topLvl">
          <ac:chgData name="Guy, Erica (US)" userId="1fe87976-b765-4ae8-b0d1-d999fb95f92b" providerId="ADAL" clId="{C16E00C5-FDD2-4D94-9E8B-3436556C05AB}" dt="2026-07-19T21:49:07.813" v="10" actId="165"/>
          <ac:spMkLst>
            <pc:docMk/>
            <pc:sldMk cId="2141535261" sldId="1410"/>
            <ac:spMk id="9" creationId="{910C2C48-35CA-464B-7081-5A5D68FF42EF}"/>
          </ac:spMkLst>
        </pc:spChg>
        <pc:spChg chg="mod topLvl">
          <ac:chgData name="Guy, Erica (US)" userId="1fe87976-b765-4ae8-b0d1-d999fb95f92b" providerId="ADAL" clId="{C16E00C5-FDD2-4D94-9E8B-3436556C05AB}" dt="2026-07-19T21:49:07.813" v="10" actId="165"/>
          <ac:spMkLst>
            <pc:docMk/>
            <pc:sldMk cId="2141535261" sldId="1410"/>
            <ac:spMk id="10" creationId="{14CBAF46-D1E6-A1BF-9866-E34202A0E0F1}"/>
          </ac:spMkLst>
        </pc:spChg>
        <pc:picChg chg="mod topLvl">
          <ac:chgData name="Guy, Erica (US)" userId="1fe87976-b765-4ae8-b0d1-d999fb95f92b" providerId="ADAL" clId="{C16E00C5-FDD2-4D94-9E8B-3436556C05AB}" dt="2026-07-21T22:43:16.118" v="2003" actId="962"/>
          <ac:picMkLst>
            <pc:docMk/>
            <pc:sldMk cId="2141535261" sldId="1410"/>
            <ac:picMk id="1026" creationId="{659B7513-3E15-3A12-02DB-80AC4A03A38A}"/>
          </ac:picMkLst>
        </pc:picChg>
      </pc:sldChg>
      <pc:sldChg chg="modSp add del mod modNotesTx">
        <pc:chgData name="Guy, Erica (US)" userId="1fe87976-b765-4ae8-b0d1-d999fb95f92b" providerId="ADAL" clId="{C16E00C5-FDD2-4D94-9E8B-3436556C05AB}" dt="2026-07-21T22:11:10.039" v="853" actId="47"/>
        <pc:sldMkLst>
          <pc:docMk/>
          <pc:sldMk cId="3068442719" sldId="1424"/>
        </pc:sldMkLst>
      </pc:sldChg>
      <pc:sldChg chg="add">
        <pc:chgData name="Guy, Erica (US)" userId="1fe87976-b765-4ae8-b0d1-d999fb95f92b" providerId="ADAL" clId="{C16E00C5-FDD2-4D94-9E8B-3436556C05AB}" dt="2026-07-20T15:21:32.402" v="844"/>
        <pc:sldMkLst>
          <pc:docMk/>
          <pc:sldMk cId="2006034547" sldId="1425"/>
        </pc:sldMkLst>
      </pc:sldChg>
      <pc:sldChg chg="modSp add mod modNotesTx">
        <pc:chgData name="Guy, Erica (US)" userId="1fe87976-b765-4ae8-b0d1-d999fb95f92b" providerId="ADAL" clId="{C16E00C5-FDD2-4D94-9E8B-3436556C05AB}" dt="2026-07-22T02:09:03.522" v="2010" actId="962"/>
        <pc:sldMkLst>
          <pc:docMk/>
          <pc:sldMk cId="685918098" sldId="1426"/>
        </pc:sldMkLst>
        <pc:spChg chg="mod">
          <ac:chgData name="Guy, Erica (US)" userId="1fe87976-b765-4ae8-b0d1-d999fb95f92b" providerId="ADAL" clId="{C16E00C5-FDD2-4D94-9E8B-3436556C05AB}" dt="2026-07-21T22:10:54.021" v="850" actId="20577"/>
          <ac:spMkLst>
            <pc:docMk/>
            <pc:sldMk cId="685918098" sldId="1426"/>
            <ac:spMk id="2" creationId="{4F730717-FEFC-5AED-FFB2-F109C5CB7972}"/>
          </ac:spMkLst>
        </pc:spChg>
        <pc:spChg chg="mod">
          <ac:chgData name="Guy, Erica (US)" userId="1fe87976-b765-4ae8-b0d1-d999fb95f92b" providerId="ADAL" clId="{C16E00C5-FDD2-4D94-9E8B-3436556C05AB}" dt="2026-07-21T22:11:02.001" v="852" actId="20577"/>
          <ac:spMkLst>
            <pc:docMk/>
            <pc:sldMk cId="685918098" sldId="1426"/>
            <ac:spMk id="4" creationId="{EB14DC48-0E49-834B-41D0-16B81F1B4817}"/>
          </ac:spMkLst>
        </pc:spChg>
        <pc:spChg chg="mod">
          <ac:chgData name="Guy, Erica (US)" userId="1fe87976-b765-4ae8-b0d1-d999fb95f92b" providerId="ADAL" clId="{C16E00C5-FDD2-4D94-9E8B-3436556C05AB}" dt="2026-07-22T02:09:03.522" v="2010" actId="962"/>
          <ac:spMkLst>
            <pc:docMk/>
            <pc:sldMk cId="685918098" sldId="1426"/>
            <ac:spMk id="27" creationId="{13C9591B-121B-4CA6-CCC5-62B9C6C41731}"/>
          </ac:spMkLst>
        </pc:spChg>
      </pc:sldChg>
      <pc:sldMasterChg chg="del delSldLayout modSldLayout">
        <pc:chgData name="Guy, Erica (US)" userId="1fe87976-b765-4ae8-b0d1-d999fb95f92b" providerId="ADAL" clId="{C16E00C5-FDD2-4D94-9E8B-3436556C05AB}" dt="2026-07-21T22:11:10.039" v="853" actId="47"/>
        <pc:sldMasterMkLst>
          <pc:docMk/>
          <pc:sldMasterMk cId="118743379" sldId="2147484391"/>
        </pc:sldMasterMkLst>
        <pc:sldLayoutChg chg="del">
          <pc:chgData name="Guy, Erica (US)" userId="1fe87976-b765-4ae8-b0d1-d999fb95f92b" providerId="ADAL" clId="{C16E00C5-FDD2-4D94-9E8B-3436556C05AB}" dt="2026-07-21T22:11:10.039" v="853" actId="47"/>
          <pc:sldLayoutMkLst>
            <pc:docMk/>
            <pc:sldMasterMk cId="118743379" sldId="2147484391"/>
            <pc:sldLayoutMk cId="2236842682" sldId="2147484392"/>
          </pc:sldLayoutMkLst>
        </pc:sldLayoutChg>
        <pc:sldLayoutChg chg="modSp del mod">
          <pc:chgData name="Guy, Erica (US)" userId="1fe87976-b765-4ae8-b0d1-d999fb95f92b" providerId="ADAL" clId="{C16E00C5-FDD2-4D94-9E8B-3436556C05AB}" dt="2026-07-21T22:11:10.039" v="853" actId="47"/>
          <pc:sldLayoutMkLst>
            <pc:docMk/>
            <pc:sldMasterMk cId="118743379" sldId="2147484391"/>
            <pc:sldLayoutMk cId="1388268666" sldId="2147484393"/>
          </pc:sldLayoutMkLst>
        </pc:sldLayoutChg>
        <pc:sldLayoutChg chg="del">
          <pc:chgData name="Guy, Erica (US)" userId="1fe87976-b765-4ae8-b0d1-d999fb95f92b" providerId="ADAL" clId="{C16E00C5-FDD2-4D94-9E8B-3436556C05AB}" dt="2026-07-21T22:11:10.039" v="853" actId="47"/>
          <pc:sldLayoutMkLst>
            <pc:docMk/>
            <pc:sldMasterMk cId="118743379" sldId="2147484391"/>
            <pc:sldLayoutMk cId="2592796914" sldId="2147484394"/>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6914" name="Rectangle 2">
            <a:extLst>
              <a:ext uri="{FF2B5EF4-FFF2-40B4-BE49-F238E27FC236}">
                <a16:creationId xmlns:a16="http://schemas.microsoft.com/office/drawing/2014/main" id="{A1EB93A9-9668-42FD-AF7E-859260E2E1CE}"/>
              </a:ext>
            </a:extLst>
          </p:cNvPr>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defTabSz="931726" eaLnBrk="1" hangingPunct="1">
              <a:defRPr sz="1200"/>
            </a:lvl1pPr>
          </a:lstStyle>
          <a:p>
            <a:pPr>
              <a:defRPr/>
            </a:pPr>
            <a:endParaRPr lang="en-US" altLang="en-US"/>
          </a:p>
        </p:txBody>
      </p:sp>
      <p:sp>
        <p:nvSpPr>
          <p:cNvPr id="166915" name="Rectangle 3">
            <a:extLst>
              <a:ext uri="{FF2B5EF4-FFF2-40B4-BE49-F238E27FC236}">
                <a16:creationId xmlns:a16="http://schemas.microsoft.com/office/drawing/2014/main" id="{4E2BD4AC-2D73-4DEC-A160-3769BCF39DEA}"/>
              </a:ext>
            </a:extLst>
          </p:cNvPr>
          <p:cNvSpPr>
            <a:spLocks noGrp="1" noChangeArrowheads="1"/>
          </p:cNvSpPr>
          <p:nvPr>
            <p:ph type="dt" sz="quarter" idx="1"/>
          </p:nvPr>
        </p:nvSpPr>
        <p:spPr bwMode="auto">
          <a:xfrm>
            <a:off x="3970338"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algn="r" defTabSz="931726" eaLnBrk="1" hangingPunct="1">
              <a:defRPr sz="1200"/>
            </a:lvl1pPr>
          </a:lstStyle>
          <a:p>
            <a:pPr>
              <a:defRPr/>
            </a:pPr>
            <a:endParaRPr lang="en-US" altLang="en-US"/>
          </a:p>
        </p:txBody>
      </p:sp>
      <p:sp>
        <p:nvSpPr>
          <p:cNvPr id="166916" name="Rectangle 4">
            <a:extLst>
              <a:ext uri="{FF2B5EF4-FFF2-40B4-BE49-F238E27FC236}">
                <a16:creationId xmlns:a16="http://schemas.microsoft.com/office/drawing/2014/main" id="{D087443A-98FA-440D-8C44-87EFA48EDA03}"/>
              </a:ext>
            </a:extLst>
          </p:cNvPr>
          <p:cNvSpPr>
            <a:spLocks noGrp="1" noChangeArrowheads="1"/>
          </p:cNvSpPr>
          <p:nvPr>
            <p:ph type="ftr" sz="quarter" idx="2"/>
          </p:nvPr>
        </p:nvSpPr>
        <p:spPr bwMode="auto">
          <a:xfrm>
            <a:off x="0"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defTabSz="931726" eaLnBrk="1" hangingPunct="1">
              <a:defRPr sz="1200"/>
            </a:lvl1pPr>
          </a:lstStyle>
          <a:p>
            <a:pPr>
              <a:defRPr/>
            </a:pPr>
            <a:endParaRPr lang="en-US" altLang="en-US"/>
          </a:p>
        </p:txBody>
      </p:sp>
      <p:sp>
        <p:nvSpPr>
          <p:cNvPr id="166917" name="Rectangle 5">
            <a:extLst>
              <a:ext uri="{FF2B5EF4-FFF2-40B4-BE49-F238E27FC236}">
                <a16:creationId xmlns:a16="http://schemas.microsoft.com/office/drawing/2014/main" id="{4FD5D1A9-8138-4B6B-B630-B8D698C51786}"/>
              </a:ext>
            </a:extLst>
          </p:cNvPr>
          <p:cNvSpPr>
            <a:spLocks noGrp="1" noChangeArrowheads="1"/>
          </p:cNvSpPr>
          <p:nvPr>
            <p:ph type="sldNum" sz="quarter" idx="3"/>
          </p:nvPr>
        </p:nvSpPr>
        <p:spPr bwMode="auto">
          <a:xfrm>
            <a:off x="3970338"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algn="r" defTabSz="931726" eaLnBrk="1" hangingPunct="1">
              <a:defRPr sz="1200"/>
            </a:lvl1pPr>
          </a:lstStyle>
          <a:p>
            <a:pPr>
              <a:defRPr/>
            </a:pPr>
            <a:fld id="{9124BC91-661C-4CAB-A1CC-16964984431C}"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531BFE97-5E08-49EF-91A0-EF21C47457DD}"/>
              </a:ext>
            </a:extLst>
          </p:cNvPr>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defTabSz="931726" eaLnBrk="1" hangingPunct="1">
              <a:defRPr sz="1200"/>
            </a:lvl1pPr>
          </a:lstStyle>
          <a:p>
            <a:pPr>
              <a:defRPr/>
            </a:pPr>
            <a:endParaRPr lang="en-US" altLang="en-US"/>
          </a:p>
        </p:txBody>
      </p:sp>
      <p:sp>
        <p:nvSpPr>
          <p:cNvPr id="23555" name="Rectangle 3">
            <a:extLst>
              <a:ext uri="{FF2B5EF4-FFF2-40B4-BE49-F238E27FC236}">
                <a16:creationId xmlns:a16="http://schemas.microsoft.com/office/drawing/2014/main" id="{1DC1F44D-5A49-4718-96D0-94EAC9967592}"/>
              </a:ext>
            </a:extLst>
          </p:cNvPr>
          <p:cNvSpPr>
            <a:spLocks noGrp="1" noChangeArrowheads="1"/>
          </p:cNvSpPr>
          <p:nvPr>
            <p:ph type="dt" idx="1"/>
          </p:nvPr>
        </p:nvSpPr>
        <p:spPr bwMode="auto">
          <a:xfrm>
            <a:off x="3970338"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algn="r" defTabSz="931726" eaLnBrk="1" hangingPunct="1">
              <a:defRPr sz="1200"/>
            </a:lvl1pPr>
          </a:lstStyle>
          <a:p>
            <a:pPr>
              <a:defRPr/>
            </a:pPr>
            <a:endParaRPr lang="en-US" altLang="en-US"/>
          </a:p>
        </p:txBody>
      </p:sp>
      <p:sp>
        <p:nvSpPr>
          <p:cNvPr id="4100" name="Rectangle 4">
            <a:extLst>
              <a:ext uri="{FF2B5EF4-FFF2-40B4-BE49-F238E27FC236}">
                <a16:creationId xmlns:a16="http://schemas.microsoft.com/office/drawing/2014/main" id="{ADB9AB83-4A52-4966-8D85-6AA80123D8B4}"/>
              </a:ext>
            </a:extLst>
          </p:cNvPr>
          <p:cNvSpPr>
            <a:spLocks noGrp="1" noRot="1" noChangeAspect="1" noChangeArrowheads="1" noTextEdit="1"/>
          </p:cNvSpPr>
          <p:nvPr>
            <p:ph type="sldImg" idx="2"/>
          </p:nvPr>
        </p:nvSpPr>
        <p:spPr bwMode="auto">
          <a:xfrm>
            <a:off x="406400" y="696913"/>
            <a:ext cx="6197600" cy="34861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3557" name="Rectangle 5">
            <a:extLst>
              <a:ext uri="{FF2B5EF4-FFF2-40B4-BE49-F238E27FC236}">
                <a16:creationId xmlns:a16="http://schemas.microsoft.com/office/drawing/2014/main" id="{40CB8CA0-9D08-4B7A-A8D5-B7FDAAB65947}"/>
              </a:ext>
            </a:extLst>
          </p:cNvPr>
          <p:cNvSpPr>
            <a:spLocks noGrp="1" noChangeArrowheads="1"/>
          </p:cNvSpPr>
          <p:nvPr>
            <p:ph type="body" sz="quarter" idx="3"/>
          </p:nvPr>
        </p:nvSpPr>
        <p:spPr bwMode="auto">
          <a:xfrm>
            <a:off x="701675" y="4416425"/>
            <a:ext cx="5607050" cy="418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23558" name="Rectangle 6">
            <a:extLst>
              <a:ext uri="{FF2B5EF4-FFF2-40B4-BE49-F238E27FC236}">
                <a16:creationId xmlns:a16="http://schemas.microsoft.com/office/drawing/2014/main" id="{F2332D21-F7CD-4EDC-9C26-52AB9B8CC094}"/>
              </a:ext>
            </a:extLst>
          </p:cNvPr>
          <p:cNvSpPr>
            <a:spLocks noGrp="1" noChangeArrowheads="1"/>
          </p:cNvSpPr>
          <p:nvPr>
            <p:ph type="ftr" sz="quarter" idx="4"/>
          </p:nvPr>
        </p:nvSpPr>
        <p:spPr bwMode="auto">
          <a:xfrm>
            <a:off x="0"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defTabSz="931726" eaLnBrk="1" hangingPunct="1">
              <a:defRPr sz="1200"/>
            </a:lvl1pPr>
          </a:lstStyle>
          <a:p>
            <a:pPr>
              <a:defRPr/>
            </a:pPr>
            <a:endParaRPr lang="en-US" altLang="en-US"/>
          </a:p>
        </p:txBody>
      </p:sp>
      <p:sp>
        <p:nvSpPr>
          <p:cNvPr id="23559" name="Rectangle 7">
            <a:extLst>
              <a:ext uri="{FF2B5EF4-FFF2-40B4-BE49-F238E27FC236}">
                <a16:creationId xmlns:a16="http://schemas.microsoft.com/office/drawing/2014/main" id="{4BFC5600-5E02-4222-BF34-2E92F60B39C1}"/>
              </a:ext>
            </a:extLst>
          </p:cNvPr>
          <p:cNvSpPr>
            <a:spLocks noGrp="1" noChangeArrowheads="1"/>
          </p:cNvSpPr>
          <p:nvPr>
            <p:ph type="sldNum" sz="quarter" idx="5"/>
          </p:nvPr>
        </p:nvSpPr>
        <p:spPr bwMode="auto">
          <a:xfrm>
            <a:off x="3970338"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algn="r" defTabSz="931726" eaLnBrk="1" hangingPunct="1">
              <a:defRPr sz="1200"/>
            </a:lvl1pPr>
          </a:lstStyle>
          <a:p>
            <a:pPr>
              <a:defRPr/>
            </a:pPr>
            <a:fld id="{E4A0AE87-70B9-4B34-9955-41726ED9B7AD}"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000" b="1"/>
              <a:t>Welcome to the </a:t>
            </a:r>
            <a:r>
              <a:rPr lang="en-US" sz="1000" b="1" i="1"/>
              <a:t>Manual on Uniform Traffic Control Devices for Streets and Highways</a:t>
            </a:r>
            <a:r>
              <a:rPr lang="en-US" sz="1000" b="1"/>
              <a:t>—the MUTCD 11th Edition.</a:t>
            </a:r>
          </a:p>
          <a:p>
            <a:endParaRPr lang="en-US" sz="1000" b="1"/>
          </a:p>
          <a:p>
            <a:r>
              <a:rPr lang="en-US" sz="1000" b="1"/>
              <a:t>This series provides an overview of the significant changes in the MUTCD and was prepared by the FHWA’s Office of Operations Traffic Control Devices team.  Each module address the changes in a specific area of the MUTCD.</a:t>
            </a:r>
          </a:p>
          <a:p>
            <a:endParaRPr lang="en-US" sz="1000" b="1"/>
          </a:p>
          <a:p>
            <a:r>
              <a:rPr lang="en-US" sz="1000" b="1"/>
              <a:t>Additional modules on the MUTCD 11th Edition are available at the MUTCD Web Site at http://mutcd.fhwa.dot.gov/.  The series includes the following modules:</a:t>
            </a:r>
          </a:p>
          <a:p>
            <a:pPr marL="628650" lvl="1" indent="-171450">
              <a:buFont typeface="Arial" panose="020B0604020202020204" pitchFamily="34" charset="0"/>
              <a:buChar char="•"/>
            </a:pPr>
            <a:r>
              <a:rPr lang="en-US" sz="1000" b="1"/>
              <a:t>Part 1</a:t>
            </a:r>
          </a:p>
          <a:p>
            <a:pPr marL="628650" lvl="1" indent="-171450">
              <a:buFont typeface="Arial" panose="020B0604020202020204" pitchFamily="34" charset="0"/>
              <a:buChar char="•"/>
            </a:pPr>
            <a:r>
              <a:rPr lang="en-US" sz="1000" b="1"/>
              <a:t>Part 2:</a:t>
            </a:r>
          </a:p>
          <a:p>
            <a:pPr marL="1085850" lvl="2" indent="-171450">
              <a:buFont typeface="Arial" panose="020B0604020202020204" pitchFamily="34" charset="0"/>
              <a:buChar char="•"/>
            </a:pPr>
            <a:r>
              <a:rPr lang="en-US" sz="1000" b="1"/>
              <a:t>Chapter 2A</a:t>
            </a:r>
          </a:p>
          <a:p>
            <a:pPr marL="1085850" lvl="2" indent="-171450">
              <a:buFont typeface="Arial" panose="020B0604020202020204" pitchFamily="34" charset="0"/>
              <a:buChar char="•"/>
            </a:pPr>
            <a:r>
              <a:rPr lang="en-US" sz="1000" b="1"/>
              <a:t>Chapter 2B</a:t>
            </a:r>
          </a:p>
          <a:p>
            <a:pPr marL="1085850" lvl="2" indent="-171450">
              <a:buFont typeface="Arial" panose="020B0604020202020204" pitchFamily="34" charset="0"/>
              <a:buChar char="•"/>
            </a:pPr>
            <a:r>
              <a:rPr lang="en-US" sz="1000" b="1"/>
              <a:t>Chapter 2C</a:t>
            </a:r>
          </a:p>
          <a:p>
            <a:pPr marL="1085850" lvl="2" indent="-171450">
              <a:buFont typeface="Arial" panose="020B0604020202020204" pitchFamily="34" charset="0"/>
              <a:buChar char="•"/>
            </a:pPr>
            <a:r>
              <a:rPr lang="en-US" sz="1000" b="1"/>
              <a:t>Chapter 2D</a:t>
            </a:r>
          </a:p>
          <a:p>
            <a:pPr marL="1085850" lvl="2" indent="-171450">
              <a:buFont typeface="Arial" panose="020B0604020202020204" pitchFamily="34" charset="0"/>
              <a:buChar char="•"/>
            </a:pPr>
            <a:r>
              <a:rPr lang="en-US" sz="1000" b="1"/>
              <a:t>Chapter 2E</a:t>
            </a:r>
          </a:p>
          <a:p>
            <a:pPr marL="1085850" lvl="2" indent="-171450">
              <a:buFont typeface="Arial" panose="020B0604020202020204" pitchFamily="34" charset="0"/>
              <a:buChar char="•"/>
            </a:pPr>
            <a:r>
              <a:rPr lang="en-US" sz="1000" b="1"/>
              <a:t>Chapter 2F</a:t>
            </a:r>
          </a:p>
          <a:p>
            <a:pPr marL="1085850" lvl="2" indent="-171450">
              <a:buFont typeface="Arial" panose="020B0604020202020204" pitchFamily="34" charset="0"/>
              <a:buChar char="•"/>
            </a:pPr>
            <a:r>
              <a:rPr lang="en-US" sz="1000" b="1"/>
              <a:t>Chapter 2G</a:t>
            </a:r>
          </a:p>
          <a:p>
            <a:pPr marL="1085850" lvl="2" indent="-171450">
              <a:buFont typeface="Arial" panose="020B0604020202020204" pitchFamily="34" charset="0"/>
              <a:buChar char="•"/>
            </a:pPr>
            <a:r>
              <a:rPr lang="en-US" sz="1000" b="1"/>
              <a:t>Chapters 2H and 2I</a:t>
            </a:r>
          </a:p>
          <a:p>
            <a:pPr marL="1085850" lvl="2" indent="-171450">
              <a:buFont typeface="Arial" panose="020B0604020202020204" pitchFamily="34" charset="0"/>
              <a:buChar char="•"/>
            </a:pPr>
            <a:r>
              <a:rPr lang="en-US" sz="1000" b="1"/>
              <a:t>Chapters 2J and 2K</a:t>
            </a:r>
          </a:p>
          <a:p>
            <a:pPr marL="1085850" lvl="2" indent="-171450">
              <a:buFont typeface="Arial" panose="020B0604020202020204" pitchFamily="34" charset="0"/>
              <a:buChar char="•"/>
            </a:pPr>
            <a:r>
              <a:rPr lang="en-US" sz="1000" b="1"/>
              <a:t>Chapter 2L</a:t>
            </a:r>
          </a:p>
          <a:p>
            <a:pPr marL="1085850" lvl="2" indent="-171450">
              <a:buFont typeface="Arial" panose="020B0604020202020204" pitchFamily="34" charset="0"/>
              <a:buChar char="•"/>
            </a:pPr>
            <a:r>
              <a:rPr lang="en-US" sz="1000" b="1"/>
              <a:t>Chapters 2M and 2N</a:t>
            </a:r>
          </a:p>
          <a:p>
            <a:pPr marL="628650" lvl="1" indent="-171450">
              <a:buFont typeface="Arial" panose="020B0604020202020204" pitchFamily="34" charset="0"/>
              <a:buChar char="•"/>
            </a:pPr>
            <a:r>
              <a:rPr lang="en-US" sz="1000" b="1"/>
              <a:t>Part 3</a:t>
            </a:r>
          </a:p>
          <a:p>
            <a:pPr marL="628650" lvl="1" indent="-171450">
              <a:buFont typeface="Arial" panose="020B0604020202020204" pitchFamily="34" charset="0"/>
              <a:buChar char="•"/>
            </a:pPr>
            <a:r>
              <a:rPr lang="en-US" sz="1000" b="1"/>
              <a:t>Part 4</a:t>
            </a:r>
          </a:p>
          <a:p>
            <a:pPr marL="628650" lvl="1" indent="-171450">
              <a:buFont typeface="Arial" panose="020B0604020202020204" pitchFamily="34" charset="0"/>
              <a:buChar char="•"/>
            </a:pPr>
            <a:r>
              <a:rPr lang="en-US" sz="1000" b="1"/>
              <a:t>Part 5</a:t>
            </a:r>
          </a:p>
          <a:p>
            <a:pPr marL="628650" lvl="1" indent="-171450">
              <a:buFont typeface="Arial" panose="020B0604020202020204" pitchFamily="34" charset="0"/>
              <a:buChar char="•"/>
            </a:pPr>
            <a:r>
              <a:rPr lang="en-US" sz="1000" b="1"/>
              <a:t>Part 6</a:t>
            </a:r>
          </a:p>
          <a:p>
            <a:pPr marL="628650" lvl="1" indent="-171450">
              <a:buFont typeface="Arial" panose="020B0604020202020204" pitchFamily="34" charset="0"/>
              <a:buChar char="•"/>
            </a:pPr>
            <a:r>
              <a:rPr lang="en-US" sz="1000" b="1"/>
              <a:t>Part 7</a:t>
            </a:r>
          </a:p>
          <a:p>
            <a:pPr marL="628650" lvl="1" indent="-171450">
              <a:buFont typeface="Arial" panose="020B0604020202020204" pitchFamily="34" charset="0"/>
              <a:buChar char="•"/>
            </a:pPr>
            <a:r>
              <a:rPr lang="en-US" sz="1000" b="1"/>
              <a:t>Part 8</a:t>
            </a:r>
          </a:p>
          <a:p>
            <a:pPr marL="628650" lvl="1" indent="-171450">
              <a:buFont typeface="Arial" panose="020B0604020202020204" pitchFamily="34" charset="0"/>
              <a:buChar char="•"/>
            </a:pPr>
            <a:r>
              <a:rPr lang="en-US" sz="1000" b="1"/>
              <a:t>Part 9</a:t>
            </a:r>
          </a:p>
          <a:p>
            <a:endParaRPr lang="en-US" sz="1000" b="1"/>
          </a:p>
        </p:txBody>
      </p:sp>
      <p:sp>
        <p:nvSpPr>
          <p:cNvPr id="4" name="Slide Number Placeholder 3"/>
          <p:cNvSpPr>
            <a:spLocks noGrp="1"/>
          </p:cNvSpPr>
          <p:nvPr>
            <p:ph type="sldNum" sz="quarter" idx="5"/>
          </p:nvPr>
        </p:nvSpPr>
        <p:spPr/>
        <p:txBody>
          <a:bodyPr/>
          <a:lstStyle/>
          <a:p>
            <a:pPr marL="0" marR="0" lvl="0" indent="0" algn="r" defTabSz="931726" rtl="0" eaLnBrk="1" fontAlgn="base" latinLnBrk="0" hangingPunct="1">
              <a:lnSpc>
                <a:spcPct val="100000"/>
              </a:lnSpc>
              <a:spcBef>
                <a:spcPct val="0"/>
              </a:spcBef>
              <a:spcAft>
                <a:spcPct val="0"/>
              </a:spcAft>
              <a:buClrTx/>
              <a:buSzTx/>
              <a:buFontTx/>
              <a:buNone/>
              <a:tabLst/>
              <a:defRPr/>
            </a:pPr>
            <a:fld id="{E1F1D8E1-1CA8-4157-8D42-4B3E24C0722A}" type="slidenum">
              <a:rPr kumimoji="0" 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1726" rtl="0" eaLnBrk="1" fontAlgn="base" latinLnBrk="0" hangingPunct="1">
                <a:lnSpc>
                  <a:spcPct val="100000"/>
                </a:lnSpc>
                <a:spcBef>
                  <a:spcPct val="0"/>
                </a:spcBef>
                <a:spcAft>
                  <a:spcPct val="0"/>
                </a:spcAft>
                <a:buClrTx/>
                <a:buSzTx/>
                <a:buFontTx/>
                <a:buNone/>
                <a:tabLst/>
                <a:defRPr/>
              </a:pPr>
              <a:t>1</a:t>
            </a:fld>
            <a:endParaRPr kumimoji="0" 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773145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sz="1200" dirty="0"/>
              <a:t>In Section 2C.08, new provisions have been added to allow the use of yellow LEDs outlining the chevron symbol in Chevron Alignment signs, to enhance conspicuity of the signs.</a:t>
            </a:r>
          </a:p>
          <a:p>
            <a:endParaRPr lang="en-US" sz="1200" dirty="0"/>
          </a:p>
          <a:p>
            <a:r>
              <a:rPr lang="en-US" sz="1200" dirty="0"/>
              <a:t>Also in Section 2C.08, a new Standard has been added to prohibit the use of Chevron Alignment signs in the central island of a circular intersection.  The reason is for consistency with a similar prohibition for Large Arrow signs in Section 2C.10.  Both the Large Arrow and Chevron signs </a:t>
            </a:r>
            <a:r>
              <a:rPr lang="en-US" sz="1200" dirty="0">
                <a:solidFill>
                  <a:srgbClr val="000000"/>
                </a:solidFill>
                <a:effectLst/>
                <a:latin typeface="Arial" panose="020B0604020202020204" pitchFamily="34" charset="0"/>
                <a:ea typeface="Times New Roman" panose="02020603050405020304" pitchFamily="18" charset="0"/>
              </a:rPr>
              <a:t>are used for curves, turns, and changes of alignment and they are not appropriate for direction of traffic entering a roundabout or neighborhood traffic circle where that traffic must yield to traffic in the circulatory roadway. </a:t>
            </a:r>
            <a:r>
              <a:rPr lang="en-US" sz="1200" dirty="0"/>
              <a:t> </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10</a:t>
            </a:fld>
            <a:endParaRPr lang="en-US" altLang="en-US"/>
          </a:p>
        </p:txBody>
      </p:sp>
    </p:spTree>
    <p:extLst>
      <p:ext uri="{BB962C8B-B14F-4D97-AF65-F5344CB8AC3E}">
        <p14:creationId xmlns:p14="http://schemas.microsoft.com/office/powerpoint/2010/main" val="41008004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sz="1200" dirty="0">
                <a:solidFill>
                  <a:srgbClr val="000000"/>
                </a:solidFill>
                <a:effectLst/>
                <a:latin typeface="Arial" panose="020B0604020202020204" pitchFamily="34" charset="0"/>
                <a:ea typeface="Times New Roman" panose="02020603050405020304" pitchFamily="18" charset="0"/>
              </a:rPr>
              <a:t>Section 2C.10 has been revised to allow use of the One-Direction Large Arrow sign </a:t>
            </a:r>
            <a:r>
              <a:rPr lang="en-US" sz="1200" u="sng" dirty="0">
                <a:solidFill>
                  <a:srgbClr val="000000"/>
                </a:solidFill>
                <a:effectLst/>
                <a:latin typeface="Arial" panose="020B0604020202020204" pitchFamily="34" charset="0"/>
                <a:ea typeface="Times New Roman" panose="02020603050405020304" pitchFamily="18" charset="0"/>
              </a:rPr>
              <a:t>either as a supplement to or alternative to </a:t>
            </a:r>
            <a:r>
              <a:rPr lang="en-US" sz="1200" dirty="0">
                <a:solidFill>
                  <a:srgbClr val="000000"/>
                </a:solidFill>
                <a:effectLst/>
                <a:latin typeface="Arial" panose="020B0604020202020204" pitchFamily="34" charset="0"/>
                <a:ea typeface="Times New Roman" panose="02020603050405020304" pitchFamily="18" charset="0"/>
              </a:rPr>
              <a:t>Chevron Alignment signs or delineators to delineate a change in horizontal alignment.  This is the result of a recent research study.</a:t>
            </a:r>
          </a:p>
          <a:p>
            <a:endParaRPr lang="en-US" sz="1200" dirty="0">
              <a:solidFill>
                <a:srgbClr val="000000"/>
              </a:solidFill>
              <a:effectLst/>
              <a:latin typeface="Arial" panose="020B0604020202020204" pitchFamily="34" charset="0"/>
              <a:ea typeface="Times New Roman" panose="02020603050405020304" pitchFamily="18" charset="0"/>
            </a:endParaRPr>
          </a:p>
          <a:p>
            <a:r>
              <a:rPr lang="en-US" sz="1200" dirty="0">
                <a:solidFill>
                  <a:srgbClr val="000000"/>
                </a:solidFill>
                <a:effectLst/>
                <a:latin typeface="Arial" panose="020B0604020202020204" pitchFamily="34" charset="0"/>
                <a:ea typeface="Times New Roman" panose="02020603050405020304" pitchFamily="18" charset="0"/>
              </a:rPr>
              <a:t>Figure 2C-2 has been revised and expanded to include 2 sheets, one for a curve and one for a turn.  A portion of Sheet 1, showing a curve, is shown here, illustrating the use of a Large Arrow sign to either supplement or substitute for a Chevron.</a:t>
            </a:r>
          </a:p>
          <a:p>
            <a:endParaRPr lang="en-US" sz="1800" dirty="0">
              <a:solidFill>
                <a:srgbClr val="000000"/>
              </a:solidFill>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11</a:t>
            </a:fld>
            <a:endParaRPr lang="en-US" altLang="en-US"/>
          </a:p>
        </p:txBody>
      </p:sp>
    </p:spTree>
    <p:extLst>
      <p:ext uri="{BB962C8B-B14F-4D97-AF65-F5344CB8AC3E}">
        <p14:creationId xmlns:p14="http://schemas.microsoft.com/office/powerpoint/2010/main" val="31514620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Here is a portion of the second sheet of Figure 2C-2, showing an example of a turn and the use of Large Arrow signs with Confirming Advisory Speed Plaques (which will be discussed later in this presentation).</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12</a:t>
            </a:fld>
            <a:endParaRPr lang="en-US" altLang="en-US"/>
          </a:p>
        </p:txBody>
      </p:sp>
    </p:spTree>
    <p:extLst>
      <p:ext uri="{BB962C8B-B14F-4D97-AF65-F5344CB8AC3E}">
        <p14:creationId xmlns:p14="http://schemas.microsoft.com/office/powerpoint/2010/main" val="6988467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There is new Guidance in Section 2C.11 regarding the recommended location of a Truck Rollover warning sign (and the supplemental Advisory Speed Plaque that is required to accompany it).  The Guidance calls for the sign to be located downstream from the horizontal alignment warning sign that’s located in advance of the curve (the message of which is aimed at all drivers, not just trucks). </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13</a:t>
            </a:fld>
            <a:endParaRPr lang="en-US" altLang="en-US"/>
          </a:p>
        </p:txBody>
      </p:sp>
    </p:spTree>
    <p:extLst>
      <p:ext uri="{BB962C8B-B14F-4D97-AF65-F5344CB8AC3E}">
        <p14:creationId xmlns:p14="http://schemas.microsoft.com/office/powerpoint/2010/main" val="1874910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sz="1200" dirty="0"/>
              <a:t>In Section 2C.12, new text has been added to clarify where Advisory Exit Speed and Advisory Ramp Speed signs are to be used:</a:t>
            </a:r>
          </a:p>
          <a:p>
            <a:endParaRPr lang="en-US" sz="1200" dirty="0"/>
          </a:p>
          <a:p>
            <a:r>
              <a:rPr lang="en-US" sz="1200" dirty="0"/>
              <a:t>If an advisory speed is to be posted in advance of an exit from a freeway or expressway, the Advisory </a:t>
            </a:r>
            <a:r>
              <a:rPr lang="en-US" sz="1200" u="sng" dirty="0"/>
              <a:t>Exit</a:t>
            </a:r>
            <a:r>
              <a:rPr lang="en-US" sz="1200" dirty="0"/>
              <a:t> Speed sign is to be used.</a:t>
            </a:r>
          </a:p>
          <a:p>
            <a:endParaRPr lang="en-US" sz="1200" dirty="0"/>
          </a:p>
          <a:p>
            <a:r>
              <a:rPr lang="en-US" sz="1200" dirty="0"/>
              <a:t>If an advisory speed is to be posted in advance of a conventional road ramp to another roadway or roadside facility, the Advisory </a:t>
            </a:r>
            <a:r>
              <a:rPr lang="en-US" sz="1200" u="sng" dirty="0"/>
              <a:t>Ramp</a:t>
            </a:r>
            <a:r>
              <a:rPr lang="en-US" sz="1200" dirty="0"/>
              <a:t> Speed sign is to be used.</a:t>
            </a:r>
          </a:p>
          <a:p>
            <a:endParaRPr lang="en-US" sz="1200" b="0" dirty="0">
              <a:effectLst/>
              <a:latin typeface="Arial" panose="020B0604020202020204" pitchFamily="34" charset="0"/>
              <a:ea typeface="Times New Roman" panose="02020603050405020304" pitchFamily="18" charset="0"/>
              <a:cs typeface="Arial" panose="020B0604020202020204" pitchFamily="34" charset="0"/>
            </a:endParaRPr>
          </a:p>
          <a:p>
            <a:r>
              <a:rPr lang="en-US" sz="1200" b="0" dirty="0">
                <a:effectLst/>
                <a:latin typeface="Arial" panose="020B0604020202020204" pitchFamily="34" charset="0"/>
                <a:ea typeface="Times New Roman" panose="02020603050405020304" pitchFamily="18" charset="0"/>
                <a:cs typeface="Arial" panose="020B0604020202020204" pitchFamily="34" charset="0"/>
              </a:rPr>
              <a:t>Installation of one of these 2 signs, as appropriate, is: </a:t>
            </a:r>
          </a:p>
          <a:p>
            <a:r>
              <a:rPr lang="en-US" sz="1200" b="0" dirty="0">
                <a:effectLst/>
                <a:latin typeface="Arial" panose="020B0604020202020204" pitchFamily="34" charset="0"/>
                <a:ea typeface="Times New Roman" panose="02020603050405020304" pitchFamily="18" charset="0"/>
                <a:cs typeface="Arial" panose="020B0604020202020204" pitchFamily="34" charset="0"/>
              </a:rPr>
              <a:t>- </a:t>
            </a:r>
            <a:r>
              <a:rPr lang="en-US" sz="1200" b="0" u="sng" dirty="0">
                <a:effectLst/>
                <a:latin typeface="Arial" panose="020B0604020202020204" pitchFamily="34" charset="0"/>
                <a:ea typeface="Times New Roman" panose="02020603050405020304" pitchFamily="18" charset="0"/>
                <a:cs typeface="Arial" panose="020B0604020202020204" pitchFamily="34" charset="0"/>
              </a:rPr>
              <a:t>Required</a:t>
            </a:r>
            <a:r>
              <a:rPr lang="en-US" sz="1200" b="0" u="none" dirty="0">
                <a:effectLst/>
                <a:latin typeface="Arial" panose="020B0604020202020204" pitchFamily="34" charset="0"/>
                <a:ea typeface="Times New Roman" panose="02020603050405020304" pitchFamily="18" charset="0"/>
                <a:cs typeface="Arial" panose="020B0604020202020204" pitchFamily="34" charset="0"/>
              </a:rPr>
              <a:t> when</a:t>
            </a:r>
            <a:r>
              <a:rPr lang="en-US" sz="1200" b="0" dirty="0">
                <a:effectLst/>
                <a:latin typeface="Arial" panose="020B0604020202020204" pitchFamily="34" charset="0"/>
                <a:ea typeface="Times New Roman" panose="02020603050405020304" pitchFamily="18" charset="0"/>
                <a:cs typeface="Arial" panose="020B0604020202020204" pitchFamily="34" charset="0"/>
              </a:rPr>
              <a:t> the difference between the mainline roadway speed limit and the exit or ramp advisory speed in the vicinity of the departure is </a:t>
            </a:r>
            <a:r>
              <a:rPr lang="en-US" sz="1200" b="0" u="sng" dirty="0">
                <a:effectLst/>
                <a:latin typeface="Arial" panose="020B0604020202020204" pitchFamily="34" charset="0"/>
                <a:ea typeface="Times New Roman" panose="02020603050405020304" pitchFamily="18" charset="0"/>
                <a:cs typeface="Arial" panose="020B0604020202020204" pitchFamily="34" charset="0"/>
              </a:rPr>
              <a:t>20 mph or greater</a:t>
            </a:r>
            <a:r>
              <a:rPr lang="en-US" sz="1200" b="0" dirty="0">
                <a:effectLst/>
                <a:latin typeface="Arial" panose="020B0604020202020204" pitchFamily="34" charset="0"/>
                <a:ea typeface="Times New Roman" panose="02020603050405020304" pitchFamily="18" charset="0"/>
                <a:cs typeface="Arial" panose="020B0604020202020204" pitchFamily="34" charset="0"/>
              </a:rPr>
              <a:t>.</a:t>
            </a:r>
          </a:p>
          <a:p>
            <a:r>
              <a:rPr lang="en-US" sz="1200" b="0" dirty="0">
                <a:effectLst/>
                <a:latin typeface="Arial" panose="020B0604020202020204" pitchFamily="34" charset="0"/>
                <a:ea typeface="Times New Roman" panose="02020603050405020304" pitchFamily="18" charset="0"/>
                <a:cs typeface="Arial" panose="020B0604020202020204" pitchFamily="34" charset="0"/>
              </a:rPr>
              <a:t>- </a:t>
            </a:r>
            <a:r>
              <a:rPr lang="en-US" sz="1200" b="0" u="sng" dirty="0">
                <a:effectLst/>
                <a:latin typeface="Arial" panose="020B0604020202020204" pitchFamily="34" charset="0"/>
                <a:ea typeface="Times New Roman" panose="02020603050405020304" pitchFamily="18" charset="0"/>
                <a:cs typeface="Arial" panose="020B0604020202020204" pitchFamily="34" charset="0"/>
              </a:rPr>
              <a:t>Recommended</a:t>
            </a:r>
            <a:r>
              <a:rPr lang="en-US" sz="1200" b="0" u="none" dirty="0">
                <a:effectLst/>
                <a:latin typeface="Arial" panose="020B0604020202020204" pitchFamily="34" charset="0"/>
                <a:ea typeface="Times New Roman" panose="02020603050405020304" pitchFamily="18" charset="0"/>
                <a:cs typeface="Arial" panose="020B0604020202020204" pitchFamily="34" charset="0"/>
              </a:rPr>
              <a:t> when the difference is </a:t>
            </a:r>
            <a:r>
              <a:rPr lang="en-US" sz="1200" b="0" u="sng" dirty="0">
                <a:effectLst/>
                <a:latin typeface="Arial" panose="020B0604020202020204" pitchFamily="34" charset="0"/>
                <a:ea typeface="Times New Roman" panose="02020603050405020304" pitchFamily="18" charset="0"/>
                <a:cs typeface="Arial" panose="020B0604020202020204" pitchFamily="34" charset="0"/>
              </a:rPr>
              <a:t>15 mph</a:t>
            </a:r>
            <a:r>
              <a:rPr lang="en-US" sz="1200" b="0" u="none" dirty="0">
                <a:effectLst/>
                <a:latin typeface="Arial" panose="020B0604020202020204" pitchFamily="34" charset="0"/>
                <a:ea typeface="Times New Roman" panose="02020603050405020304" pitchFamily="18" charset="0"/>
                <a:cs typeface="Arial" panose="020B0604020202020204" pitchFamily="34" charset="0"/>
              </a:rPr>
              <a:t>. </a:t>
            </a:r>
          </a:p>
          <a:p>
            <a:r>
              <a:rPr lang="en-US" sz="1200" b="0" u="none" dirty="0">
                <a:effectLst/>
                <a:latin typeface="Arial" panose="020B0604020202020204" pitchFamily="34" charset="0"/>
                <a:ea typeface="Times New Roman" panose="02020603050405020304" pitchFamily="18" charset="0"/>
                <a:cs typeface="Arial" panose="020B0604020202020204" pitchFamily="34" charset="0"/>
              </a:rPr>
              <a:t>- </a:t>
            </a:r>
            <a:r>
              <a:rPr lang="en-US" sz="1200" b="0" u="sng" dirty="0">
                <a:effectLst/>
                <a:latin typeface="Arial" panose="020B0604020202020204" pitchFamily="34" charset="0"/>
                <a:ea typeface="Times New Roman" panose="02020603050405020304" pitchFamily="18" charset="0"/>
                <a:cs typeface="Arial" panose="020B0604020202020204" pitchFamily="34" charset="0"/>
              </a:rPr>
              <a:t>Optional</a:t>
            </a:r>
            <a:r>
              <a:rPr lang="en-US" sz="1200" b="0" u="none" dirty="0">
                <a:effectLst/>
                <a:latin typeface="Arial" panose="020B0604020202020204" pitchFamily="34" charset="0"/>
                <a:ea typeface="Times New Roman" panose="02020603050405020304" pitchFamily="18" charset="0"/>
                <a:cs typeface="Arial" panose="020B0604020202020204" pitchFamily="34" charset="0"/>
              </a:rPr>
              <a:t> when the difference is </a:t>
            </a:r>
            <a:r>
              <a:rPr lang="en-US" sz="1200" b="0" u="sng" dirty="0">
                <a:effectLst/>
                <a:latin typeface="Arial" panose="020B0604020202020204" pitchFamily="34" charset="0"/>
                <a:ea typeface="Times New Roman" panose="02020603050405020304" pitchFamily="18" charset="0"/>
                <a:cs typeface="Arial" panose="020B0604020202020204" pitchFamily="34" charset="0"/>
              </a:rPr>
              <a:t>10 mph or less</a:t>
            </a:r>
            <a:r>
              <a:rPr lang="en-US" sz="1200" b="0" u="none" dirty="0">
                <a:effectLst/>
                <a:latin typeface="Arial" panose="020B0604020202020204" pitchFamily="34" charset="0"/>
                <a:ea typeface="Times New Roman" panose="02020603050405020304" pitchFamily="18" charset="0"/>
                <a:cs typeface="Arial" panose="020B0604020202020204" pitchFamily="34" charset="0"/>
              </a:rPr>
              <a:t>.</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14</a:t>
            </a:fld>
            <a:endParaRPr lang="en-US" altLang="en-US"/>
          </a:p>
        </p:txBody>
      </p:sp>
    </p:spTree>
    <p:extLst>
      <p:ext uri="{BB962C8B-B14F-4D97-AF65-F5344CB8AC3E}">
        <p14:creationId xmlns:p14="http://schemas.microsoft.com/office/powerpoint/2010/main" val="7106039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sz="1200" dirty="0"/>
              <a:t>Section 2C.12 also addresses Combination Horizontal Alignment/Exit or Ramp Advisory Speed signs.</a:t>
            </a:r>
          </a:p>
          <a:p>
            <a:endParaRPr lang="en-US" sz="1200" dirty="0"/>
          </a:p>
          <a:p>
            <a:r>
              <a:rPr lang="en-US" sz="1200" dirty="0"/>
              <a:t>6 new signs in this category have been added to depict various geometries.  The W13-6 and W13-7 signs with a 270-degree loop curve are not new.  The new signs are the W13-8 and 13-9 signs with a 180-degree horseshoe curve arrow, the W13-10 and W13-11 signs with a 90-degree turn arrow, and the W13-12 and W13-13 signs with the truck rollover symbol and arrow.</a:t>
            </a:r>
          </a:p>
          <a:p>
            <a:endParaRPr lang="en-US" sz="1200" dirty="0"/>
          </a:p>
          <a:p>
            <a:r>
              <a:rPr lang="en-US" sz="1200" dirty="0"/>
              <a:t>A new Standard has also been added that requires the roadway geometries depicted on these standardized sign designs to be the only geometries shown.  That means the arrow designs on these signs shall not be modified.  The reason is to </a:t>
            </a:r>
            <a:r>
              <a:rPr lang="en-US" sz="1200" dirty="0">
                <a:solidFill>
                  <a:srgbClr val="000000"/>
                </a:solidFill>
                <a:effectLst/>
                <a:latin typeface="Arial" panose="020B0604020202020204" pitchFamily="34" charset="0"/>
                <a:ea typeface="Times New Roman" panose="02020603050405020304" pitchFamily="18" charset="0"/>
              </a:rPr>
              <a:t>help ensure that these Combination signs are used only for conditions at exit ramps that are atypical or unexpected. This limitation is intended to minimize overuse of the Combination signs, which could result in a reduction of their effectiveness. </a:t>
            </a:r>
            <a:endParaRPr lang="en-US" sz="1200"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15</a:t>
            </a:fld>
            <a:endParaRPr lang="en-US" altLang="en-US"/>
          </a:p>
        </p:txBody>
      </p:sp>
    </p:spTree>
    <p:extLst>
      <p:ext uri="{BB962C8B-B14F-4D97-AF65-F5344CB8AC3E}">
        <p14:creationId xmlns:p14="http://schemas.microsoft.com/office/powerpoint/2010/main" val="10964744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Also, a new Figure 2C-3 with 5 sheets has been added to depict 5 different  ramp geometries and the advisory speed and horizontal alignment signs used with each.  Shown here are portions of 2 of those 5 sheets, to give you examples.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The 5 drawings illustrate:</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dirty="0"/>
              <a:t>a loop ramp with constant controlling curvature along the ramp proper.</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dirty="0"/>
              <a:t>a loop ramp with downstream limiting curvature (shown on the left drawing on this slide)</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dirty="0"/>
              <a:t>a directional ramp (such as a freeway-to-freeway flyover connection)</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dirty="0"/>
              <a:t>a diagonal ramp (such as at a diamond interchange)</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dirty="0"/>
              <a:t>a short ramp length with limiting curve near ramp terminal (shown on the right drawing on this slide).</a:t>
            </a: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16</a:t>
            </a:fld>
            <a:endParaRPr lang="en-US" altLang="en-US"/>
          </a:p>
        </p:txBody>
      </p:sp>
    </p:spTree>
    <p:extLst>
      <p:ext uri="{BB962C8B-B14F-4D97-AF65-F5344CB8AC3E}">
        <p14:creationId xmlns:p14="http://schemas.microsoft.com/office/powerpoint/2010/main" val="37572774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Section 2C.13 adds text and a figure about the Vehicle Speed Feedback sign and plaque, </a:t>
            </a:r>
            <a:r>
              <a:rPr lang="en-US" sz="1200" dirty="0">
                <a:solidFill>
                  <a:srgbClr val="000000"/>
                </a:solidFill>
                <a:effectLst/>
                <a:latin typeface="Arial" panose="020B0604020202020204" pitchFamily="34" charset="0"/>
                <a:cs typeface="Arial" panose="020B0604020202020204" pitchFamily="34" charset="0"/>
              </a:rPr>
              <a:t>which d</a:t>
            </a:r>
            <a:r>
              <a:rPr lang="en-U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isplay the speed of an approaching vehicle to provide warning to drivers of their speed in relation to either a speed limit or horizontal alignment warning advisory speed sign.</a:t>
            </a:r>
          </a:p>
          <a:p>
            <a:endParaRPr lang="en-US" sz="1200" dirty="0">
              <a:solidFill>
                <a:srgbClr val="000000"/>
              </a:solidFill>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200" dirty="0">
                <a:solidFill>
                  <a:srgbClr val="000000"/>
                </a:solidFill>
                <a:effectLst/>
                <a:latin typeface="Arial" panose="020B0604020202020204" pitchFamily="34" charset="0"/>
                <a:cs typeface="Arial" panose="020B0604020202020204" pitchFamily="34" charset="0"/>
              </a:rPr>
              <a:t>When feedback is provided in relation to a horizontal curve advisory speed, the W13-20 </a:t>
            </a:r>
            <a:r>
              <a:rPr lang="en-US" sz="1200" u="sng" dirty="0">
                <a:solidFill>
                  <a:srgbClr val="000000"/>
                </a:solidFill>
                <a:effectLst/>
                <a:latin typeface="Arial" panose="020B0604020202020204" pitchFamily="34" charset="0"/>
                <a:cs typeface="Arial" panose="020B0604020202020204" pitchFamily="34" charset="0"/>
              </a:rPr>
              <a:t>sign</a:t>
            </a:r>
            <a:r>
              <a:rPr lang="en-US" sz="1200" u="none" dirty="0">
                <a:solidFill>
                  <a:srgbClr val="000000"/>
                </a:solidFill>
                <a:effectLst/>
                <a:latin typeface="Arial" panose="020B0604020202020204" pitchFamily="34" charset="0"/>
                <a:cs typeface="Arial" panose="020B0604020202020204" pitchFamily="34" charset="0"/>
              </a:rPr>
              <a:t> is to be an independent installation located near the point of curvature of the horizontal curve.</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solidFill>
                  <a:srgbClr val="000000"/>
                </a:solidFill>
                <a:effectLst/>
                <a:latin typeface="Arial" panose="020B0604020202020204" pitchFamily="34" charset="0"/>
                <a:cs typeface="Arial" panose="020B0604020202020204" pitchFamily="34" charset="0"/>
              </a:rPr>
              <a:t>When vehicle speed feedback is provided in relation to a posted speed limit, the W13-20aP </a:t>
            </a:r>
            <a:r>
              <a:rPr lang="en-US" sz="1200" u="sng" dirty="0">
                <a:solidFill>
                  <a:srgbClr val="000000"/>
                </a:solidFill>
                <a:effectLst/>
                <a:latin typeface="Arial" panose="020B0604020202020204" pitchFamily="34" charset="0"/>
                <a:cs typeface="Arial" panose="020B0604020202020204" pitchFamily="34" charset="0"/>
              </a:rPr>
              <a:t>plaque</a:t>
            </a:r>
            <a:r>
              <a:rPr lang="en-US" sz="1200" dirty="0">
                <a:solidFill>
                  <a:srgbClr val="000000"/>
                </a:solidFill>
                <a:effectLst/>
                <a:latin typeface="Arial" panose="020B0604020202020204" pitchFamily="34" charset="0"/>
                <a:cs typeface="Arial" panose="020B0604020202020204" pitchFamily="34" charset="0"/>
              </a:rPr>
              <a:t> is to be mounted below the Speed Limit sign.</a:t>
            </a:r>
          </a:p>
          <a:p>
            <a:endParaRPr lang="en-US" sz="1200" u="none" dirty="0">
              <a:solidFill>
                <a:srgbClr val="000000"/>
              </a:solidFill>
              <a:effectLst/>
              <a:latin typeface="Arial" panose="020B0604020202020204" pitchFamily="34" charset="0"/>
              <a:cs typeface="Arial" panose="020B0604020202020204" pitchFamily="34" charset="0"/>
            </a:endParaRPr>
          </a:p>
          <a:p>
            <a:r>
              <a:rPr lang="en-US" sz="1200" dirty="0">
                <a:effectLst/>
                <a:latin typeface="Arial" panose="020B0604020202020204" pitchFamily="34" charset="0"/>
                <a:ea typeface="Times New Roman" panose="02020603050405020304" pitchFamily="18" charset="0"/>
                <a:cs typeface="Arial" panose="020B0604020202020204" pitchFamily="34" charset="0"/>
              </a:rPr>
              <a:t>The Vehicle Speed Feedback sign and plaque shall not flash, strobe, change color, or use other animated elements integrated into the changeable legend display.  </a:t>
            </a:r>
          </a:p>
          <a:p>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p>
            <a:r>
              <a:rPr lang="en-US" sz="1200" dirty="0">
                <a:effectLst/>
                <a:latin typeface="Arial" panose="020B0604020202020204" pitchFamily="34" charset="0"/>
                <a:ea typeface="Times New Roman" panose="02020603050405020304" pitchFamily="18" charset="0"/>
                <a:cs typeface="Arial" panose="020B0604020202020204" pitchFamily="34" charset="0"/>
              </a:rPr>
              <a:t>When no vehicles are approaching, the changeable display shall not display a legend. </a:t>
            </a:r>
            <a:endParaRPr lang="en-US" sz="1200" u="none"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17</a:t>
            </a:fld>
            <a:endParaRPr lang="en-US" altLang="en-US"/>
          </a:p>
        </p:txBody>
      </p:sp>
    </p:spTree>
    <p:extLst>
      <p:ext uri="{BB962C8B-B14F-4D97-AF65-F5344CB8AC3E}">
        <p14:creationId xmlns:p14="http://schemas.microsoft.com/office/powerpoint/2010/main" val="21820223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In Section 2C.18, a new Narrow Underpass warning sign has been added to complement the Narrow Bridge warning sign that has been in the MUTCD for many years.  </a:t>
            </a:r>
          </a:p>
          <a:p>
            <a:endParaRPr lang="en-US" dirty="0"/>
          </a:p>
          <a:p>
            <a:r>
              <a:rPr lang="en-US" dirty="0"/>
              <a:t>In Section 2C.19, two new signs are added to warn of one-lane structures – bridges and underpasses.</a:t>
            </a:r>
          </a:p>
          <a:p>
            <a:endParaRPr lang="en-US" dirty="0"/>
          </a:p>
          <a:p>
            <a:r>
              <a:rPr lang="en-US" dirty="0"/>
              <a:t>Also, a new Option has been added to allow Stop or Yield signs and pavement markings to be used at one-lane bridges or underpasses with restricted roadway horizontal clearance.</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18</a:t>
            </a:fld>
            <a:endParaRPr lang="en-US" altLang="en-US"/>
          </a:p>
        </p:txBody>
      </p:sp>
    </p:spTree>
    <p:extLst>
      <p:ext uri="{BB962C8B-B14F-4D97-AF65-F5344CB8AC3E}">
        <p14:creationId xmlns:p14="http://schemas.microsoft.com/office/powerpoint/2010/main" val="12167626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Two new signs have been added in Section 2C.24, for optional use on the approach to the end of a conventional road or street where the terminus is not apparent.  The new signs are the W8-26 ROAD ENDS XX FT and the W8-26a STREET ENDS XX FT.</a:t>
            </a:r>
          </a:p>
          <a:p>
            <a:endParaRPr lang="en-US" dirty="0"/>
          </a:p>
          <a:p>
            <a:r>
              <a:rPr lang="en-US" dirty="0"/>
              <a:t>A new Standard states that these signs shall not be used in place of a Dead End or No Outlet sign at the entrance to such a road or street.</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19</a:t>
            </a:fld>
            <a:endParaRPr lang="en-US" altLang="en-US"/>
          </a:p>
        </p:txBody>
      </p:sp>
    </p:spTree>
    <p:extLst>
      <p:ext uri="{BB962C8B-B14F-4D97-AF65-F5344CB8AC3E}">
        <p14:creationId xmlns:p14="http://schemas.microsoft.com/office/powerpoint/2010/main" val="27638531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(Disclaimer) Except for the statutes and regulations cited, the contents of this presentation do not have the force and effect of law and are not meant to bind the States or the public in any way. This presentation is intended only to provide information regarding existing requirements under the law or agency policies. </a:t>
            </a:r>
          </a:p>
          <a:p>
            <a:pPr marL="0" marR="0">
              <a:lnSpc>
                <a:spcPct val="115000"/>
              </a:lnSpc>
              <a:spcBef>
                <a:spcPts val="0"/>
              </a:spcBef>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 </a:t>
            </a:r>
          </a:p>
          <a:p>
            <a:pPr marL="0" marR="0">
              <a:lnSpc>
                <a:spcPct val="115000"/>
              </a:lnSpc>
              <a:spcBef>
                <a:spcPts val="0"/>
              </a:spcBef>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FHWA is the source of all images in this presentation unless otherwise indicated. </a:t>
            </a:r>
          </a:p>
          <a:p>
            <a:endParaRPr lang="en-US" sz="1400" b="1" i="0" u="none">
              <a:solidFill>
                <a:srgbClr val="FFC000"/>
              </a:solidFill>
            </a:endParaRPr>
          </a:p>
        </p:txBody>
      </p:sp>
      <p:sp>
        <p:nvSpPr>
          <p:cNvPr id="4" name="Slide Number Placeholder 3"/>
          <p:cNvSpPr>
            <a:spLocks noGrp="1"/>
          </p:cNvSpPr>
          <p:nvPr>
            <p:ph type="sldNum" sz="quarter" idx="5"/>
          </p:nvPr>
        </p:nvSpPr>
        <p:spPr/>
        <p:txBody>
          <a:bodyPr/>
          <a:lstStyle/>
          <a:p>
            <a:pPr marL="0" marR="0" lvl="0" indent="0" algn="r" defTabSz="931726" rtl="0" eaLnBrk="1" fontAlgn="base" latinLnBrk="0" hangingPunct="1">
              <a:lnSpc>
                <a:spcPct val="100000"/>
              </a:lnSpc>
              <a:spcBef>
                <a:spcPct val="0"/>
              </a:spcBef>
              <a:spcAft>
                <a:spcPct val="0"/>
              </a:spcAft>
              <a:buClrTx/>
              <a:buSzTx/>
              <a:buFontTx/>
              <a:buNone/>
              <a:tabLst/>
              <a:defRPr/>
            </a:pPr>
            <a:fld id="{E4A0AE87-70B9-4B34-9955-41726ED9B7AD}"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1726" rtl="0" eaLnBrk="1" fontAlgn="base" latinLnBrk="0" hangingPunct="1">
                <a:lnSpc>
                  <a:spcPct val="100000"/>
                </a:lnSpc>
                <a:spcBef>
                  <a:spcPct val="0"/>
                </a:spcBef>
                <a:spcAft>
                  <a:spcPct val="0"/>
                </a:spcAft>
                <a:buClrTx/>
                <a:buSzTx/>
                <a:buFontTx/>
                <a:buNone/>
                <a:tabLst/>
                <a:defRPr/>
              </a:pPr>
              <a:t>2</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045469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sz="1200" dirty="0">
                <a:effectLst/>
                <a:latin typeface="Arial" panose="020B0604020202020204" pitchFamily="34" charset="0"/>
                <a:ea typeface="Times New Roman" panose="02020603050405020304" pitchFamily="18" charset="0"/>
                <a:cs typeface="Arial" panose="020B0604020202020204" pitchFamily="34" charset="0"/>
              </a:rPr>
              <a:t>Section 2C.25 has been modified, based on an NTSB recommendation, to require a Low Clearance sign (W12-2, now redesignated as the Low Clearance </a:t>
            </a:r>
            <a:r>
              <a:rPr lang="en-US" sz="1200" u="sng" dirty="0">
                <a:effectLst/>
                <a:latin typeface="Arial" panose="020B0604020202020204" pitchFamily="34" charset="0"/>
                <a:ea typeface="Times New Roman" panose="02020603050405020304" pitchFamily="18" charset="0"/>
                <a:cs typeface="Arial" panose="020B0604020202020204" pitchFamily="34" charset="0"/>
              </a:rPr>
              <a:t>Advance</a:t>
            </a:r>
            <a:r>
              <a:rPr lang="en-US" sz="1200" dirty="0">
                <a:effectLst/>
                <a:latin typeface="Arial" panose="020B0604020202020204" pitchFamily="34" charset="0"/>
                <a:ea typeface="Times New Roman" panose="02020603050405020304" pitchFamily="18" charset="0"/>
                <a:cs typeface="Arial" panose="020B0604020202020204" pitchFamily="34" charset="0"/>
              </a:rPr>
              <a:t> sign) be used to warn road users in advance of a vertical clearance less than 14 feet 6 inches, or less than 12 inches above the statutory maximum vehicle height, whichever is greater.  [Note that all States have statutory maximum vehicle heights of 13 feet 6 inches or greater, thus making the 12 inches above the statutory maximum vehicle height the prevailing criterion.] </a:t>
            </a:r>
          </a:p>
          <a:p>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effectLst/>
                <a:latin typeface="Arial" panose="020B0604020202020204" pitchFamily="34" charset="0"/>
                <a:ea typeface="Times New Roman" panose="02020603050405020304" pitchFamily="18" charset="0"/>
                <a:cs typeface="Arial" panose="020B0604020202020204" pitchFamily="34" charset="0"/>
              </a:rPr>
              <a:t>New Guidance also states that </a:t>
            </a:r>
            <a:r>
              <a:rPr lang="en-US" sz="1200" i="0" dirty="0">
                <a:effectLst/>
                <a:latin typeface="Arial" panose="020B0604020202020204" pitchFamily="34" charset="0"/>
                <a:ea typeface="Times New Roman" panose="02020603050405020304" pitchFamily="18" charset="0"/>
                <a:cs typeface="Arial" panose="020B0604020202020204" pitchFamily="34" charset="0"/>
              </a:rPr>
              <a:t>the W12-2 sign </a:t>
            </a:r>
            <a:r>
              <a:rPr lang="en-US" sz="1200" i="0" u="sng" dirty="0">
                <a:effectLst/>
                <a:latin typeface="Arial" panose="020B0604020202020204" pitchFamily="34" charset="0"/>
                <a:ea typeface="Times New Roman" panose="02020603050405020304" pitchFamily="18" charset="0"/>
                <a:cs typeface="Arial" panose="020B0604020202020204" pitchFamily="34" charset="0"/>
              </a:rPr>
              <a:t>with a supplemental distance plaque</a:t>
            </a:r>
            <a:r>
              <a:rPr lang="en-US" sz="1200" i="0" dirty="0">
                <a:effectLst/>
                <a:latin typeface="Arial" panose="020B0604020202020204" pitchFamily="34" charset="0"/>
                <a:ea typeface="Times New Roman" panose="02020603050405020304" pitchFamily="18" charset="0"/>
                <a:cs typeface="Arial" panose="020B0604020202020204" pitchFamily="34" charset="0"/>
              </a:rPr>
              <a:t> should also be placed at the nearest intersecting road or wide point in the road at which a vehicle can detour or turn around.</a:t>
            </a: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p>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p>
            <a:r>
              <a:rPr lang="en-US" sz="1200" dirty="0">
                <a:effectLst/>
                <a:latin typeface="Arial" panose="020B0604020202020204" pitchFamily="34" charset="0"/>
                <a:ea typeface="Times New Roman" panose="02020603050405020304" pitchFamily="18" charset="0"/>
                <a:cs typeface="Arial" panose="020B0604020202020204" pitchFamily="34" charset="0"/>
              </a:rPr>
              <a:t>Also, new Guidance has been added that, for an arch or other structure under which the clearance varies greatly, two or more Low Clearance </a:t>
            </a:r>
            <a:r>
              <a:rPr lang="en-US" sz="1200" u="sng" dirty="0">
                <a:effectLst/>
                <a:latin typeface="Arial" panose="020B0604020202020204" pitchFamily="34" charset="0"/>
                <a:ea typeface="Times New Roman" panose="02020603050405020304" pitchFamily="18" charset="0"/>
                <a:cs typeface="Arial" panose="020B0604020202020204" pitchFamily="34" charset="0"/>
              </a:rPr>
              <a:t>Overhead</a:t>
            </a:r>
            <a:r>
              <a:rPr lang="en-US" sz="1200" dirty="0">
                <a:effectLst/>
                <a:latin typeface="Arial" panose="020B0604020202020204" pitchFamily="34" charset="0"/>
                <a:ea typeface="Times New Roman" panose="02020603050405020304" pitchFamily="18" charset="0"/>
                <a:cs typeface="Arial" panose="020B0604020202020204" pitchFamily="34" charset="0"/>
              </a:rPr>
              <a:t> signs should be installed on the structure itself to indicate the portions of the roadway over which the low clearance applies.  This was also based on recommendations from NTSB H-14-11 to provide signing indicating the proper lane of travel for over-height vehicles traveling under an arched structure. </a:t>
            </a:r>
          </a:p>
          <a:p>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p>
            <a:r>
              <a:rPr lang="en-US" sz="1200" dirty="0">
                <a:effectLst/>
                <a:latin typeface="Arial" panose="020B0604020202020204" pitchFamily="34" charset="0"/>
                <a:ea typeface="Times New Roman" panose="02020603050405020304" pitchFamily="18" charset="0"/>
                <a:cs typeface="Arial" panose="020B0604020202020204" pitchFamily="34" charset="0"/>
              </a:rPr>
              <a:t>If used, the Low Clearance Overhead (W12-2b) sign shall be placed over a lane or shoulder to indicate the portion of the structure with low clearance if the posted clearance doesn’t apply to the entire structure.</a:t>
            </a:r>
          </a:p>
          <a:p>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p>
            <a:r>
              <a:rPr lang="en-US" sz="1200" dirty="0">
                <a:effectLst/>
                <a:latin typeface="Arial" panose="020B0604020202020204" pitchFamily="34" charset="0"/>
                <a:ea typeface="Times New Roman" panose="02020603050405020304" pitchFamily="18" charset="0"/>
                <a:cs typeface="Arial" panose="020B0604020202020204" pitchFamily="34" charset="0"/>
              </a:rPr>
              <a:t>Based on the critical nature of the infrastructure that these signs help to protect from damage by over-height vehicles, a </a:t>
            </a:r>
            <a:r>
              <a:rPr lang="en-US" sz="1200" u="sng" dirty="0">
                <a:effectLst/>
                <a:latin typeface="Arial" panose="020B0604020202020204" pitchFamily="34" charset="0"/>
                <a:ea typeface="Times New Roman" panose="02020603050405020304" pitchFamily="18" charset="0"/>
                <a:cs typeface="Arial" panose="020B0604020202020204" pitchFamily="34" charset="0"/>
              </a:rPr>
              <a:t>compliance date of 5 years </a:t>
            </a:r>
            <a:r>
              <a:rPr lang="en-US" sz="1200" dirty="0">
                <a:effectLst/>
                <a:latin typeface="Arial" panose="020B0604020202020204" pitchFamily="34" charset="0"/>
                <a:ea typeface="Times New Roman" panose="02020603050405020304" pitchFamily="18" charset="0"/>
                <a:cs typeface="Arial" panose="020B0604020202020204" pitchFamily="34" charset="0"/>
              </a:rPr>
              <a:t>has been established for both the Standard (required posting of the low clearance in advance of the structure) and the Guidance (recommended posting of variable low clearances on an arched structure.</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20</a:t>
            </a:fld>
            <a:endParaRPr lang="en-US" altLang="en-US"/>
          </a:p>
        </p:txBody>
      </p:sp>
    </p:spTree>
    <p:extLst>
      <p:ext uri="{BB962C8B-B14F-4D97-AF65-F5344CB8AC3E}">
        <p14:creationId xmlns:p14="http://schemas.microsoft.com/office/powerpoint/2010/main" val="19741426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In Section 2C.35, an Option has been added to allow the use of yellow LEDs in the border of an Advance Traffic Control sign for enhanced conspicuity, as an alternative to a flashing yellow Warning Beacon supplementing the sign.  </a:t>
            </a:r>
            <a:endParaRPr lang="en-US" sz="1200"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21</a:t>
            </a:fld>
            <a:endParaRPr lang="en-US" altLang="en-US"/>
          </a:p>
        </p:txBody>
      </p:sp>
    </p:spTree>
    <p:extLst>
      <p:ext uri="{BB962C8B-B14F-4D97-AF65-F5344CB8AC3E}">
        <p14:creationId xmlns:p14="http://schemas.microsoft.com/office/powerpoint/2010/main" val="8673636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In Section 2C.42, two new “WHEN FLASHING” signs have been added for optional use </a:t>
            </a:r>
            <a:r>
              <a:rPr lang="en-U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in advance of intersection conflict areas, which typically involve restricted sight distance and difficult gap selection at Stop-controlled intersections. These new signs are based on information from a Pooled Fund Study.</a:t>
            </a:r>
          </a:p>
          <a:p>
            <a:pPr marL="171450" marR="0" indent="-171450">
              <a:spcBef>
                <a:spcPts val="0"/>
              </a:spcBef>
              <a:spcAft>
                <a:spcPts val="300"/>
              </a:spcAft>
              <a:buFont typeface="Arial" panose="020B0604020202020204" pitchFamily="34" charset="0"/>
              <a:buChar char="•"/>
              <a:tabLst>
                <a:tab pos="228600" algn="l"/>
              </a:tabLst>
            </a:pPr>
            <a:r>
              <a:rPr lang="en-US" sz="1200" dirty="0">
                <a:effectLst/>
                <a:latin typeface="Arial" panose="020B0604020202020204" pitchFamily="34" charset="0"/>
                <a:ea typeface="Times New Roman" panose="02020603050405020304" pitchFamily="18" charset="0"/>
                <a:cs typeface="Arial" panose="020B0604020202020204" pitchFamily="34" charset="0"/>
              </a:rPr>
              <a:t>The TRAFFIC ENTERING WHEN FLASHING (W2-10) may be used on the uncontrolled through roadway approach to a side road or cross road stop-controlled intersection to warn of entering traffic from the side road or cross road.  </a:t>
            </a:r>
          </a:p>
          <a:p>
            <a:pPr marL="171450" marR="0" indent="-171450">
              <a:spcBef>
                <a:spcPts val="0"/>
              </a:spcBef>
              <a:spcAft>
                <a:spcPts val="300"/>
              </a:spcAft>
              <a:buFont typeface="Arial" panose="020B0604020202020204" pitchFamily="34" charset="0"/>
              <a:buChar char="•"/>
              <a:tabLst>
                <a:tab pos="228600" algn="l"/>
              </a:tabLst>
            </a:pPr>
            <a:r>
              <a:rPr lang="en-US" sz="1200" dirty="0">
                <a:effectLst/>
                <a:latin typeface="Arial" panose="020B0604020202020204" pitchFamily="34" charset="0"/>
                <a:ea typeface="Times New Roman" panose="02020603050405020304" pitchFamily="18" charset="0"/>
                <a:cs typeface="Arial" panose="020B0604020202020204" pitchFamily="34" charset="0"/>
              </a:rPr>
              <a:t>The TRAFFIC APPROACHING WHEN FLASHING (W2-11) sign may be used on the side road stop-controlled approach to warn of traffic approaching on the uncontrolled through road.</a:t>
            </a:r>
          </a:p>
          <a:p>
            <a:endParaRPr lang="en-US" sz="1200" dirty="0">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Also, a new Standard states that these signs must be supplemented with a flashing yellow Warning Beacon </a:t>
            </a:r>
            <a:r>
              <a:rPr lang="en-US" sz="1200" dirty="0">
                <a:effectLst/>
                <a:latin typeface="Arial" panose="020B0604020202020204" pitchFamily="34" charset="0"/>
                <a:ea typeface="Times New Roman" panose="02020603050405020304" pitchFamily="18" charset="0"/>
                <a:cs typeface="Arial" panose="020B0604020202020204" pitchFamily="34" charset="0"/>
              </a:rPr>
              <a:t>that activates when a vehicle on a conflicting approach is detected. </a:t>
            </a:r>
            <a:endParaRPr lang="en-U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LEDs in the border </a:t>
            </a:r>
            <a:r>
              <a:rPr lang="en-US" sz="1200" u="sng"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shall not</a:t>
            </a:r>
            <a:r>
              <a:rPr lang="en-U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be used with these signs or any other sign or plaque that includes the WHEN FLASHING legend, such as the W3-8 Ramp Metered When Flashing sign.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 part-time Warning Beacon indicating that a condition is in effect (as described in Part 4 of the MUTCD) differs from LEDs used within a sign as a conspicuity enhancement. While a warning beacon can be used for conspicuity, that is not its only function (and is </a:t>
            </a:r>
            <a:r>
              <a:rPr lang="en-US" sz="1200" u="sng"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not</a:t>
            </a:r>
            <a:r>
              <a:rPr lang="en-U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its function in this case). The WHEN FLASHING message requires a warning beacon for this purpose.  This is consistent with Section 4S.03.</a:t>
            </a:r>
            <a:endParaRPr lang="en-US" sz="1200" dirty="0">
              <a:effectLst/>
              <a:latin typeface="Arial" panose="020B0604020202020204" pitchFamily="34" charset="0"/>
              <a:ea typeface="Calibri" panose="020F050202020403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22</a:t>
            </a:fld>
            <a:endParaRPr lang="en-US" altLang="en-US"/>
          </a:p>
        </p:txBody>
      </p:sp>
    </p:spTree>
    <p:extLst>
      <p:ext uri="{BB962C8B-B14F-4D97-AF65-F5344CB8AC3E}">
        <p14:creationId xmlns:p14="http://schemas.microsoft.com/office/powerpoint/2010/main" val="34018607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In Sections 2C.45 and 2C.46, a new Figure 2C-12 has been added to clearly illustrate the use and recommended placement of the Merge signs and Added Lane signs shown here.  (See next slide.)</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23</a:t>
            </a:fld>
            <a:endParaRPr lang="en-US" altLang="en-US"/>
          </a:p>
        </p:txBody>
      </p:sp>
    </p:spTree>
    <p:extLst>
      <p:ext uri="{BB962C8B-B14F-4D97-AF65-F5344CB8AC3E}">
        <p14:creationId xmlns:p14="http://schemas.microsoft.com/office/powerpoint/2010/main" val="3244357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Here are portions of 2 of the 3 illustrations contained in new Figure 2C-12.</a:t>
            </a:r>
          </a:p>
          <a:p>
            <a:endParaRPr lang="en-US" dirty="0"/>
          </a:p>
          <a:p>
            <a:r>
              <a:rPr lang="en-US" dirty="0"/>
              <a:t>The top drawing shows an example of use of Merge signs on converging and merging roadways.  The two ramps merge together and have the appropriate Merge symbols installed on each of the two ramps, correctly located on the side of each ramp roadway where the merge will be encountered.  After the ramps merge, the combined ramp roadway </a:t>
            </a:r>
            <a:r>
              <a:rPr lang="en-US" u="none" dirty="0"/>
              <a:t>merges with the major highway.</a:t>
            </a:r>
          </a:p>
          <a:p>
            <a:endParaRPr lang="en-US" u="none" dirty="0"/>
          </a:p>
          <a:p>
            <a:r>
              <a:rPr lang="en-US" u="none" dirty="0"/>
              <a:t>The bottom drawing shows a ramp roadway </a:t>
            </a:r>
            <a:r>
              <a:rPr lang="en-US" u="sng" dirty="0"/>
              <a:t>converging</a:t>
            </a:r>
            <a:r>
              <a:rPr lang="en-US" u="none" dirty="0"/>
              <a:t> with a major highway as an </a:t>
            </a:r>
            <a:r>
              <a:rPr lang="en-US" u="sng" dirty="0"/>
              <a:t>added lane</a:t>
            </a:r>
            <a:r>
              <a:rPr lang="en-US" u="none" dirty="0"/>
              <a:t>.  The appropriate Added Lane symbols are shown for the entering ramp and for the major highway, each correctly located on the side of the roadway where the convergence will be encountered.  [Note that this drawing depicts a ramp entering at a large angle.  One other drawing in Figure 2C-12 depicts a ramp entering at a flat angle, with the exact same signs and sign locations.]</a:t>
            </a:r>
            <a:endParaRPr lang="en-US" u="sng"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24</a:t>
            </a:fld>
            <a:endParaRPr lang="en-US" altLang="en-US"/>
          </a:p>
        </p:txBody>
      </p:sp>
    </p:spTree>
    <p:extLst>
      <p:ext uri="{BB962C8B-B14F-4D97-AF65-F5344CB8AC3E}">
        <p14:creationId xmlns:p14="http://schemas.microsoft.com/office/powerpoint/2010/main" val="5512421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In Section 2C.47, the W9-2 sign has been deleted because it is a word message for which a well-established symbol already exists.</a:t>
            </a:r>
          </a:p>
          <a:p>
            <a:endParaRPr lang="en-US" dirty="0"/>
          </a:p>
          <a:p>
            <a:r>
              <a:rPr lang="en-US" dirty="0"/>
              <a:t>Also, Guidance on placement of Lane Ends signs has been revised:</a:t>
            </a:r>
          </a:p>
          <a:p>
            <a:pPr marL="171450" indent="-171450">
              <a:buFont typeface="Arial" panose="020B0604020202020204" pitchFamily="34" charset="0"/>
              <a:buChar char="•"/>
            </a:pPr>
            <a:r>
              <a:rPr lang="en-US" dirty="0"/>
              <a:t>The W4-2 symbol sign location is recommended to be at the “advance placement distance” specified by Table 2C-3 from the start of the taper.  </a:t>
            </a:r>
          </a:p>
          <a:p>
            <a:pPr marL="171450" indent="-171450">
              <a:buFont typeface="Arial" panose="020B0604020202020204" pitchFamily="34" charset="0"/>
              <a:buChar char="•"/>
            </a:pPr>
            <a:r>
              <a:rPr lang="en-US" dirty="0"/>
              <a:t>The W9-1 Right Lane Ends sign is for optional supplemental advance warning and placed upstream of the W4-2 sign.  If used, the W9-1 sign is recommended to be supplemented with a Distance plaque.</a:t>
            </a:r>
          </a:p>
          <a:p>
            <a:endParaRPr lang="en-US" dirty="0"/>
          </a:p>
          <a:p>
            <a:r>
              <a:rPr lang="en-US" dirty="0"/>
              <a:t>A revised Standard also clarifies that these signs shall not be used in Dropped Lane situations.  For those conditions, on conventional roads at intersections, regulatory signs are required to inform road users that a thru lane is becoming a mandatory turn lane.</a:t>
            </a: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25</a:t>
            </a:fld>
            <a:endParaRPr lang="en-US" altLang="en-US"/>
          </a:p>
        </p:txBody>
      </p:sp>
    </p:spTree>
    <p:extLst>
      <p:ext uri="{BB962C8B-B14F-4D97-AF65-F5344CB8AC3E}">
        <p14:creationId xmlns:p14="http://schemas.microsoft.com/office/powerpoint/2010/main" val="11116308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26</a:t>
            </a:fld>
            <a:endParaRPr lang="en-US" altLang="en-US"/>
          </a:p>
        </p:txBody>
      </p:sp>
    </p:spTree>
    <p:extLst>
      <p:ext uri="{BB962C8B-B14F-4D97-AF65-F5344CB8AC3E}">
        <p14:creationId xmlns:p14="http://schemas.microsoft.com/office/powerpoint/2010/main" val="38616431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Section 2C.48 provides 2 new signs and Guidance and Option text regarding their use </a:t>
            </a:r>
            <a:r>
              <a:rPr lang="en-US" sz="1200" dirty="0">
                <a:effectLst/>
                <a:latin typeface="Arial" panose="020B0604020202020204" pitchFamily="34" charset="0"/>
                <a:ea typeface="Times New Roman" panose="02020603050405020304" pitchFamily="18" charset="0"/>
                <a:cs typeface="Arial" panose="020B0604020202020204" pitchFamily="34" charset="0"/>
              </a:rPr>
              <a:t>to warn of a merge of two lanes to one in the same direction of travel with a merging maneuver required for each lane. This type of merge is for a geometric condition where both approach lanes merge into a single lane, not where one lane merges into the other.</a:t>
            </a:r>
          </a:p>
          <a:p>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p>
            <a:r>
              <a:rPr lang="en-US" sz="1200" dirty="0">
                <a:effectLst/>
                <a:latin typeface="Arial" panose="020B0604020202020204" pitchFamily="34" charset="0"/>
                <a:ea typeface="Times New Roman" panose="02020603050405020304" pitchFamily="18" charset="0"/>
                <a:cs typeface="Arial" panose="020B0604020202020204" pitchFamily="34" charset="0"/>
              </a:rPr>
              <a:t>The W4-8 Single Lane Transition sign should be placed at the Table 2C-3 Advance Placement Distance from the start of the taper. </a:t>
            </a:r>
          </a:p>
          <a:p>
            <a:endParaRPr lang="en-US" sz="1200" dirty="0">
              <a:effectLst/>
              <a:latin typeface="Arial" panose="020B0604020202020204" pitchFamily="34" charset="0"/>
              <a:cs typeface="Arial" panose="020B0604020202020204" pitchFamily="34" charset="0"/>
            </a:endParaRPr>
          </a:p>
          <a:p>
            <a:r>
              <a:rPr lang="en-US" sz="1200" dirty="0">
                <a:effectLst/>
                <a:latin typeface="Arial" panose="020B0604020202020204" pitchFamily="34" charset="0"/>
                <a:cs typeface="Arial" panose="020B0604020202020204" pitchFamily="34" charset="0"/>
              </a:rPr>
              <a:t>The W9-4 Lanes Merge sign is for optional use </a:t>
            </a:r>
            <a:r>
              <a:rPr lang="en-US" sz="1200" b="0" dirty="0">
                <a:effectLst/>
                <a:latin typeface="Arial" panose="020B0604020202020204" pitchFamily="34" charset="0"/>
                <a:ea typeface="Times New Roman" panose="02020603050405020304" pitchFamily="18" charset="0"/>
                <a:cs typeface="Arial" panose="020B0604020202020204" pitchFamily="34" charset="0"/>
              </a:rPr>
              <a:t>in advance of the W4-8 sign to provide additional warning that both lanes form a single lane and that a merging maneuver is needed for the traffic in each lane.</a:t>
            </a:r>
            <a:endParaRPr lang="en-US" sz="1200" b="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27</a:t>
            </a:fld>
            <a:endParaRPr lang="en-US" altLang="en-US"/>
          </a:p>
        </p:txBody>
      </p:sp>
    </p:spTree>
    <p:extLst>
      <p:ext uri="{BB962C8B-B14F-4D97-AF65-F5344CB8AC3E}">
        <p14:creationId xmlns:p14="http://schemas.microsoft.com/office/powerpoint/2010/main" val="14939924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This slide shows the last drawing in Figure 2C-13, which illustrates an example sequence of signs for the Lanes Merge condition just discussed.</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28</a:t>
            </a:fld>
            <a:endParaRPr lang="en-US" altLang="en-US"/>
          </a:p>
        </p:txBody>
      </p:sp>
    </p:spTree>
    <p:extLst>
      <p:ext uri="{BB962C8B-B14F-4D97-AF65-F5344CB8AC3E}">
        <p14:creationId xmlns:p14="http://schemas.microsoft.com/office/powerpoint/2010/main" val="11390033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latin typeface="Arial" panose="020B0604020202020204" pitchFamily="34" charset="0"/>
                <a:cs typeface="Arial" panose="020B0604020202020204" pitchFamily="34" charset="0"/>
              </a:rPr>
              <a:t>Sections 2C.54 and 2C.55 cover Vehicular Traffic Warning signs and Non-Vehicular Traffic Warning signs, respectfully.  The significant change from the 2009 MUTCD in these sections is the addition of </a:t>
            </a:r>
            <a:r>
              <a:rPr lang="en-U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 Standard paragraph and two Option paragraphs in each of the two sections.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The new Standard in each section states that these signs shall not be used on an approach to an intersection controlled by Stop or Yield signs, for consistency with similar provisions for the School Crossing warning sign in Part 7, as these provisions apply to all crossing signs with intersections controlled by Stop or Yield signs.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The 2 new Options in each section provide </a:t>
            </a:r>
            <a:r>
              <a:rPr lang="en-US" sz="1200" u="sng"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exceptions</a:t>
            </a:r>
            <a:r>
              <a:rPr lang="en-US" sz="1200" u="none"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to the prohibition, allowing use of the signs on:</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u="none"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 </a:t>
            </a:r>
            <a:r>
              <a:rPr lang="en-US" sz="1200" dirty="0">
                <a:latin typeface="Arial" panose="020B0604020202020204" pitchFamily="34" charset="0"/>
                <a:cs typeface="Arial" panose="020B0604020202020204" pitchFamily="34" charset="0"/>
              </a:rPr>
              <a:t>Yield-controlled approach to a circular intersection where the crosswalk is at least 20 feet in advance of the yield point; or</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latin typeface="Arial" panose="020B0604020202020204" pitchFamily="34" charset="0"/>
                <a:cs typeface="Arial" panose="020B0604020202020204" pitchFamily="34" charset="0"/>
              </a:rPr>
              <a:t>- An approach to a Yield-controlled channelized right turn lane at a signalized or Stop-controlled intersection where the crosswalk is at least 20 feet in advance of the yield point.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dirty="0">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latin typeface="Arial" panose="020B0604020202020204" pitchFamily="34" charset="0"/>
                <a:cs typeface="Arial" panose="020B0604020202020204" pitchFamily="34" charset="0"/>
              </a:rPr>
              <a:t>The language seems to be primarily addressed to Non-Vehicular traffic such as pedestrians at a crosswalk.  The reason for this language was also added to Section 2C.54 regarding </a:t>
            </a:r>
            <a:r>
              <a:rPr lang="en-US" sz="1200" u="sng" dirty="0">
                <a:latin typeface="Arial" panose="020B0604020202020204" pitchFamily="34" charset="0"/>
                <a:cs typeface="Arial" panose="020B0604020202020204" pitchFamily="34" charset="0"/>
              </a:rPr>
              <a:t>Vehicular</a:t>
            </a:r>
            <a:r>
              <a:rPr lang="en-US" sz="1200" dirty="0">
                <a:latin typeface="Arial" panose="020B0604020202020204" pitchFamily="34" charset="0"/>
                <a:cs typeface="Arial" panose="020B0604020202020204" pitchFamily="34" charset="0"/>
              </a:rPr>
              <a:t> Traffic Warning signs is that the signs in that category might be installed at crosswalks for </a:t>
            </a:r>
            <a:r>
              <a:rPr lang="en-US" sz="1200" dirty="0">
                <a:effectLst/>
                <a:latin typeface="Arial" panose="020B0604020202020204" pitchFamily="34" charset="0"/>
                <a:ea typeface="Times New Roman" panose="02020603050405020304" pitchFamily="18" charset="0"/>
                <a:cs typeface="Arial" panose="020B0604020202020204" pitchFamily="34" charset="0"/>
              </a:rPr>
              <a:t>golf carts, pedestrians, bicyclists, or other shared-use path users.</a:t>
            </a:r>
            <a:endParaRPr lang="en-US" sz="1200" dirty="0">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4000" dirty="0"/>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29</a:t>
            </a:fld>
            <a:endParaRPr lang="en-US" altLang="en-US"/>
          </a:p>
        </p:txBody>
      </p:sp>
    </p:spTree>
    <p:extLst>
      <p:ext uri="{BB962C8B-B14F-4D97-AF65-F5344CB8AC3E}">
        <p14:creationId xmlns:p14="http://schemas.microsoft.com/office/powerpoint/2010/main" val="39043338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2807A15B-712D-46F6-B706-1886C0682C48}"/>
              </a:ext>
            </a:extLst>
          </p:cNvPr>
          <p:cNvSpPr>
            <a:spLocks noGrp="1" noRot="1" noChangeAspect="1" noChangeArrowheads="1" noTextEdit="1"/>
          </p:cNvSpPr>
          <p:nvPr>
            <p:ph type="sldImg"/>
          </p:nvPr>
        </p:nvSpPr>
        <p:spPr>
          <a:xfrm>
            <a:off x="406400" y="696913"/>
            <a:ext cx="6197600" cy="3486150"/>
          </a:xfrm>
          <a:ln/>
        </p:spPr>
      </p:sp>
      <p:sp>
        <p:nvSpPr>
          <p:cNvPr id="11267" name="Notes Placeholder 2">
            <a:extLst>
              <a:ext uri="{FF2B5EF4-FFF2-40B4-BE49-F238E27FC236}">
                <a16:creationId xmlns:a16="http://schemas.microsoft.com/office/drawing/2014/main" id="{6F1DC934-CB8B-4F11-BB03-D9D527E6B84B}"/>
              </a:ext>
            </a:extLst>
          </p:cNvPr>
          <p:cNvSpPr>
            <a:spLocks noGrp="1" noChangeArrowheads="1"/>
          </p:cNvSpPr>
          <p:nvPr>
            <p:ph type="body" idx="1"/>
          </p:nvPr>
        </p:nvSpPr>
        <p:spPr>
          <a:noFill/>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The remainder of this presentation will focus on the significant changes to Chapter 2C of the MUTCD.</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11268" name="Slide Number Placeholder 3">
            <a:extLst>
              <a:ext uri="{FF2B5EF4-FFF2-40B4-BE49-F238E27FC236}">
                <a16:creationId xmlns:a16="http://schemas.microsoft.com/office/drawing/2014/main" id="{47D65E89-FCF7-438C-B63A-1B27758A739B}"/>
              </a:ext>
            </a:extLst>
          </p:cNvPr>
          <p:cNvSpPr>
            <a:spLocks noGrp="1"/>
          </p:cNvSpPr>
          <p:nvPr>
            <p:ph type="sldNum" sz="quarter" idx="5"/>
          </p:nvPr>
        </p:nvSpPr>
        <p:spPr>
          <a:noFill/>
        </p:spPr>
        <p:txBody>
          <a:bodyPr/>
          <a:lstStyle>
            <a:lvl1pPr defTabSz="930275">
              <a:defRPr>
                <a:solidFill>
                  <a:schemeClr val="tx1"/>
                </a:solidFill>
                <a:latin typeface="Arial" panose="020B0604020202020204" pitchFamily="34" charset="0"/>
              </a:defRPr>
            </a:lvl1pPr>
            <a:lvl2pPr marL="742950" indent="-285750" defTabSz="930275">
              <a:defRPr>
                <a:solidFill>
                  <a:schemeClr val="tx1"/>
                </a:solidFill>
                <a:latin typeface="Arial" panose="020B0604020202020204" pitchFamily="34" charset="0"/>
              </a:defRPr>
            </a:lvl2pPr>
            <a:lvl3pPr marL="1143000" indent="-228600" defTabSz="930275">
              <a:defRPr>
                <a:solidFill>
                  <a:schemeClr val="tx1"/>
                </a:solidFill>
                <a:latin typeface="Arial" panose="020B0604020202020204" pitchFamily="34" charset="0"/>
              </a:defRPr>
            </a:lvl3pPr>
            <a:lvl4pPr marL="1600200" indent="-228600" defTabSz="930275">
              <a:defRPr>
                <a:solidFill>
                  <a:schemeClr val="tx1"/>
                </a:solidFill>
                <a:latin typeface="Arial" panose="020B0604020202020204" pitchFamily="34" charset="0"/>
              </a:defRPr>
            </a:lvl4pPr>
            <a:lvl5pPr marL="2057400" indent="-228600" defTabSz="930275">
              <a:defRPr>
                <a:solidFill>
                  <a:schemeClr val="tx1"/>
                </a:solidFill>
                <a:latin typeface="Arial" panose="020B0604020202020204" pitchFamily="34" charset="0"/>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30275" rtl="0" eaLnBrk="1" fontAlgn="base" latinLnBrk="0" hangingPunct="1">
              <a:lnSpc>
                <a:spcPct val="100000"/>
              </a:lnSpc>
              <a:spcBef>
                <a:spcPct val="0"/>
              </a:spcBef>
              <a:spcAft>
                <a:spcPct val="0"/>
              </a:spcAft>
              <a:buClrTx/>
              <a:buSzTx/>
              <a:buFontTx/>
              <a:buNone/>
              <a:tabLst/>
              <a:defRPr/>
            </a:pPr>
            <a:fld id="{8B9790B3-518D-4B15-A147-A6501A2A0858}"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0275" rtl="0" eaLnBrk="1" fontAlgn="base" latinLnBrk="0" hangingPunct="1">
                <a:lnSpc>
                  <a:spcPct val="100000"/>
                </a:lnSpc>
                <a:spcBef>
                  <a:spcPct val="0"/>
                </a:spcBef>
                <a:spcAft>
                  <a:spcPct val="0"/>
                </a:spcAft>
                <a:buClrTx/>
                <a:buSzTx/>
                <a:buFontTx/>
                <a:buNone/>
                <a:tabLst/>
                <a:defRPr/>
              </a:pPr>
              <a:t>3</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9890284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algn="l" rtl="0" eaLnBrk="0" fontAlgn="base" hangingPunct="0">
              <a:spcBef>
                <a:spcPct val="30000"/>
              </a:spcBef>
              <a:spcAft>
                <a:spcPct val="0"/>
              </a:spcAft>
            </a:pPr>
            <a:r>
              <a:rPr lang="en-US" sz="1200" kern="1200" dirty="0">
                <a:solidFill>
                  <a:schemeClr val="tx1"/>
                </a:solidFill>
                <a:latin typeface="Arial" panose="020B0604020202020204" pitchFamily="34" charset="0"/>
                <a:ea typeface="+mn-ea"/>
                <a:cs typeface="+mn-cs"/>
              </a:rPr>
              <a:t>A variety of other new warning signs have been added, as shown here:</a:t>
            </a:r>
          </a:p>
          <a:p>
            <a:pPr marL="171450" indent="-171450" algn="l" rtl="0" eaLnBrk="0" fontAlgn="base" hangingPunct="0">
              <a:spcBef>
                <a:spcPct val="30000"/>
              </a:spcBef>
              <a:spcAft>
                <a:spcPct val="0"/>
              </a:spcAft>
              <a:buFont typeface="Arial" panose="020B0604020202020204" pitchFamily="34" charset="0"/>
              <a:buChar char="•"/>
            </a:pPr>
            <a:r>
              <a:rPr lang="en-US" sz="1200" kern="1200" dirty="0">
                <a:solidFill>
                  <a:schemeClr val="tx1"/>
                </a:solidFill>
                <a:latin typeface="Arial" panose="020B0604020202020204" pitchFamily="34" charset="0"/>
                <a:ea typeface="+mn-ea"/>
                <a:cs typeface="+mn-cs"/>
              </a:rPr>
              <a:t>The W23-2a New Signal Operation Ahead sign (see Section 2C.38) is for optional use on the approach to a signalized intersection to provide advance warning of a change in the phasing of the traffic signal.</a:t>
            </a:r>
          </a:p>
          <a:p>
            <a:pPr marL="171450" indent="-171450" algn="l" rtl="0" eaLnBrk="0" fontAlgn="base" hangingPunct="0">
              <a:spcBef>
                <a:spcPct val="30000"/>
              </a:spcBef>
              <a:spcAft>
                <a:spcPct val="0"/>
              </a:spcAft>
              <a:buFont typeface="Arial" panose="020B0604020202020204" pitchFamily="34" charset="0"/>
              <a:buChar char="•"/>
            </a:pPr>
            <a:r>
              <a:rPr lang="en-US" sz="1200" kern="1200" dirty="0">
                <a:solidFill>
                  <a:schemeClr val="tx1"/>
                </a:solidFill>
                <a:latin typeface="Arial" panose="020B0604020202020204" pitchFamily="34" charset="0"/>
                <a:ea typeface="+mn-ea"/>
                <a:cs typeface="+mn-cs"/>
              </a:rPr>
              <a:t>The W26-1 Watch for Stopped Traffic sign (see Section 2C.39) is for optional use to warn road users of the possibility of vehicles stopping abruptly in the travel lane due to recurring congested conditions.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latin typeface="Arial" panose="020B0604020202020204" pitchFamily="34" charset="0"/>
                <a:ea typeface="+mn-ea"/>
                <a:cs typeface="+mn-cs"/>
              </a:rPr>
              <a:t>The W3-5b Variable Speed Zone Ahead sign (see Section 2C.40) is recommended to be used to inform road users in advance of a zone where the speed limit is varied by time of day or as conditions change.</a:t>
            </a:r>
          </a:p>
          <a:p>
            <a:pPr marL="171450" indent="-171450" algn="l" rtl="0" eaLnBrk="0" fontAlgn="base" hangingPunct="0">
              <a:spcBef>
                <a:spcPct val="30000"/>
              </a:spcBef>
              <a:spcAft>
                <a:spcPct val="0"/>
              </a:spcAft>
              <a:buFont typeface="Arial" panose="020B0604020202020204" pitchFamily="34" charset="0"/>
              <a:buChar char="•"/>
            </a:pPr>
            <a:r>
              <a:rPr lang="en-US" sz="1200" kern="1200" dirty="0">
                <a:solidFill>
                  <a:schemeClr val="tx1"/>
                </a:solidFill>
                <a:latin typeface="Arial" panose="020B0604020202020204" pitchFamily="34" charset="0"/>
                <a:ea typeface="+mn-ea"/>
                <a:cs typeface="+mn-cs"/>
              </a:rPr>
              <a:t>The W4-7 Heavy Merge From Right (Left) sign (see Section 2C.49) is for optional use to supplement a W4-1 Merge sign at multilane approaches to congested areas to inform road users that it is desirable for through traffic to move out of a lane that will be occupied by a high volume of entering traffic.</a:t>
            </a:r>
          </a:p>
          <a:p>
            <a:pPr marL="171450" indent="-171450" algn="l" rtl="0" eaLnBrk="0" fontAlgn="base" hangingPunct="0">
              <a:spcBef>
                <a:spcPct val="30000"/>
              </a:spcBef>
              <a:spcAft>
                <a:spcPct val="0"/>
              </a:spcAft>
              <a:buFont typeface="Arial" panose="020B0604020202020204" pitchFamily="34" charset="0"/>
              <a:buChar char="•"/>
            </a:pPr>
            <a:r>
              <a:rPr lang="en-US" sz="1200" kern="1200" dirty="0">
                <a:solidFill>
                  <a:schemeClr val="tx1"/>
                </a:solidFill>
                <a:latin typeface="Arial" panose="020B0604020202020204" pitchFamily="34" charset="0"/>
                <a:ea typeface="+mn-ea"/>
                <a:cs typeface="+mn-cs"/>
              </a:rPr>
              <a:t>The W6-5 and W6-5a Two-Way Traffic on a 3-Lane Roadway symbol signs (see Section 2C.52) are for optional use along three-lane roadways with two lanes in one direction and one in the opposing direction.</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30</a:t>
            </a:fld>
            <a:endParaRPr lang="en-US" altLang="en-US"/>
          </a:p>
        </p:txBody>
      </p:sp>
    </p:spTree>
    <p:extLst>
      <p:ext uri="{BB962C8B-B14F-4D97-AF65-F5344CB8AC3E}">
        <p14:creationId xmlns:p14="http://schemas.microsoft.com/office/powerpoint/2010/main" val="22782982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Arial" panose="020B0604020202020204" pitchFamily="34" charset="0"/>
                <a:ea typeface="+mn-ea"/>
                <a:cs typeface="+mn-cs"/>
              </a:rPr>
              <a:t>In the reorganized Chapter 2C, the next-to-last sub-chapter is titled “Supplemental Warning Plaques.”  It does not deal with all plaques; rather, it deals only with Supplemental Warning Plaques, which may be displayed with a warning or regulatory sign when engineering judgment indicates that road users require additional warning information beyond that contained in the main message of the warning or regulatory sign.</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latin typeface="Arial" panose="020B0604020202020204" pitchFamily="34"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Arial" panose="020B0604020202020204" pitchFamily="34" charset="0"/>
                <a:ea typeface="+mn-ea"/>
                <a:cs typeface="+mn-cs"/>
              </a:rPr>
              <a:t>One new supplemental warning plaque, the W13-1aP “Confirmation Advisory Speed Plaque” has been added in Section 2C.59, which also deals with the regular W13-1P Advisory Speed Plaque.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latin typeface="Arial" panose="020B0604020202020204" pitchFamily="34"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Arial" panose="020B0604020202020204" pitchFamily="34" charset="0"/>
                <a:ea typeface="+mn-ea"/>
                <a:cs typeface="+mn-cs"/>
              </a:rPr>
              <a:t>The Confirmation Advisory Speed Plaque is a horizontal rectangle rather than a square.  It is designed to be mounted under a One-Direction Large Arrow sign or an Exit Gore E5-1 series sign, to supplement, near the beginning of the alignment change, an advisory speed that is posted at the advance location in an Advance Warning sign assembly.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latin typeface="Arial" panose="020B0604020202020204" pitchFamily="34"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Arial" panose="020B0604020202020204" pitchFamily="34" charset="0"/>
                <a:ea typeface="+mn-ea"/>
                <a:cs typeface="+mn-cs"/>
              </a:rPr>
              <a:t>It may supplement a One-Direction Large Arrow (W1-6) sign on the outside of a turn or curve in line with and at approximately a right angle to approaching traffic.</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latin typeface="Arial" panose="020B0604020202020204" pitchFamily="34"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Arial" panose="020B0604020202020204" pitchFamily="34" charset="0"/>
                <a:ea typeface="+mn-ea"/>
                <a:cs typeface="+mn-cs"/>
              </a:rPr>
              <a:t>It may also supplement an Exit Gore sign, placed at the gore of an exit ramp that departs from the mainline roadway at a sharp angle, to reinforce a low advisory exit speed for the curve onto the ramp. </a:t>
            </a:r>
          </a:p>
          <a:p>
            <a:pPr algn="l" rtl="0" eaLnBrk="0" fontAlgn="base" hangingPunct="0">
              <a:spcBef>
                <a:spcPct val="30000"/>
              </a:spcBef>
              <a:spcAft>
                <a:spcPct val="0"/>
              </a:spcAft>
            </a:pPr>
            <a:endParaRPr lang="en-US" sz="1200" kern="1200" dirty="0">
              <a:solidFill>
                <a:schemeClr val="tx1"/>
              </a:solidFill>
              <a:latin typeface="Arial" panose="020B0604020202020204" pitchFamily="34" charset="0"/>
              <a:ea typeface="+mn-ea"/>
              <a:cs typeface="+mn-cs"/>
            </a:endParaRPr>
          </a:p>
          <a:p>
            <a:pPr algn="l" rtl="0" eaLnBrk="0" fontAlgn="base" hangingPunct="0">
              <a:spcBef>
                <a:spcPct val="30000"/>
              </a:spcBef>
              <a:spcAft>
                <a:spcPct val="0"/>
              </a:spcAft>
            </a:pPr>
            <a:r>
              <a:rPr lang="en-US" sz="1200" kern="1200" dirty="0">
                <a:solidFill>
                  <a:schemeClr val="tx1"/>
                </a:solidFill>
                <a:latin typeface="Arial" panose="020B0604020202020204" pitchFamily="34" charset="0"/>
                <a:ea typeface="+mn-ea"/>
                <a:cs typeface="+mn-cs"/>
              </a:rPr>
              <a:t>Also in Section 2C.59, a new Table 2C-6 has been added to clarify the use (optional, recommended, or required) of any Advisory Speed Plaque or Confirmation Advisory Speed Plaque, based on the speed differential.  The speed differential is the difference between the advisory speed for the horizontal curve and the posted speed limit, statutory speed limit, or the 85th percentile speed on the approach to the curve.</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31</a:t>
            </a:fld>
            <a:endParaRPr lang="en-US" altLang="en-US"/>
          </a:p>
        </p:txBody>
      </p:sp>
    </p:spTree>
    <p:extLst>
      <p:ext uri="{BB962C8B-B14F-4D97-AF65-F5344CB8AC3E}">
        <p14:creationId xmlns:p14="http://schemas.microsoft.com/office/powerpoint/2010/main" val="414904999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Here are portions of figures in the MUTCD that illustrate use of the </a:t>
            </a:r>
            <a:r>
              <a:rPr lang="en-US" u="sng" dirty="0"/>
              <a:t>Confirmation</a:t>
            </a:r>
            <a:r>
              <a:rPr lang="en-US" dirty="0"/>
              <a:t> Advisory Speed Plaque to supplement a Large Arrow sign and an Exit Gore sign.</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32</a:t>
            </a:fld>
            <a:endParaRPr lang="en-US" altLang="en-US"/>
          </a:p>
        </p:txBody>
      </p:sp>
    </p:spTree>
    <p:extLst>
      <p:ext uri="{BB962C8B-B14F-4D97-AF65-F5344CB8AC3E}">
        <p14:creationId xmlns:p14="http://schemas.microsoft.com/office/powerpoint/2010/main" val="156952238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latin typeface="Arial" panose="020B0604020202020204" pitchFamily="34" charset="0"/>
                <a:cs typeface="Arial" panose="020B0604020202020204" pitchFamily="34" charset="0"/>
              </a:rPr>
              <a:t>A variety of other new supplemental warning signs have been added, as shown here:</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latin typeface="Arial" panose="020B0604020202020204" pitchFamily="34" charset="0"/>
                <a:cs typeface="Arial" panose="020B0604020202020204" pitchFamily="34" charset="0"/>
              </a:rPr>
              <a:t>The W16-7aP plaque with two diagonal downward pointing arrows (see Section 2C.63) is a special variety of the long-established W16-7P single diagonal downward pointing arrow used in certain warning sign assemblies </a:t>
            </a:r>
            <a:r>
              <a:rPr lang="en-US" sz="1200" b="0" dirty="0">
                <a:effectLst/>
                <a:latin typeface="Arial" panose="020B0604020202020204" pitchFamily="34" charset="0"/>
                <a:ea typeface="Times New Roman" panose="02020603050405020304" pitchFamily="18" charset="0"/>
                <a:cs typeface="Arial" panose="020B0604020202020204" pitchFamily="34" charset="0"/>
              </a:rPr>
              <a:t>to indicate the specific location of a crossing point.  The new plaque may be used with a single crossing sign located on a narrow median separating two roadways with traffic in the same direction where the crossing traverses both roadways. </a:t>
            </a:r>
            <a:endParaRPr lang="en-US" sz="1200" dirty="0">
              <a:latin typeface="Arial" panose="020B0604020202020204" pitchFamily="34" charset="0"/>
              <a:cs typeface="Arial" panose="020B0604020202020204" pitchFamily="34" charset="0"/>
            </a:endParaRP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latin typeface="Arial" panose="020B0604020202020204" pitchFamily="34" charset="0"/>
                <a:cs typeface="Arial" panose="020B0604020202020204" pitchFamily="34" charset="0"/>
              </a:rPr>
              <a:t>The W16-1P IN ROAD and W16-1aP IN STREET plaques (see Section 2C.67) </a:t>
            </a:r>
            <a:r>
              <a:rPr lang="en-US" sz="1200" dirty="0">
                <a:effectLst/>
                <a:latin typeface="Arial" panose="020B0604020202020204" pitchFamily="34" charset="0"/>
                <a:ea typeface="Times New Roman" panose="02020603050405020304" pitchFamily="18" charset="0"/>
                <a:cs typeface="Arial" panose="020B0604020202020204" pitchFamily="34" charset="0"/>
              </a:rPr>
              <a:t>may be used to supplement a Vehicular Warning or Non-Vehicular Warning sign in situations where there is a need to warn drivers to watch for other slower forms of transportation traveling along the highway, such as bicycles, pedestrians, golf carts, horse-drawn vehicles, or farm machinery.</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effectLst/>
                <a:latin typeface="Arial" panose="020B0604020202020204" pitchFamily="34" charset="0"/>
                <a:ea typeface="Times New Roman" panose="02020603050405020304" pitchFamily="18" charset="0"/>
                <a:cs typeface="Arial" panose="020B0604020202020204" pitchFamily="34" charset="0"/>
              </a:rPr>
              <a:t>The W16-20P Except Bicycles plaque (see Section 2C.68) may be mounted below a warning sign to notify bicyclists that the conditions depicted by the  warning sign are not applicable to bicycles, such as a No Outlet or Dead End warning sign for </a:t>
            </a:r>
            <a:r>
              <a:rPr lang="en-U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 roadway which terminates as a dead end or cul-de-sac but serves as a continuous route for bicycle travel through the use of connecting paths or a barrier opening.</a:t>
            </a: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a:p>
            <a:endParaRPr lang="en-US" sz="1200" dirty="0">
              <a:solidFill>
                <a:schemeClr val="tx1"/>
              </a:solidFill>
              <a:effectLst/>
              <a:latin typeface="Arial" panose="020B0604020202020204" pitchFamily="34" charset="0"/>
              <a:ea typeface="+mn-ea"/>
              <a:cs typeface="Arial" panose="020B0604020202020204" pitchFamily="34" charset="0"/>
            </a:endParaRPr>
          </a:p>
          <a:p>
            <a:r>
              <a:rPr lang="en-U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Also, the former Share the Road supplemental plaque has been eliminated.  Research has shown that the ‘‘share the road’’ message when applied to bicyclists does not adequately communicate the responsibilities of either user group on the roadway. Road users are unclear whether ‘‘share the road’’ means that drivers should give space when passing or that bicyclists should pull to the side to allow drivers to pass.  The new IN ROAD/IN STREET plaques are intended to replace the SHARE THE ROAD.</a:t>
            </a:r>
            <a:endParaRPr lang="en-US" sz="12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33</a:t>
            </a:fld>
            <a:endParaRPr lang="en-US" altLang="en-US"/>
          </a:p>
        </p:txBody>
      </p:sp>
    </p:spTree>
    <p:extLst>
      <p:ext uri="{BB962C8B-B14F-4D97-AF65-F5344CB8AC3E}">
        <p14:creationId xmlns:p14="http://schemas.microsoft.com/office/powerpoint/2010/main" val="83879868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000" b="0" i="0" u="none">
                <a:effectLst/>
                <a:latin typeface="Arial" panose="020B0604020202020204" pitchFamily="34" charset="0"/>
                <a:ea typeface="Calibri" panose="020F0502020204030204" pitchFamily="34" charset="0"/>
                <a:cs typeface="Arial" panose="020B0604020202020204" pitchFamily="34" charset="0"/>
              </a:rPr>
              <a:t>This concludes this module.  </a:t>
            </a:r>
            <a:r>
              <a:rPr lang="en-US" sz="1000" b="0" i="0" u="none" dirty="0">
                <a:effectLst/>
                <a:latin typeface="Arial" panose="020B0604020202020204" pitchFamily="34" charset="0"/>
                <a:ea typeface="Calibri" panose="020F0502020204030204" pitchFamily="34" charset="0"/>
                <a:cs typeface="Arial" panose="020B0604020202020204" pitchFamily="34" charset="0"/>
              </a:rPr>
              <a:t>Additional modules on the MUTCD 11th Edition are available at the MUTCD Web Site at http://mutcd.fhwa.dot.gov/.</a:t>
            </a:r>
          </a:p>
          <a:p>
            <a:pPr marL="0" marR="0">
              <a:lnSpc>
                <a:spcPct val="115000"/>
              </a:lnSpc>
              <a:spcBef>
                <a:spcPts val="0"/>
              </a:spcBef>
              <a:spcAft>
                <a:spcPts val="0"/>
              </a:spcAft>
            </a:pPr>
            <a:endParaRPr lang="en-US" sz="1000" b="0" u="sng" dirty="0">
              <a:effectLst/>
              <a:latin typeface="Arial" panose="020B0604020202020204" pitchFamily="34" charset="0"/>
              <a:ea typeface="Calibri" panose="020F0502020204030204" pitchFamily="34" charset="0"/>
              <a:cs typeface="Arial" panose="020B0604020202020204" pitchFamily="34" charset="0"/>
            </a:endParaRPr>
          </a:p>
          <a:p>
            <a:pPr marL="0" marR="0">
              <a:lnSpc>
                <a:spcPct val="115000"/>
              </a:lnSpc>
              <a:spcBef>
                <a:spcPts val="0"/>
              </a:spcBef>
              <a:spcAft>
                <a:spcPts val="0"/>
              </a:spcAft>
            </a:pPr>
            <a:r>
              <a:rPr lang="en-US" sz="1000" dirty="0">
                <a:effectLst/>
                <a:latin typeface="Arial" panose="020B0604020202020204" pitchFamily="34" charset="0"/>
                <a:ea typeface="Calibri" panose="020F0502020204030204" pitchFamily="34" charset="0"/>
                <a:cs typeface="Arial" panose="020B0604020202020204" pitchFamily="34" charset="0"/>
              </a:rPr>
              <a:t>Almost anything related to the MUTCD that you need is at the official MUTCD Web site.</a:t>
            </a:r>
          </a:p>
          <a:p>
            <a:pPr marL="228600" marR="0">
              <a:lnSpc>
                <a:spcPct val="115000"/>
              </a:lnSpc>
              <a:spcBef>
                <a:spcPts val="0"/>
              </a:spcBef>
              <a:spcAft>
                <a:spcPts val="0"/>
              </a:spcAft>
            </a:pPr>
            <a:r>
              <a:rPr lang="en-US" sz="1000" dirty="0">
                <a:effectLst/>
                <a:latin typeface="Arial" panose="020B0604020202020204" pitchFamily="34" charset="0"/>
                <a:ea typeface="Calibri" panose="020F0502020204030204" pitchFamily="34" charset="0"/>
                <a:cs typeface="Arial" panose="020B0604020202020204" pitchFamily="34" charset="0"/>
              </a:rPr>
              <a:t> </a:t>
            </a:r>
          </a:p>
          <a:p>
            <a:pPr marL="0" marR="0">
              <a:lnSpc>
                <a:spcPct val="115000"/>
              </a:lnSpc>
              <a:spcBef>
                <a:spcPts val="0"/>
              </a:spcBef>
              <a:spcAft>
                <a:spcPts val="0"/>
              </a:spcAft>
            </a:pPr>
            <a:r>
              <a:rPr lang="en-US" sz="1000" dirty="0">
                <a:effectLst/>
                <a:latin typeface="Arial" panose="020B0604020202020204" pitchFamily="34" charset="0"/>
                <a:ea typeface="Calibri" panose="020F0502020204030204" pitchFamily="34" charset="0"/>
                <a:cs typeface="Arial" panose="020B0604020202020204" pitchFamily="34" charset="0"/>
              </a:rPr>
              <a:t>If you haven’t yet signed up for our e-Subscribe service, please take a moment to do so.  We’ll send out a bulletin whenever new information is available so you can keep up-to-date.  As subscribers, you’ll also hear about future Webinar and other opportunities first.</a:t>
            </a:r>
          </a:p>
        </p:txBody>
      </p:sp>
      <p:sp>
        <p:nvSpPr>
          <p:cNvPr id="4" name="Slide Number Placeholder 3"/>
          <p:cNvSpPr>
            <a:spLocks noGrp="1"/>
          </p:cNvSpPr>
          <p:nvPr>
            <p:ph type="sldNum" sz="quarter" idx="5"/>
          </p:nvPr>
        </p:nvSpPr>
        <p:spPr/>
        <p:txBody>
          <a:bodyPr/>
          <a:lstStyle/>
          <a:p>
            <a:fld id="{E1F1D8E1-1CA8-4157-8D42-4B3E24C0722A}" type="slidenum">
              <a:rPr lang="en-US" smtClean="0"/>
              <a:t>34</a:t>
            </a:fld>
            <a:endParaRPr lang="en-US"/>
          </a:p>
        </p:txBody>
      </p:sp>
    </p:spTree>
    <p:extLst>
      <p:ext uri="{BB962C8B-B14F-4D97-AF65-F5344CB8AC3E}">
        <p14:creationId xmlns:p14="http://schemas.microsoft.com/office/powerpoint/2010/main" val="40836401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Chapter 2C has been significantly reorganized to group similar subjects together, making it easier to see interrelationships between topics.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The 73 sections of Chapter 2C are now grouped into 10 sub-chapters, with an index at the start of the chapter.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This presentation will discuss the significant changes within the sections in Chapter 2C.</a:t>
            </a:r>
            <a:endParaRPr lang="en-US" sz="1200" dirty="0">
              <a:effectLst/>
              <a:latin typeface="Arial" panose="020B0604020202020204" pitchFamily="34" charset="0"/>
              <a:ea typeface="Calibri" panose="020F050202020403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4</a:t>
            </a:fld>
            <a:endParaRPr lang="en-US" altLang="en-US"/>
          </a:p>
        </p:txBody>
      </p:sp>
    </p:spTree>
    <p:extLst>
      <p:ext uri="{BB962C8B-B14F-4D97-AF65-F5344CB8AC3E}">
        <p14:creationId xmlns:p14="http://schemas.microsoft.com/office/powerpoint/2010/main" val="38138846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In Section 2C.03, new Guidance has been added about the minimum size of all warning signs that face traffic on entrance and exit ramps:</a:t>
            </a:r>
          </a:p>
          <a:p>
            <a:r>
              <a:rPr lang="en-US" dirty="0"/>
              <a:t>- At major interchanges that connect an expressway or freeway with another expressway or freeways, the Table 2C-1 column for the mainline roadway classification (expressway or freeway) should be used.</a:t>
            </a:r>
          </a:p>
          <a:p>
            <a:r>
              <a:rPr lang="en-US" dirty="0"/>
              <a:t>- At all other interchange classifications, the minimum size should be 36” x 36”.</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5</a:t>
            </a:fld>
            <a:endParaRPr lang="en-US" altLang="en-US"/>
          </a:p>
        </p:txBody>
      </p:sp>
    </p:spTree>
    <p:extLst>
      <p:ext uri="{BB962C8B-B14F-4D97-AF65-F5344CB8AC3E}">
        <p14:creationId xmlns:p14="http://schemas.microsoft.com/office/powerpoint/2010/main" val="15384770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sz="1200" dirty="0"/>
              <a:t>Table 2C-3 Guidelines for Advance Placement of Warning Signs has been revised.  This is the table that the Section 2C.04 text says should be applied with engineering judgment to provide adequate perception response time (PRT) for the condition being warned of, depending on speed.</a:t>
            </a:r>
          </a:p>
          <a:p>
            <a:endParaRPr lang="en-US" sz="1200" dirty="0"/>
          </a:p>
          <a:p>
            <a:r>
              <a:rPr lang="en-US" sz="1200" dirty="0"/>
              <a:t>The revisions in Table 2C-3 affect the Condition B “deceleration to 0 mph” column, which are the advance placement distances for warning signs regarding a potential stop condition.  Typically, that would be signs such as Stop Ahead, Yield Ahead, Signal Ahead, and Intersection Warning signs.</a:t>
            </a:r>
          </a:p>
          <a:p>
            <a:endParaRPr lang="en-US" sz="1200" dirty="0"/>
          </a:p>
          <a:p>
            <a:r>
              <a:rPr lang="en-US" sz="1200" dirty="0"/>
              <a:t>The distances listed in that “0 mph” column have been revised to match those found in the AASHTO Green Book (2018) Table 3-1, Stopping Sight Distance, based on a PRT of 2.5 seconds, and a deceleration rate of 11.2 ft/sec</a:t>
            </a:r>
            <a:r>
              <a:rPr lang="en-US" sz="1200" baseline="30000" dirty="0"/>
              <a:t>2</a:t>
            </a:r>
            <a:r>
              <a:rPr lang="en-US" sz="1200" baseline="0" dirty="0"/>
              <a:t>.</a:t>
            </a:r>
          </a:p>
          <a:p>
            <a:endParaRPr lang="en-US" sz="1200" baseline="0" dirty="0"/>
          </a:p>
          <a:p>
            <a:r>
              <a:rPr lang="en-US" sz="1200" baseline="0" dirty="0"/>
              <a:t>These new values are larger than those in the 2009 MUTCD Table, thus </a:t>
            </a:r>
            <a:r>
              <a:rPr lang="en-US" sz="1200" dirty="0">
                <a:solidFill>
                  <a:srgbClr val="000000"/>
                </a:solidFill>
                <a:effectLst/>
                <a:latin typeface="Arial" panose="020B0604020202020204" pitchFamily="34" charset="0"/>
                <a:ea typeface="Times New Roman" panose="02020603050405020304" pitchFamily="18" charset="0"/>
              </a:rPr>
              <a:t>placing Advance Traffic Control signs further in advance of the intersection.  This provides greater advance notice of the critical intersection stop condition, a factor of safety for legibility distance, and more space on the intersection approach for lane control and guide signing.</a:t>
            </a:r>
            <a:endParaRPr lang="en-US" sz="1200"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6</a:t>
            </a:fld>
            <a:endParaRPr lang="en-US" altLang="en-US"/>
          </a:p>
        </p:txBody>
      </p:sp>
    </p:spTree>
    <p:extLst>
      <p:ext uri="{BB962C8B-B14F-4D97-AF65-F5344CB8AC3E}">
        <p14:creationId xmlns:p14="http://schemas.microsoft.com/office/powerpoint/2010/main" val="29400461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In Section 2C.06, a new revised Table 2C-4, Application of Traffic Control Devices for Changes in Horizontal Alignment, makes the process more understandable for first determining need for a device to warn of a change in horizontal alignment and then selecting which device to use.  </a:t>
            </a:r>
          </a:p>
          <a:p>
            <a:endParaRPr lang="en-US" dirty="0"/>
          </a:p>
          <a:p>
            <a:r>
              <a:rPr lang="en-US" dirty="0"/>
              <a:t>The need (required, recommended, or optional) is determined based on roadway type and AADT volume. See Chart A.  </a:t>
            </a:r>
          </a:p>
          <a:p>
            <a:endParaRPr lang="en-US" dirty="0"/>
          </a:p>
          <a:p>
            <a:r>
              <a:rPr lang="en-US" dirty="0"/>
              <a:t>This table also ties in with Section 2C.59 on Advisory Speed Plaques and Table 2C-6, which details the use of Advisory Speed Plaques (required, recommended, and optional) based on the same speed differential I just mentioned as used in Table 2C-4.  More on this later in this presentation when we get to Section 2C.59.</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7</a:t>
            </a:fld>
            <a:endParaRPr lang="en-US" altLang="en-US"/>
          </a:p>
        </p:txBody>
      </p:sp>
    </p:spTree>
    <p:extLst>
      <p:ext uri="{BB962C8B-B14F-4D97-AF65-F5344CB8AC3E}">
        <p14:creationId xmlns:p14="http://schemas.microsoft.com/office/powerpoint/2010/main" val="30681976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Then the type(s) of devices to select in Chart B are based on the speed differential between the horizontal curve’s advisory speed and the roadway’s speed on the approach to the curve (posted speed, statutory speed limit, or 85</a:t>
            </a:r>
            <a:r>
              <a:rPr lang="en-US" baseline="30000" dirty="0"/>
              <a:t>th</a:t>
            </a:r>
            <a:r>
              <a:rPr lang="en-US" dirty="0"/>
              <a:t> percentile speed.)</a:t>
            </a:r>
          </a:p>
          <a:p>
            <a:endParaRPr lang="en-US" dirty="0"/>
          </a:p>
          <a:p>
            <a:r>
              <a:rPr lang="en-US" dirty="0"/>
              <a:t>This table also ties in with Section 2C.59 on Advisory Speed Plaques and Table 2C-6, which details the use of Advisory Speed Plaques (required, recommended, and optional) based on the same speed differential I just mentioned as used in Table 2C-4.  More on this later in this presentation when we get to Section 2C.59.</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8</a:t>
            </a:fld>
            <a:endParaRPr lang="en-US" altLang="en-US"/>
          </a:p>
        </p:txBody>
      </p:sp>
    </p:spTree>
    <p:extLst>
      <p:ext uri="{BB962C8B-B14F-4D97-AF65-F5344CB8AC3E}">
        <p14:creationId xmlns:p14="http://schemas.microsoft.com/office/powerpoint/2010/main" val="31670642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sz="1200" dirty="0"/>
              <a:t>In the 2009 and prior MUTCDs, a Standard specified that, if the advisory speed of a horizontal curve is 30 mph or less, a Turn sign (W1-1) shall be used instead of a Curve sign (W1-2).  That Standard has now been changed to Guidance.  This will </a:t>
            </a:r>
            <a:r>
              <a:rPr lang="en-US" sz="1200" dirty="0">
                <a:solidFill>
                  <a:srgbClr val="000000"/>
                </a:solidFill>
                <a:effectLst/>
                <a:latin typeface="Arial" panose="020B0604020202020204" pitchFamily="34" charset="0"/>
                <a:ea typeface="Times New Roman" panose="02020603050405020304" pitchFamily="18" charset="0"/>
              </a:rPr>
              <a:t>allow engineering judgment to be used when the curve is </a:t>
            </a:r>
            <a:r>
              <a:rPr lang="en-US" sz="1200" u="sng" dirty="0">
                <a:solidFill>
                  <a:srgbClr val="000000"/>
                </a:solidFill>
                <a:effectLst/>
                <a:latin typeface="Arial" panose="020B0604020202020204" pitchFamily="34" charset="0"/>
                <a:ea typeface="Times New Roman" panose="02020603050405020304" pitchFamily="18" charset="0"/>
              </a:rPr>
              <a:t>not</a:t>
            </a:r>
            <a:r>
              <a:rPr lang="en-US" sz="1200" dirty="0">
                <a:solidFill>
                  <a:srgbClr val="000000"/>
                </a:solidFill>
                <a:effectLst/>
                <a:latin typeface="Arial" panose="020B0604020202020204" pitchFamily="34" charset="0"/>
                <a:ea typeface="Times New Roman" panose="02020603050405020304" pitchFamily="18" charset="0"/>
              </a:rPr>
              <a:t> severe enough to make the Turn sign appropriate, such as on lower speed roadways where the geometric conditions are better portrayed by the use of the Curve sign.</a:t>
            </a:r>
          </a:p>
          <a:p>
            <a:endParaRPr lang="en-US" sz="1200" dirty="0">
              <a:solidFill>
                <a:srgbClr val="000000"/>
              </a:solidFill>
              <a:effectLst/>
              <a:latin typeface="Arial" panose="020B0604020202020204" pitchFamily="34" charset="0"/>
            </a:endParaRPr>
          </a:p>
          <a:p>
            <a:r>
              <a:rPr lang="en-US" sz="1200" dirty="0">
                <a:solidFill>
                  <a:srgbClr val="000000"/>
                </a:solidFill>
                <a:effectLst/>
                <a:latin typeface="Arial" panose="020B0604020202020204" pitchFamily="34" charset="0"/>
              </a:rPr>
              <a:t>Also, the former Combination Horizontal Alignment/Advisory Speed signs (W1-1a and W1-2a) have been eliminated.  </a:t>
            </a:r>
            <a:r>
              <a:rPr lang="en-US" sz="1200" dirty="0">
                <a:solidFill>
                  <a:srgbClr val="000000"/>
                </a:solidFill>
                <a:effectLst/>
                <a:latin typeface="Arial" panose="020B0604020202020204" pitchFamily="34" charset="0"/>
                <a:ea typeface="Times New Roman" panose="02020603050405020304" pitchFamily="18" charset="0"/>
              </a:rPr>
              <a:t>This is because, for changes in horizontal alignment, it is misleading to have an advance warning sign placed at the point of the hazard and because the sign was being used incorrectly by some agencies in place of a standard advance W1-1 or W1-2 sign with an Advisory Speed Plaque, rather than its intended use as a supplement.  Instead, Section 2C.59 now provides a Confirming Advisory Speed plaque for this purpose.</a:t>
            </a:r>
            <a:endParaRPr lang="en-US" sz="1200"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9</a:t>
            </a:fld>
            <a:endParaRPr lang="en-US" altLang="en-US"/>
          </a:p>
        </p:txBody>
      </p:sp>
    </p:spTree>
    <p:extLst>
      <p:ext uri="{BB962C8B-B14F-4D97-AF65-F5344CB8AC3E}">
        <p14:creationId xmlns:p14="http://schemas.microsoft.com/office/powerpoint/2010/main" val="24362297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Opening Title 11th Ed Overview-Edit Date">
    <p:spTree>
      <p:nvGrpSpPr>
        <p:cNvPr id="1" name=""/>
        <p:cNvGrpSpPr/>
        <p:nvPr/>
      </p:nvGrpSpPr>
      <p:grpSpPr>
        <a:xfrm>
          <a:off x="0" y="0"/>
          <a:ext cx="0" cy="0"/>
          <a:chOff x="0" y="0"/>
          <a:chExt cx="0" cy="0"/>
        </a:xfrm>
      </p:grpSpPr>
      <p:cxnSp>
        <p:nvCxnSpPr>
          <p:cNvPr id="8" name="Straight Connector 7">
            <a:extLst>
              <a:ext uri="{C183D7F6-B498-43B3-948B-1728B52AA6E4}">
                <adec:decorative xmlns:adec="http://schemas.microsoft.com/office/drawing/2017/decorative" val="1"/>
              </a:ext>
            </a:extLst>
          </p:cNvPr>
          <p:cNvCxnSpPr>
            <a:cxnSpLocks/>
          </p:cNvCxnSpPr>
          <p:nvPr/>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5" name="Title 1">
            <a:extLst>
              <a:ext uri="{FF2B5EF4-FFF2-40B4-BE49-F238E27FC236}">
                <a16:creationId xmlns:a16="http://schemas.microsoft.com/office/drawing/2014/main" id="{2A880DEB-C6A8-4A2D-1347-B69192D22F07}"/>
              </a:ext>
            </a:extLst>
          </p:cNvPr>
          <p:cNvSpPr txBox="1">
            <a:spLocks/>
          </p:cNvSpPr>
          <p:nvPr userDrawn="1"/>
        </p:nvSpPr>
        <p:spPr>
          <a:xfrm>
            <a:off x="1405387" y="1076961"/>
            <a:ext cx="7251932" cy="2625912"/>
          </a:xfrm>
          <a:prstGeom prst="rect">
            <a:avLst/>
          </a:prstGeom>
        </p:spPr>
        <p:txBody>
          <a:bodyPr vert="horz" lIns="91440" tIns="45720" rIns="91440" bIns="45720" rtlCol="0" anchor="b" anchorCtr="0">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Aft>
                <a:spcPts val="0"/>
              </a:spcAft>
            </a:pPr>
            <a:r>
              <a:rPr lang="en-US" sz="4400" spc="0">
                <a:latin typeface="FHWA Series F2001" panose="020B0807000000020003" pitchFamily="34" charset="0"/>
              </a:rPr>
              <a:t>Manual on </a:t>
            </a:r>
            <a:br>
              <a:rPr lang="en-US" sz="4400" spc="0">
                <a:latin typeface="FHWA Series F2001" panose="020B0807000000020003" pitchFamily="34" charset="0"/>
              </a:rPr>
            </a:br>
            <a:r>
              <a:rPr lang="en-US" sz="4400" spc="0">
                <a:latin typeface="FHWA Series F2001" panose="020B0807000000020003" pitchFamily="34" charset="0"/>
              </a:rPr>
              <a:t>Uniform Traffic </a:t>
            </a:r>
            <a:br>
              <a:rPr lang="en-US" sz="4400" spc="0">
                <a:latin typeface="FHWA Series F2001" panose="020B0807000000020003" pitchFamily="34" charset="0"/>
              </a:rPr>
            </a:br>
            <a:r>
              <a:rPr lang="en-US" sz="4400" spc="0">
                <a:latin typeface="FHWA Series F2001" panose="020B0807000000020003" pitchFamily="34" charset="0"/>
              </a:rPr>
              <a:t>Control Devices</a:t>
            </a:r>
            <a:br>
              <a:rPr lang="en-US" sz="3600" spc="0">
                <a:latin typeface="FHWA Series F2001" panose="020B0807000000020003" pitchFamily="34" charset="0"/>
              </a:rPr>
            </a:br>
            <a:r>
              <a:rPr lang="en-US" sz="2800" spc="0">
                <a:latin typeface="FHWA Series F2001" panose="020B0807000000020003" pitchFamily="34" charset="0"/>
              </a:rPr>
              <a:t>for Streets and Highways </a:t>
            </a:r>
          </a:p>
        </p:txBody>
      </p:sp>
      <p:sp>
        <p:nvSpPr>
          <p:cNvPr id="10" name="Subtitle 2">
            <a:extLst>
              <a:ext uri="{FF2B5EF4-FFF2-40B4-BE49-F238E27FC236}">
                <a16:creationId xmlns:a16="http://schemas.microsoft.com/office/drawing/2014/main" id="{3CC6AD7C-64D0-0ADF-E5EF-6C54790580A7}"/>
              </a:ext>
            </a:extLst>
          </p:cNvPr>
          <p:cNvSpPr txBox="1">
            <a:spLocks/>
          </p:cNvSpPr>
          <p:nvPr userDrawn="1"/>
        </p:nvSpPr>
        <p:spPr>
          <a:xfrm>
            <a:off x="1401330" y="3877341"/>
            <a:ext cx="7251932" cy="2086580"/>
          </a:xfrm>
          <a:prstGeom prst="rect">
            <a:avLst/>
          </a:prstGeom>
        </p:spPr>
        <p:txBody>
          <a:bodyPr vert="horz" lIns="91440" tIns="45720" rIns="91440" bIns="45720" rtlCol="0">
            <a:noAutofit/>
          </a:bodyPr>
          <a:lst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a:lstStyle>
          <a:p>
            <a:pPr marL="0" indent="0" algn="r" fontAlgn="auto">
              <a:spcAft>
                <a:spcPts val="0"/>
              </a:spcAft>
              <a:buNone/>
            </a:pPr>
            <a:r>
              <a:rPr lang="en-US" sz="2400">
                <a:latin typeface="FHWA Series F2001" panose="020B0807000000020003" pitchFamily="34" charset="0"/>
              </a:rPr>
              <a:t>An Overview of Changes </a:t>
            </a:r>
            <a:br>
              <a:rPr lang="en-US" sz="2400">
                <a:latin typeface="FHWA Series F2001" panose="020B0807000000020003" pitchFamily="34" charset="0"/>
              </a:rPr>
            </a:br>
            <a:r>
              <a:rPr lang="en-US" sz="2400">
                <a:latin typeface="FHWA Series F2001" panose="020B0807000000020003" pitchFamily="34" charset="0"/>
              </a:rPr>
              <a:t>in the 11th Edition</a:t>
            </a:r>
          </a:p>
          <a:p>
            <a:pPr marL="0" indent="0" algn="r" fontAlgn="auto">
              <a:spcAft>
                <a:spcPts val="0"/>
              </a:spcAft>
              <a:buNone/>
            </a:pPr>
            <a:r>
              <a:rPr lang="en-US" sz="2000">
                <a:latin typeface="FHWA Series F2001" panose="020B0807000000020003" pitchFamily="34" charset="0"/>
              </a:rPr>
              <a:t>As published in the December 2023 </a:t>
            </a:r>
            <a:br>
              <a:rPr lang="en-US" sz="2000">
                <a:latin typeface="FHWA Series F2001" panose="020B0807000000020003" pitchFamily="34" charset="0"/>
              </a:rPr>
            </a:br>
            <a:r>
              <a:rPr lang="en-US" sz="2000">
                <a:latin typeface="FHWA Series F2001" panose="020B0807000000020003" pitchFamily="34" charset="0"/>
              </a:rPr>
              <a:t>Notice of Final Rule</a:t>
            </a:r>
          </a:p>
        </p:txBody>
      </p:sp>
      <p:pic>
        <p:nvPicPr>
          <p:cNvPr id="11" name="Picture 10" descr="Front cover of the Manual on Uniform Traffic Control Devices for Streets and Highways 11th Edition">
            <a:extLst>
              <a:ext uri="{FF2B5EF4-FFF2-40B4-BE49-F238E27FC236}">
                <a16:creationId xmlns:a16="http://schemas.microsoft.com/office/drawing/2014/main" id="{D7DD93B0-1435-FF0E-F924-0D932DD7DD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grpSp>
        <p:nvGrpSpPr>
          <p:cNvPr id="13" name="Group 12">
            <a:extLst>
              <a:ext uri="{FF2B5EF4-FFF2-40B4-BE49-F238E27FC236}">
                <a16:creationId xmlns:a16="http://schemas.microsoft.com/office/drawing/2014/main" id="{E5300F92-952C-C70F-D9A8-D60D1FA8A821}"/>
              </a:ext>
              <a:ext uri="{C183D7F6-B498-43B3-948B-1728B52AA6E4}">
                <adec:decorative xmlns:adec="http://schemas.microsoft.com/office/drawing/2017/decorative" val="1"/>
              </a:ext>
            </a:extLst>
          </p:cNvPr>
          <p:cNvGrpSpPr/>
          <p:nvPr userDrawn="1"/>
        </p:nvGrpSpPr>
        <p:grpSpPr>
          <a:xfrm>
            <a:off x="1744946" y="-202289"/>
            <a:ext cx="10447054" cy="1091112"/>
            <a:chOff x="1744946" y="-202289"/>
            <a:chExt cx="10447054" cy="1091112"/>
          </a:xfrm>
        </p:grpSpPr>
        <p:pic>
          <p:nvPicPr>
            <p:cNvPr id="14" name="Picture 13" descr="Graphical user interface, website&#10;&#10;Description automatically generated">
              <a:extLst>
                <a:ext uri="{FF2B5EF4-FFF2-40B4-BE49-F238E27FC236}">
                  <a16:creationId xmlns:a16="http://schemas.microsoft.com/office/drawing/2014/main" id="{38799F82-781B-5C90-8CF8-F1AD3DFDA992}"/>
                </a:ext>
              </a:extLst>
            </p:cNvPr>
            <p:cNvPicPr>
              <a:picLocks noChangeAspect="1"/>
            </p:cNvPicPr>
            <p:nvPr userDrawn="1"/>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15" name="Rectangle: Single Corner Snipped 14">
              <a:extLst>
                <a:ext uri="{FF2B5EF4-FFF2-40B4-BE49-F238E27FC236}">
                  <a16:creationId xmlns:a16="http://schemas.microsoft.com/office/drawing/2014/main" id="{5C9615DA-A9F1-E4E8-0E27-DCC284AF491A}"/>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22" name="TextBox 21">
            <a:extLst>
              <a:ext uri="{FF2B5EF4-FFF2-40B4-BE49-F238E27FC236}">
                <a16:creationId xmlns:a16="http://schemas.microsoft.com/office/drawing/2014/main" id="{A0F81110-7A55-389F-5D28-8B7229426717}"/>
              </a:ext>
            </a:extLst>
          </p:cNvPr>
          <p:cNvSpPr txBox="1"/>
          <p:nvPr userDrawn="1"/>
        </p:nvSpPr>
        <p:spPr>
          <a:xfrm>
            <a:off x="8875912" y="5390398"/>
            <a:ext cx="3316087" cy="1115690"/>
          </a:xfrm>
          <a:prstGeom prst="rect">
            <a:avLst/>
          </a:prstGeom>
          <a:noFill/>
        </p:spPr>
        <p:txBody>
          <a:bodyPr wrap="square" rtlCol="0">
            <a:spAutoFit/>
          </a:bodyPr>
          <a:lstStyle/>
          <a:p>
            <a:pPr marL="0" marR="0" lvl="0" indent="0" algn="l" defTabSz="685800"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4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Prepared by the</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Federal Highway Administration’s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Office of Operations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Traffic Control Devices Program</a:t>
            </a:r>
            <a:endParaRPr lang="en-US"/>
          </a:p>
        </p:txBody>
      </p:sp>
      <p:sp>
        <p:nvSpPr>
          <p:cNvPr id="19" name="Text Placeholder 18">
            <a:extLst>
              <a:ext uri="{FF2B5EF4-FFF2-40B4-BE49-F238E27FC236}">
                <a16:creationId xmlns:a16="http://schemas.microsoft.com/office/drawing/2014/main" id="{5B46319D-0373-A949-A779-C7D378EB6EC1}"/>
              </a:ext>
            </a:extLst>
          </p:cNvPr>
          <p:cNvSpPr>
            <a:spLocks noGrp="1"/>
          </p:cNvSpPr>
          <p:nvPr>
            <p:ph type="body" sz="quarter" idx="11" hasCustomPrompt="1"/>
          </p:nvPr>
        </p:nvSpPr>
        <p:spPr>
          <a:xfrm>
            <a:off x="8871857" y="6466114"/>
            <a:ext cx="3320143" cy="391886"/>
          </a:xfrm>
        </p:spPr>
        <p:txBody>
          <a:bodyPr/>
          <a:lstStyle>
            <a:lvl1pPr marL="0" indent="0">
              <a:buNone/>
              <a:defRPr sz="1500" b="1"/>
            </a:lvl1pPr>
          </a:lstStyle>
          <a:p>
            <a:pPr lvl="0"/>
            <a:r>
              <a:rPr lang="en-US"/>
              <a:t>[Click to add date]</a:t>
            </a:r>
          </a:p>
        </p:txBody>
      </p:sp>
    </p:spTree>
    <p:extLst>
      <p:ext uri="{BB962C8B-B14F-4D97-AF65-F5344CB8AC3E}">
        <p14:creationId xmlns:p14="http://schemas.microsoft.com/office/powerpoint/2010/main" val="19365567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3_Title 3-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hasCustomPrompt="1"/>
          </p:nvPr>
        </p:nvSpPr>
        <p:spPr>
          <a:xfrm>
            <a:off x="617620" y="365124"/>
            <a:ext cx="10969699" cy="1882675"/>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br>
              <a:rPr lang="en-US"/>
            </a:br>
            <a:r>
              <a:rPr lang="en-US"/>
              <a:t>Line 2</a:t>
            </a:r>
            <a:br>
              <a:rPr lang="en-US"/>
            </a:br>
            <a:r>
              <a:rPr lang="en-US"/>
              <a:t>Line 3</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2256503"/>
            <a:ext cx="10969698" cy="371287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spTree>
    <p:extLst>
      <p:ext uri="{BB962C8B-B14F-4D97-AF65-F5344CB8AC3E}">
        <p14:creationId xmlns:p14="http://schemas.microsoft.com/office/powerpoint/2010/main" val="430251648"/>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1_crop sidebar 1-line header">
    <p:bg>
      <p:bgRef idx="1001">
        <a:schemeClr val="bg1"/>
      </p:bgRef>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542C5687-3EED-49B3-2082-74205A1DC13E}"/>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9" name="Slide Number Placeholder 5">
            <a:extLst>
              <a:ext uri="{FF2B5EF4-FFF2-40B4-BE49-F238E27FC236}">
                <a16:creationId xmlns:a16="http://schemas.microsoft.com/office/drawing/2014/main" id="{9520D683-22FD-D45D-819C-1D3715CA714E}"/>
              </a:ext>
            </a:extLst>
          </p:cNvPr>
          <p:cNvSpPr>
            <a:spLocks noGrp="1"/>
          </p:cNvSpPr>
          <p:nvPr>
            <p:ph type="sldNum" sz="quarter" idx="12"/>
          </p:nvPr>
        </p:nvSpPr>
        <p:spPr>
          <a:xfrm>
            <a:off x="10723587" y="77917"/>
            <a:ext cx="1422400" cy="200544"/>
          </a:xfrm>
          <a:prstGeom prst="rect">
            <a:avLst/>
          </a:prstGeom>
        </p:spPr>
        <p:txBody>
          <a:bodyPr/>
          <a:lstStyle>
            <a:lvl1pPr algn="r">
              <a:defRPr sz="1000" b="0">
                <a:solidFill>
                  <a:schemeClr val="bg1"/>
                </a:solidFill>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 name="Title 1">
            <a:extLst>
              <a:ext uri="{FF2B5EF4-FFF2-40B4-BE49-F238E27FC236}">
                <a16:creationId xmlns:a16="http://schemas.microsoft.com/office/drawing/2014/main" id="{02E4C86D-B1BB-802C-C084-918CC690143D}"/>
              </a:ext>
            </a:extLst>
          </p:cNvPr>
          <p:cNvSpPr>
            <a:spLocks noGrp="1"/>
          </p:cNvSpPr>
          <p:nvPr>
            <p:ph type="title"/>
          </p:nvPr>
        </p:nvSpPr>
        <p:spPr>
          <a:xfrm>
            <a:off x="1066188" y="412089"/>
            <a:ext cx="10706727" cy="726603"/>
          </a:xfrm>
          <a:prstGeom prst="rect">
            <a:avLst/>
          </a:prstGeom>
        </p:spPr>
        <p:txBody>
          <a:bodyPr anchor="t" anchorCtr="0">
            <a:noAutofit/>
          </a:bodyPr>
          <a:lstStyle>
            <a:lvl1pPr>
              <a:defRPr sz="3600" spc="0" baseline="0">
                <a:solidFill>
                  <a:schemeClr val="tx2"/>
                </a:solidFill>
              </a:defRPr>
            </a:lvl1pPr>
          </a:lstStyle>
          <a:p>
            <a:r>
              <a:rPr lang="en-US"/>
              <a:t>Click to edit Master title style</a:t>
            </a:r>
          </a:p>
        </p:txBody>
      </p:sp>
      <p:sp>
        <p:nvSpPr>
          <p:cNvPr id="8" name="Text Placeholder 8">
            <a:extLst>
              <a:ext uri="{FF2B5EF4-FFF2-40B4-BE49-F238E27FC236}">
                <a16:creationId xmlns:a16="http://schemas.microsoft.com/office/drawing/2014/main" id="{0290A937-6E97-BF26-58E2-99AA3D65F7F3}"/>
              </a:ext>
            </a:extLst>
          </p:cNvPr>
          <p:cNvSpPr>
            <a:spLocks noGrp="1"/>
          </p:cNvSpPr>
          <p:nvPr>
            <p:ph idx="1" hasCustomPrompt="1"/>
          </p:nvPr>
        </p:nvSpPr>
        <p:spPr>
          <a:xfrm>
            <a:off x="1071720" y="1281023"/>
            <a:ext cx="10515600" cy="467965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4" name="Picture 3">
            <a:extLst>
              <a:ext uri="{FF2B5EF4-FFF2-40B4-BE49-F238E27FC236}">
                <a16:creationId xmlns:a16="http://schemas.microsoft.com/office/drawing/2014/main" id="{55151D4B-EA54-CB06-31DD-61463F282DE9}"/>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2208" y="299085"/>
            <a:ext cx="853604" cy="6556061"/>
          </a:xfrm>
          <a:prstGeom prst="rect">
            <a:avLst/>
          </a:prstGeom>
        </p:spPr>
      </p:pic>
      <p:sp>
        <p:nvSpPr>
          <p:cNvPr id="5" name="Rectangle 4">
            <a:extLst>
              <a:ext uri="{FF2B5EF4-FFF2-40B4-BE49-F238E27FC236}">
                <a16:creationId xmlns:a16="http://schemas.microsoft.com/office/drawing/2014/main" id="{0891F745-03C1-3D2E-442C-A0E797E307C0}"/>
              </a:ext>
              <a:ext uri="{C183D7F6-B498-43B3-948B-1728B52AA6E4}">
                <adec:decorative xmlns:adec="http://schemas.microsoft.com/office/drawing/2017/decorative" val="1"/>
              </a:ext>
            </a:extLst>
          </p:cNvPr>
          <p:cNvSpPr/>
          <p:nvPr userDrawn="1"/>
        </p:nvSpPr>
        <p:spPr>
          <a:xfrm>
            <a:off x="2207" y="299085"/>
            <a:ext cx="853603" cy="6556061"/>
          </a:xfrm>
          <a:prstGeom prst="rect">
            <a:avLst/>
          </a:prstGeom>
          <a:solidFill>
            <a:sysClr val="window" lastClr="FFFFFF">
              <a:alpha val="20000"/>
            </a:sysClr>
          </a:solidFill>
          <a:ln w="264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10" name="Slide Number Placeholder 5">
            <a:extLst>
              <a:ext uri="{FF2B5EF4-FFF2-40B4-BE49-F238E27FC236}">
                <a16:creationId xmlns:a16="http://schemas.microsoft.com/office/drawing/2014/main" id="{A7973DBC-573F-CAC0-CCBF-A135F7A875B6}"/>
              </a:ext>
              <a:ext uri="{C183D7F6-B498-43B3-948B-1728B52AA6E4}">
                <adec:decorative xmlns:adec="http://schemas.microsoft.com/office/drawing/2017/decorative" val="1"/>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pic>
        <p:nvPicPr>
          <p:cNvPr id="7" name="Picture 6" descr="Shape&#10;&#10;Description automatically generated with medium confidence">
            <a:extLst>
              <a:ext uri="{FF2B5EF4-FFF2-40B4-BE49-F238E27FC236}">
                <a16:creationId xmlns:a16="http://schemas.microsoft.com/office/drawing/2014/main" id="{5B1A8AC8-F133-1BD7-2E3A-E237BC245B0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2776959274"/>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1_full bleed sidebar 1-line header">
    <p:bg>
      <p:bgRef idx="1001">
        <a:schemeClr val="bg1"/>
      </p:bgRef>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AD27F19-7530-7EEE-C1EE-BFD2C1CDDBAA}"/>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6" name="Slide Number Placeholder 5"/>
          <p:cNvSpPr>
            <a:spLocks noGrp="1"/>
          </p:cNvSpPr>
          <p:nvPr>
            <p:ph type="sldNum" sz="quarter" idx="12"/>
          </p:nvPr>
        </p:nvSpPr>
        <p:spPr>
          <a:xfrm>
            <a:off x="10723587" y="-50723"/>
            <a:ext cx="1422400" cy="329184"/>
          </a:xfrm>
          <a:prstGeom prst="rect">
            <a:avLst/>
          </a:prstGeom>
        </p:spPr>
        <p:txBody>
          <a:bodyPr/>
          <a:lstStyle>
            <a:lvl1pPr algn="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4" name="Title 1">
            <a:extLst>
              <a:ext uri="{FF2B5EF4-FFF2-40B4-BE49-F238E27FC236}">
                <a16:creationId xmlns:a16="http://schemas.microsoft.com/office/drawing/2014/main" id="{7A36D122-30F9-D203-85B7-15D7190139BF}"/>
              </a:ext>
            </a:extLst>
          </p:cNvPr>
          <p:cNvSpPr>
            <a:spLocks noGrp="1"/>
          </p:cNvSpPr>
          <p:nvPr>
            <p:ph type="title"/>
          </p:nvPr>
        </p:nvSpPr>
        <p:spPr>
          <a:xfrm>
            <a:off x="1066188" y="412089"/>
            <a:ext cx="10706727" cy="726603"/>
          </a:xfrm>
          <a:prstGeom prst="rect">
            <a:avLst/>
          </a:prstGeom>
        </p:spPr>
        <p:txBody>
          <a:bodyPr anchor="t" anchorCtr="0">
            <a:noAutofit/>
          </a:bodyPr>
          <a:lstStyle>
            <a:lvl1pPr>
              <a:defRPr sz="3600" spc="0" baseline="0">
                <a:solidFill>
                  <a:schemeClr val="tx2"/>
                </a:solidFill>
              </a:defRPr>
            </a:lvl1pPr>
          </a:lstStyle>
          <a:p>
            <a:r>
              <a:rPr lang="en-US"/>
              <a:t>Click to edit Master title style</a:t>
            </a:r>
          </a:p>
        </p:txBody>
      </p:sp>
      <p:sp>
        <p:nvSpPr>
          <p:cNvPr id="8" name="Text Placeholder 8">
            <a:extLst>
              <a:ext uri="{FF2B5EF4-FFF2-40B4-BE49-F238E27FC236}">
                <a16:creationId xmlns:a16="http://schemas.microsoft.com/office/drawing/2014/main" id="{0A945ED6-D625-8209-C515-43067960DCC3}"/>
              </a:ext>
            </a:extLst>
          </p:cNvPr>
          <p:cNvSpPr>
            <a:spLocks noGrp="1"/>
          </p:cNvSpPr>
          <p:nvPr>
            <p:ph idx="1" hasCustomPrompt="1"/>
          </p:nvPr>
        </p:nvSpPr>
        <p:spPr>
          <a:xfrm>
            <a:off x="1071720" y="1281023"/>
            <a:ext cx="10515600" cy="467965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4" name="Picture 3" descr="U.S. Department of Transportation Federal Highway Administration logo">
            <a:extLst>
              <a:ext uri="{FF2B5EF4-FFF2-40B4-BE49-F238E27FC236}">
                <a16:creationId xmlns:a16="http://schemas.microsoft.com/office/drawing/2014/main" id="{060D0527-4286-36C2-5705-33A0649C40B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pic>
        <p:nvPicPr>
          <p:cNvPr id="5" name="Picture 4">
            <a:extLst>
              <a:ext uri="{FF2B5EF4-FFF2-40B4-BE49-F238E27FC236}">
                <a16:creationId xmlns:a16="http://schemas.microsoft.com/office/drawing/2014/main" id="{18E88801-77AA-651A-B3AE-E0C53B379538}"/>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7" name="Rectangle 6">
            <a:extLst>
              <a:ext uri="{FF2B5EF4-FFF2-40B4-BE49-F238E27FC236}">
                <a16:creationId xmlns:a16="http://schemas.microsoft.com/office/drawing/2014/main" id="{B4774482-C9E6-2B20-AF07-189CC5804741}"/>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469399629"/>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2_full bleed sidebar 2-line header">
    <p:bg>
      <p:bgRef idx="1001">
        <a:schemeClr val="bg1"/>
      </p:bgRef>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7352910-A7E1-BF29-5B85-7CF6E24FCD37}"/>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6" name="Slide Number Placeholder 5"/>
          <p:cNvSpPr>
            <a:spLocks noGrp="1"/>
          </p:cNvSpPr>
          <p:nvPr>
            <p:ph type="sldNum" sz="quarter" idx="12"/>
          </p:nvPr>
        </p:nvSpPr>
        <p:spPr>
          <a:xfrm>
            <a:off x="10723587" y="-50723"/>
            <a:ext cx="1422400" cy="329184"/>
          </a:xfrm>
          <a:prstGeom prst="rect">
            <a:avLst/>
          </a:prstGeom>
        </p:spPr>
        <p:txBody>
          <a:bodyPr/>
          <a:lstStyle>
            <a:lvl1pPr algn="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 name="Title 1">
            <a:extLst>
              <a:ext uri="{FF2B5EF4-FFF2-40B4-BE49-F238E27FC236}">
                <a16:creationId xmlns:a16="http://schemas.microsoft.com/office/drawing/2014/main" id="{6F26563C-E161-AB65-4768-D8B463969E7C}"/>
              </a:ext>
            </a:extLst>
          </p:cNvPr>
          <p:cNvSpPr>
            <a:spLocks noGrp="1"/>
          </p:cNvSpPr>
          <p:nvPr>
            <p:ph type="title"/>
          </p:nvPr>
        </p:nvSpPr>
        <p:spPr>
          <a:xfrm>
            <a:off x="1053222" y="412089"/>
            <a:ext cx="10972800" cy="1063626"/>
          </a:xfrm>
          <a:prstGeom prst="rect">
            <a:avLst/>
          </a:prstGeom>
        </p:spPr>
        <p:txBody>
          <a:bodyPr anchor="ctr" anchorCtr="0">
            <a:noAutofit/>
          </a:bodyPr>
          <a:lstStyle>
            <a:lvl1pPr>
              <a:defRPr sz="3200" spc="0" baseline="0">
                <a:solidFill>
                  <a:schemeClr val="tx2"/>
                </a:solidFill>
              </a:defRPr>
            </a:lvl1pPr>
          </a:lstStyle>
          <a:p>
            <a:r>
              <a:rPr lang="en-US"/>
              <a:t>Click to edit Master title style</a:t>
            </a:r>
          </a:p>
        </p:txBody>
      </p:sp>
      <p:pic>
        <p:nvPicPr>
          <p:cNvPr id="9" name="Picture 8">
            <a:extLst>
              <a:ext uri="{FF2B5EF4-FFF2-40B4-BE49-F238E27FC236}">
                <a16:creationId xmlns:a16="http://schemas.microsoft.com/office/drawing/2014/main" id="{B11678C2-2A08-604C-51E0-D20F36700D4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10" name="Rectangle 9">
            <a:extLst>
              <a:ext uri="{FF2B5EF4-FFF2-40B4-BE49-F238E27FC236}">
                <a16:creationId xmlns:a16="http://schemas.microsoft.com/office/drawing/2014/main" id="{00353607-CBE2-14F5-AA41-24B329BEACD8}"/>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3" name="Content Placeholder 2">
            <a:extLst>
              <a:ext uri="{FF2B5EF4-FFF2-40B4-BE49-F238E27FC236}">
                <a16:creationId xmlns:a16="http://schemas.microsoft.com/office/drawing/2014/main" id="{9791C661-0DFC-BD31-EDD3-685F7F78E210}"/>
              </a:ext>
            </a:extLst>
          </p:cNvPr>
          <p:cNvSpPr>
            <a:spLocks noGrp="1"/>
          </p:cNvSpPr>
          <p:nvPr>
            <p:ph idx="1"/>
          </p:nvPr>
        </p:nvSpPr>
        <p:spPr>
          <a:xfrm>
            <a:off x="1053222" y="1618046"/>
            <a:ext cx="10972800" cy="4539776"/>
          </a:xfrm>
          <a:prstGeom prst="rect">
            <a:avLst/>
          </a:prstGeom>
        </p:spPr>
        <p:txBody>
          <a:bodyPr/>
          <a:lstStyle>
            <a:lvl1pPr marL="402336" indent="-402336">
              <a:spcBef>
                <a:spcPts val="672"/>
              </a:spcBef>
              <a:defRPr/>
            </a:lvl1pPr>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057400" marR="0" lvl="4" indent="-228600" algn="l" defTabSz="914400" rtl="0" eaLnBrk="1" fontAlgn="auto" latinLnBrk="0" hangingPunct="1">
              <a:lnSpc>
                <a:spcPct val="100000"/>
              </a:lnSpc>
              <a:spcBef>
                <a:spcPts val="500"/>
              </a:spcBef>
              <a:spcAft>
                <a:spcPts val="0"/>
              </a:spcAft>
              <a:buClr>
                <a:srgbClr val="1C6EA8"/>
              </a:buClr>
              <a:buSzTx/>
              <a:buFont typeface="Arial" panose="020B0604020202020204" pitchFamily="34" charset="0"/>
              <a:buChar char="‒"/>
              <a:tabLst/>
              <a:defRPr/>
            </a:pPr>
            <a:endParaRPr lang="en-US"/>
          </a:p>
        </p:txBody>
      </p:sp>
      <p:pic>
        <p:nvPicPr>
          <p:cNvPr id="8" name="Picture 7" descr="U.S. Department of Transportation Federal Highway Administration logo">
            <a:extLst>
              <a:ext uri="{FF2B5EF4-FFF2-40B4-BE49-F238E27FC236}">
                <a16:creationId xmlns:a16="http://schemas.microsoft.com/office/drawing/2014/main" id="{7AEADC98-925A-41A3-71D2-F40AACFD131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1063212723"/>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2_Title 2-line and content white bg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2" name="Title 1"/>
          <p:cNvSpPr>
            <a:spLocks noGrp="1"/>
          </p:cNvSpPr>
          <p:nvPr>
            <p:ph type="title"/>
          </p:nvPr>
        </p:nvSpPr>
        <p:spPr>
          <a:xfrm>
            <a:off x="1071720" y="412089"/>
            <a:ext cx="10972800" cy="1063626"/>
          </a:xfrm>
          <a:prstGeom prst="rect">
            <a:avLst/>
          </a:prstGeom>
        </p:spPr>
        <p:txBody>
          <a:bodyPr anchor="ctr" anchorCtr="0">
            <a:noAutofit/>
          </a:bodyPr>
          <a:lstStyle>
            <a:lvl1pPr>
              <a:defRPr sz="3200" spc="0" baseline="0">
                <a:solidFill>
                  <a:schemeClr val="tx2"/>
                </a:solidFill>
              </a:defRPr>
            </a:lvl1pPr>
          </a:lstStyle>
          <a:p>
            <a:r>
              <a:rPr lang="en-US"/>
              <a:t>Click to edit Master title style</a:t>
            </a:r>
          </a:p>
        </p:txBody>
      </p:sp>
      <p:pic>
        <p:nvPicPr>
          <p:cNvPr id="9" name="Picture 8">
            <a:extLst>
              <a:ext uri="{FF2B5EF4-FFF2-40B4-BE49-F238E27FC236}">
                <a16:creationId xmlns:a16="http://schemas.microsoft.com/office/drawing/2014/main" id="{62C95E56-37D5-C975-F624-9BC05D89F68F}"/>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10" name="Rectangle 9">
            <a:extLst>
              <a:ext uri="{FF2B5EF4-FFF2-40B4-BE49-F238E27FC236}">
                <a16:creationId xmlns:a16="http://schemas.microsoft.com/office/drawing/2014/main" id="{02BB4781-D975-5E97-B905-9357EB43E1C2}"/>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1" name="Text Placeholder 8">
            <a:extLst>
              <a:ext uri="{FF2B5EF4-FFF2-40B4-BE49-F238E27FC236}">
                <a16:creationId xmlns:a16="http://schemas.microsoft.com/office/drawing/2014/main" id="{124B7D5D-EB2F-DDEF-5727-0DD547F25DA2}"/>
              </a:ext>
            </a:extLst>
          </p:cNvPr>
          <p:cNvSpPr>
            <a:spLocks noGrp="1"/>
          </p:cNvSpPr>
          <p:nvPr>
            <p:ph idx="1" hasCustomPrompt="1"/>
          </p:nvPr>
        </p:nvSpPr>
        <p:spPr>
          <a:xfrm>
            <a:off x="1071720" y="1609343"/>
            <a:ext cx="10515600" cy="435133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3" name="Picture 2" descr="U.S. Department of Transportation Federal Highway Administration logo">
            <a:extLst>
              <a:ext uri="{FF2B5EF4-FFF2-40B4-BE49-F238E27FC236}">
                <a16:creationId xmlns:a16="http://schemas.microsoft.com/office/drawing/2014/main" id="{1469B8A2-46BD-C1EE-B63C-038D7DF4E45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1400360886"/>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51_Two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533400"/>
            <a:ext cx="10972800" cy="990600"/>
          </a:xfrm>
          <a:prstGeom prst="rect">
            <a:avLst/>
          </a:prstGeom>
        </p:spPr>
        <p:txBody>
          <a:bodyPr/>
          <a:lstStyle>
            <a:lvl1pPr>
              <a:defRPr>
                <a:solidFill>
                  <a:schemeClr val="tx2"/>
                </a:solidFill>
              </a:defRPr>
            </a:lvl1pPr>
          </a:lstStyle>
          <a:p>
            <a:r>
              <a:rPr lang="en-US"/>
              <a:t>Click to edit Master title style</a:t>
            </a:r>
          </a:p>
        </p:txBody>
      </p:sp>
      <p:sp>
        <p:nvSpPr>
          <p:cNvPr id="3" name="Content Placeholder 2"/>
          <p:cNvSpPr>
            <a:spLocks noGrp="1"/>
          </p:cNvSpPr>
          <p:nvPr>
            <p:ph sz="half" idx="1"/>
          </p:nvPr>
        </p:nvSpPr>
        <p:spPr>
          <a:xfrm>
            <a:off x="609600" y="1673352"/>
            <a:ext cx="5384800" cy="4718304"/>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4" name="Content Placeholder 3"/>
          <p:cNvSpPr>
            <a:spLocks noGrp="1"/>
          </p:cNvSpPr>
          <p:nvPr>
            <p:ph sz="half" idx="2"/>
          </p:nvPr>
        </p:nvSpPr>
        <p:spPr>
          <a:xfrm>
            <a:off x="6197600" y="1673352"/>
            <a:ext cx="5384800" cy="4718304"/>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lvl="4"/>
            <a:endParaRPr lang="en-US"/>
          </a:p>
        </p:txBody>
      </p:sp>
    </p:spTree>
    <p:extLst>
      <p:ext uri="{BB962C8B-B14F-4D97-AF65-F5344CB8AC3E}">
        <p14:creationId xmlns:p14="http://schemas.microsoft.com/office/powerpoint/2010/main" val="2892009263"/>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0_Generic">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533400"/>
            <a:ext cx="10972800" cy="5858256"/>
          </a:xfrm>
          <a:prstGeom prst="rect">
            <a:avLst/>
          </a:prstGeom>
        </p:spPr>
        <p:txBody>
          <a:bodyPr/>
          <a:lstStyle>
            <a:lvl1pPr marL="0" indent="0">
              <a:buFontTx/>
              <a:buNone/>
              <a:defRPr sz="2100"/>
            </a:lvl1pPr>
            <a:lvl2pPr marL="457200" indent="0">
              <a:buFont typeface="Arial" panose="020B0604020202020204" pitchFamily="34" charset="0"/>
              <a:buNone/>
              <a:defRPr sz="1800"/>
            </a:lvl2pPr>
            <a:lvl3pPr marL="796925" indent="0">
              <a:buFont typeface="Arial" panose="020B0604020202020204" pitchFamily="34" charset="0"/>
              <a:buNone/>
              <a:defRPr sz="1500"/>
            </a:lvl3pPr>
            <a:lvl4pPr marL="1147763" indent="0">
              <a:buFont typeface="Arial" panose="020B0604020202020204" pitchFamily="34" charset="0"/>
              <a:buNone/>
              <a:defRPr sz="1350"/>
            </a:lvl4pPr>
            <a:lvl5pPr marL="1433512" indent="0">
              <a:buFont typeface="Arial" panose="020B0604020202020204" pitchFamily="34" charset="0"/>
              <a:buNone/>
              <a:defRPr sz="1350"/>
            </a:lvl5pPr>
            <a:lvl6pPr>
              <a:defRPr sz="1350"/>
            </a:lvl6pPr>
            <a:lvl7pPr marL="1762125" indent="0">
              <a:buFont typeface="Arial" panose="020B0604020202020204" pitchFamily="34" charset="0"/>
              <a:buNone/>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007945476"/>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10_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48739"/>
            <a:ext cx="10972800" cy="889953"/>
          </a:xfrm>
        </p:spPr>
        <p:txBody>
          <a:bodyPr>
            <a:normAutofit/>
          </a:bodyPr>
          <a:lstStyle>
            <a:lvl1pPr>
              <a:defRPr sz="2800" spc="0" baseline="0">
                <a:solidFill>
                  <a:schemeClr val="tx2"/>
                </a:solidFill>
              </a:defRPr>
            </a:lvl1pPr>
          </a:lstStyle>
          <a:p>
            <a:r>
              <a:rPr lang="en-US"/>
              <a:t>Click to edit Master title style</a:t>
            </a:r>
          </a:p>
        </p:txBody>
      </p:sp>
      <p:sp>
        <p:nvSpPr>
          <p:cNvPr id="3" name="Content Placeholder 2"/>
          <p:cNvSpPr>
            <a:spLocks noGrp="1"/>
          </p:cNvSpPr>
          <p:nvPr>
            <p:ph idx="1"/>
          </p:nvPr>
        </p:nvSpPr>
        <p:spPr>
          <a:xfrm>
            <a:off x="609600" y="1281022"/>
            <a:ext cx="10972800" cy="4876800"/>
          </a:xfrm>
        </p:spPr>
        <p:txBody>
          <a:bodyPr/>
          <a:lstStyle>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057400" marR="0" lvl="4" indent="-228600" algn="l" defTabSz="914400" rtl="0" eaLnBrk="1" fontAlgn="auto" latinLnBrk="0" hangingPunct="1">
              <a:lnSpc>
                <a:spcPct val="100000"/>
              </a:lnSpc>
              <a:spcBef>
                <a:spcPts val="500"/>
              </a:spcBef>
              <a:spcAft>
                <a:spcPts val="0"/>
              </a:spcAft>
              <a:buClr>
                <a:srgbClr val="1C6EA8"/>
              </a:buClr>
              <a:buSzTx/>
              <a:buFont typeface="Arial" panose="020B0604020202020204" pitchFamily="34" charset="0"/>
              <a:buChar char="‒"/>
              <a:tabLst/>
              <a:defRPr/>
            </a:pPr>
            <a:endParaRPr lang="en-US"/>
          </a:p>
        </p:txBody>
      </p:sp>
      <p:pic>
        <p:nvPicPr>
          <p:cNvPr id="5" name="Picture 4" descr="Shape&#10;&#10;Description automatically generated with medium confidence">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14" name="Picture 13" descr="A picture containing graphical user interface&#10;&#10;Description automatically generated">
            <a:extLst>
              <a:ext uri="{FF2B5EF4-FFF2-40B4-BE49-F238E27FC236}">
                <a16:creationId xmlns:a16="http://schemas.microsoft.com/office/drawing/2014/main" id="{6CDFE689-5761-E4CB-5A06-BD76B7A6672E}"/>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9569" t="64384" r="6129" b="23100"/>
          <a:stretch/>
        </p:blipFill>
        <p:spPr>
          <a:xfrm>
            <a:off x="5546937" y="6227265"/>
            <a:ext cx="6794090" cy="626745"/>
          </a:xfrm>
          <a:prstGeom prst="rect">
            <a:avLst/>
          </a:prstGeom>
        </p:spPr>
      </p:pic>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r>
              <a:rPr lang="en-US" sz="1400" spc="100" baseline="0">
                <a:solidFill>
                  <a:schemeClr val="bg1"/>
                </a:solidFill>
                <a:latin typeface="FHWA Series F2001" panose="020B0807000000020003" pitchFamily="34" charset="0"/>
              </a:rPr>
              <a:t>MUTCD 11th Edition Overview</a:t>
            </a:r>
          </a:p>
        </p:txBody>
      </p:sp>
      <p:sp>
        <p:nvSpPr>
          <p:cNvPr id="6" name="Slide Number Placeholder 5"/>
          <p:cNvSpPr>
            <a:spLocks noGrp="1"/>
          </p:cNvSpPr>
          <p:nvPr>
            <p:ph type="sldNum" sz="quarter" idx="12"/>
          </p:nvPr>
        </p:nvSpPr>
        <p:spPr>
          <a:xfrm>
            <a:off x="10723587" y="77917"/>
            <a:ext cx="1422400" cy="200544"/>
          </a:xfrm>
        </p:spPr>
        <p:txBody>
          <a:bodyPr/>
          <a:lstStyle>
            <a:lvl1pPr algn="r">
              <a:defRPr sz="1000" b="0">
                <a:solidFill>
                  <a:schemeClr val="bg1"/>
                </a:solidFill>
              </a:defRPr>
            </a:lvl1pPr>
          </a:lstStyle>
          <a:p>
            <a:fld id="{27D0B6EC-96E3-47BF-BC78-C16C53CA2EEB}" type="slidenum">
              <a:rPr lang="en-US" smtClean="0"/>
              <a:pPr/>
              <a:t>‹#›</a:t>
            </a:fld>
            <a:endParaRPr lang="en-US"/>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latin typeface="FHWA Series D2001" panose="020B0604000000020003" pitchFamily="34" charset="0"/>
              </a:rPr>
              <a:pPr/>
              <a:t>‹#›</a:t>
            </a:fld>
            <a:endParaRPr lang="en-US" sz="1000" b="0">
              <a:latin typeface="FHWA Series D2001" panose="020B0604000000020003" pitchFamily="34" charset="0"/>
            </a:endParaRPr>
          </a:p>
        </p:txBody>
      </p:sp>
    </p:spTree>
    <p:extLst>
      <p:ext uri="{BB962C8B-B14F-4D97-AF65-F5344CB8AC3E}">
        <p14:creationId xmlns:p14="http://schemas.microsoft.com/office/powerpoint/2010/main" val="1815006649"/>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Opening Title 11th Ed Overview-Edit Date">
    <p:spTree>
      <p:nvGrpSpPr>
        <p:cNvPr id="1" name=""/>
        <p:cNvGrpSpPr/>
        <p:nvPr/>
      </p:nvGrpSpPr>
      <p:grpSpPr>
        <a:xfrm>
          <a:off x="0" y="0"/>
          <a:ext cx="0" cy="0"/>
          <a:chOff x="0" y="0"/>
          <a:chExt cx="0" cy="0"/>
        </a:xfrm>
      </p:grpSpPr>
      <p:cxnSp>
        <p:nvCxnSpPr>
          <p:cNvPr id="8" name="Straight Connector 7">
            <a:extLst>
              <a:ext uri="{C183D7F6-B498-43B3-948B-1728B52AA6E4}">
                <adec:decorative xmlns:adec="http://schemas.microsoft.com/office/drawing/2017/decorative" val="1"/>
              </a:ext>
            </a:extLst>
          </p:cNvPr>
          <p:cNvCxnSpPr>
            <a:cxnSpLocks/>
          </p:cNvCxnSpPr>
          <p:nvPr/>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pic>
        <p:nvPicPr>
          <p:cNvPr id="11" name="Picture 10" descr="Front cover of the Manual on Uniform Traffic Control Devices for Streets and Highways 11th Edition">
            <a:extLst>
              <a:ext uri="{FF2B5EF4-FFF2-40B4-BE49-F238E27FC236}">
                <a16:creationId xmlns:a16="http://schemas.microsoft.com/office/drawing/2014/main" id="{D7DD93B0-1435-FF0E-F924-0D932DD7DD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grpSp>
        <p:nvGrpSpPr>
          <p:cNvPr id="13" name="Group 12">
            <a:extLst>
              <a:ext uri="{FF2B5EF4-FFF2-40B4-BE49-F238E27FC236}">
                <a16:creationId xmlns:a16="http://schemas.microsoft.com/office/drawing/2014/main" id="{E5300F92-952C-C70F-D9A8-D60D1FA8A821}"/>
              </a:ext>
              <a:ext uri="{C183D7F6-B498-43B3-948B-1728B52AA6E4}">
                <adec:decorative xmlns:adec="http://schemas.microsoft.com/office/drawing/2017/decorative" val="1"/>
              </a:ext>
            </a:extLst>
          </p:cNvPr>
          <p:cNvGrpSpPr/>
          <p:nvPr userDrawn="1"/>
        </p:nvGrpSpPr>
        <p:grpSpPr>
          <a:xfrm>
            <a:off x="1744946" y="-202289"/>
            <a:ext cx="10447054" cy="1091112"/>
            <a:chOff x="1744946" y="-202289"/>
            <a:chExt cx="10447054" cy="1091112"/>
          </a:xfrm>
        </p:grpSpPr>
        <p:pic>
          <p:nvPicPr>
            <p:cNvPr id="14" name="Picture 13" descr="Graphical user interface, website&#10;&#10;Description automatically generated">
              <a:extLst>
                <a:ext uri="{FF2B5EF4-FFF2-40B4-BE49-F238E27FC236}">
                  <a16:creationId xmlns:a16="http://schemas.microsoft.com/office/drawing/2014/main" id="{38799F82-781B-5C90-8CF8-F1AD3DFDA992}"/>
                </a:ext>
              </a:extLst>
            </p:cNvPr>
            <p:cNvPicPr>
              <a:picLocks noChangeAspect="1"/>
            </p:cNvPicPr>
            <p:nvPr userDrawn="1"/>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15" name="Rectangle: Single Corner Snipped 14">
              <a:extLst>
                <a:ext uri="{FF2B5EF4-FFF2-40B4-BE49-F238E27FC236}">
                  <a16:creationId xmlns:a16="http://schemas.microsoft.com/office/drawing/2014/main" id="{5C9615DA-A9F1-E4E8-0E27-DCC284AF491A}"/>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9" name="Text Placeholder 18">
            <a:extLst>
              <a:ext uri="{FF2B5EF4-FFF2-40B4-BE49-F238E27FC236}">
                <a16:creationId xmlns:a16="http://schemas.microsoft.com/office/drawing/2014/main" id="{5B46319D-0373-A949-A779-C7D378EB6EC1}"/>
              </a:ext>
            </a:extLst>
          </p:cNvPr>
          <p:cNvSpPr>
            <a:spLocks noGrp="1"/>
          </p:cNvSpPr>
          <p:nvPr>
            <p:ph type="body" sz="quarter" idx="11" hasCustomPrompt="1"/>
          </p:nvPr>
        </p:nvSpPr>
        <p:spPr>
          <a:xfrm>
            <a:off x="8871857" y="6466114"/>
            <a:ext cx="3320143" cy="391886"/>
          </a:xfrm>
        </p:spPr>
        <p:txBody>
          <a:bodyPr/>
          <a:lstStyle>
            <a:lvl1pPr marL="0" indent="0">
              <a:buNone/>
              <a:defRPr sz="1500" b="1"/>
            </a:lvl1pPr>
          </a:lstStyle>
          <a:p>
            <a:pPr lvl="0"/>
            <a:r>
              <a:rPr lang="en-US"/>
              <a:t>[Click to add date]</a:t>
            </a:r>
          </a:p>
        </p:txBody>
      </p:sp>
      <p:sp>
        <p:nvSpPr>
          <p:cNvPr id="18" name="Text Placeholder 2">
            <a:extLst>
              <a:ext uri="{FF2B5EF4-FFF2-40B4-BE49-F238E27FC236}">
                <a16:creationId xmlns:a16="http://schemas.microsoft.com/office/drawing/2014/main" id="{FC3E5300-11AE-10BF-3985-9604FCCE4F24}"/>
              </a:ext>
            </a:extLst>
          </p:cNvPr>
          <p:cNvSpPr>
            <a:spLocks noGrp="1"/>
          </p:cNvSpPr>
          <p:nvPr>
            <p:ph type="body" sz="quarter" idx="12"/>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a:p>
        </p:txBody>
      </p:sp>
      <p:sp>
        <p:nvSpPr>
          <p:cNvPr id="20" name="Text Placeholder 5">
            <a:extLst>
              <a:ext uri="{FF2B5EF4-FFF2-40B4-BE49-F238E27FC236}">
                <a16:creationId xmlns:a16="http://schemas.microsoft.com/office/drawing/2014/main" id="{314AEA4D-762F-C935-5A7E-80AE80A1609F}"/>
              </a:ext>
            </a:extLst>
          </p:cNvPr>
          <p:cNvSpPr>
            <a:spLocks noGrp="1"/>
          </p:cNvSpPr>
          <p:nvPr>
            <p:ph type="body" sz="quarter" idx="13"/>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a:p>
        </p:txBody>
      </p:sp>
      <p:sp>
        <p:nvSpPr>
          <p:cNvPr id="35" name="Title 32">
            <a:extLst>
              <a:ext uri="{FF2B5EF4-FFF2-40B4-BE49-F238E27FC236}">
                <a16:creationId xmlns:a16="http://schemas.microsoft.com/office/drawing/2014/main" id="{76A8BAA8-537D-1359-39DA-7DA9F89B2DB3}"/>
              </a:ext>
            </a:extLst>
          </p:cNvPr>
          <p:cNvSpPr>
            <a:spLocks noGrp="1"/>
          </p:cNvSpPr>
          <p:nvPr>
            <p:ph type="title"/>
          </p:nvPr>
        </p:nvSpPr>
        <p:spPr>
          <a:xfrm>
            <a:off x="1401563" y="3869551"/>
            <a:ext cx="7251700" cy="1164361"/>
          </a:xfrm>
        </p:spPr>
        <p:txBody>
          <a:bodyPr anchor="t">
            <a:normAutofit/>
          </a:bodyPr>
          <a:lstStyle>
            <a:lvl1pPr algn="r">
              <a:defRPr sz="2400"/>
            </a:lvl1pPr>
          </a:lstStyle>
          <a:p>
            <a:endParaRPr lang="en-US"/>
          </a:p>
        </p:txBody>
      </p:sp>
      <p:sp>
        <p:nvSpPr>
          <p:cNvPr id="39" name="Content Placeholder 38">
            <a:extLst>
              <a:ext uri="{FF2B5EF4-FFF2-40B4-BE49-F238E27FC236}">
                <a16:creationId xmlns:a16="http://schemas.microsoft.com/office/drawing/2014/main" id="{B20E565D-E4B1-A4AE-B424-3F3616E2810A}"/>
              </a:ext>
            </a:extLst>
          </p:cNvPr>
          <p:cNvSpPr>
            <a:spLocks noGrp="1"/>
          </p:cNvSpPr>
          <p:nvPr>
            <p:ph sz="quarter" idx="14"/>
          </p:nvPr>
        </p:nvSpPr>
        <p:spPr>
          <a:xfrm>
            <a:off x="1401763" y="4760534"/>
            <a:ext cx="7251700" cy="956973"/>
          </a:xfrm>
        </p:spPr>
        <p:txBody>
          <a:bodyPr/>
          <a:lstStyle>
            <a:lvl1pPr marL="0" indent="0" algn="r">
              <a:buNone/>
              <a:defRPr sz="2000">
                <a:latin typeface="+mj-lt"/>
              </a:defRPr>
            </a:lvl1pPr>
          </a:lstStyle>
          <a:p>
            <a:pPr lvl="0"/>
            <a:endParaRPr lang="en-US"/>
          </a:p>
        </p:txBody>
      </p:sp>
      <p:sp>
        <p:nvSpPr>
          <p:cNvPr id="41" name="Content Placeholder 40">
            <a:extLst>
              <a:ext uri="{FF2B5EF4-FFF2-40B4-BE49-F238E27FC236}">
                <a16:creationId xmlns:a16="http://schemas.microsoft.com/office/drawing/2014/main" id="{BF1D5CFB-B851-6C2F-5E2D-7DEE661EFC23}"/>
              </a:ext>
            </a:extLst>
          </p:cNvPr>
          <p:cNvSpPr>
            <a:spLocks noGrp="1"/>
          </p:cNvSpPr>
          <p:nvPr>
            <p:ph sz="quarter" idx="15"/>
          </p:nvPr>
        </p:nvSpPr>
        <p:spPr>
          <a:xfrm>
            <a:off x="8872538" y="5269584"/>
            <a:ext cx="3319462" cy="1196304"/>
          </a:xfrm>
        </p:spPr>
        <p:txBody>
          <a:bodyPr/>
          <a:lstStyle>
            <a:lvl1pPr marL="0" indent="0">
              <a:buNone/>
              <a:defRPr sz="1600" b="1"/>
            </a:lvl1pPr>
            <a:lvl2pPr marL="457200" indent="0">
              <a:buNone/>
              <a:defRPr/>
            </a:lvl2pPr>
            <a:lvl3pPr marL="411480" indent="0">
              <a:buNone/>
              <a:defRPr/>
            </a:lvl3pPr>
            <a:lvl4pPr marL="617220" indent="0">
              <a:buNone/>
              <a:defRPr/>
            </a:lvl4pPr>
            <a:lvl5pPr marL="788670" indent="0">
              <a:buNone/>
              <a:defRPr/>
            </a:lvl5pPr>
          </a:lstStyle>
          <a:p>
            <a:pPr lvl="0"/>
            <a:endParaRPr lang="en-US"/>
          </a:p>
        </p:txBody>
      </p:sp>
    </p:spTree>
    <p:extLst>
      <p:ext uri="{BB962C8B-B14F-4D97-AF65-F5344CB8AC3E}">
        <p14:creationId xmlns:p14="http://schemas.microsoft.com/office/powerpoint/2010/main" val="391564056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15" name="Text Placeholder 2">
            <a:extLst>
              <a:ext uri="{FF2B5EF4-FFF2-40B4-BE49-F238E27FC236}">
                <a16:creationId xmlns:a16="http://schemas.microsoft.com/office/drawing/2014/main" id="{0526499B-29EB-0689-E193-716E4B0EBE52}"/>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a:p>
        </p:txBody>
      </p:sp>
      <p:sp>
        <p:nvSpPr>
          <p:cNvPr id="17" name="Text Placeholder 5">
            <a:extLst>
              <a:ext uri="{FF2B5EF4-FFF2-40B4-BE49-F238E27FC236}">
                <a16:creationId xmlns:a16="http://schemas.microsoft.com/office/drawing/2014/main" id="{3E257A32-0EF4-879A-7880-BFADE6451D9D}"/>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a:p>
        </p:txBody>
      </p:sp>
      <p:sp>
        <p:nvSpPr>
          <p:cNvPr id="19" name="Title 32">
            <a:extLst>
              <a:ext uri="{FF2B5EF4-FFF2-40B4-BE49-F238E27FC236}">
                <a16:creationId xmlns:a16="http://schemas.microsoft.com/office/drawing/2014/main" id="{8147C967-A9F2-4642-FB9C-E0ED7A36EE5A}"/>
              </a:ext>
            </a:extLst>
          </p:cNvPr>
          <p:cNvSpPr>
            <a:spLocks noGrp="1"/>
          </p:cNvSpPr>
          <p:nvPr>
            <p:ph type="title"/>
          </p:nvPr>
        </p:nvSpPr>
        <p:spPr>
          <a:xfrm>
            <a:off x="1401563" y="3869552"/>
            <a:ext cx="7251700" cy="557214"/>
          </a:xfrm>
        </p:spPr>
        <p:txBody>
          <a:bodyPr anchor="t">
            <a:normAutofit/>
          </a:bodyPr>
          <a:lstStyle>
            <a:lvl1pPr algn="r">
              <a:defRPr sz="2400"/>
            </a:lvl1pPr>
          </a:lstStyle>
          <a:p>
            <a:endParaRPr lang="en-US"/>
          </a:p>
        </p:txBody>
      </p:sp>
      <p:sp>
        <p:nvSpPr>
          <p:cNvPr id="20" name="Content Placeholder 38">
            <a:extLst>
              <a:ext uri="{FF2B5EF4-FFF2-40B4-BE49-F238E27FC236}">
                <a16:creationId xmlns:a16="http://schemas.microsoft.com/office/drawing/2014/main" id="{1E7402B7-97ED-4A39-E75B-29454609CA41}"/>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a:p>
        </p:txBody>
      </p:sp>
    </p:spTree>
    <p:extLst>
      <p:ext uri="{BB962C8B-B14F-4D97-AF65-F5344CB8AC3E}">
        <p14:creationId xmlns:p14="http://schemas.microsoft.com/office/powerpoint/2010/main" val="3233055906"/>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2" name="Title 1">
            <a:extLst>
              <a:ext uri="{FF2B5EF4-FFF2-40B4-BE49-F238E27FC236}">
                <a16:creationId xmlns:a16="http://schemas.microsoft.com/office/drawing/2014/main" id="{456E5C33-A251-EFE5-7918-0B36CCC8792D}"/>
              </a:ext>
            </a:extLst>
          </p:cNvPr>
          <p:cNvSpPr txBox="1">
            <a:spLocks/>
          </p:cNvSpPr>
          <p:nvPr userDrawn="1"/>
        </p:nvSpPr>
        <p:spPr>
          <a:xfrm>
            <a:off x="1405387" y="1076961"/>
            <a:ext cx="7251932" cy="2625912"/>
          </a:xfrm>
          <a:prstGeom prst="rect">
            <a:avLst/>
          </a:prstGeom>
        </p:spPr>
        <p:txBody>
          <a:bodyPr vert="horz" lIns="91440" tIns="45720" rIns="91440" bIns="45720" rtlCol="0" anchor="b" anchorCtr="0">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Aft>
                <a:spcPts val="0"/>
              </a:spcAft>
            </a:pPr>
            <a:r>
              <a:rPr lang="en-US" sz="4400" spc="0">
                <a:latin typeface="FHWA Series F2001" panose="020B0807000000020003" pitchFamily="34" charset="0"/>
              </a:rPr>
              <a:t>Manual on </a:t>
            </a:r>
            <a:br>
              <a:rPr lang="en-US" sz="4400" spc="0">
                <a:latin typeface="FHWA Series F2001" panose="020B0807000000020003" pitchFamily="34" charset="0"/>
              </a:rPr>
            </a:br>
            <a:r>
              <a:rPr lang="en-US" sz="4400" spc="0">
                <a:latin typeface="FHWA Series F2001" panose="020B0807000000020003" pitchFamily="34" charset="0"/>
              </a:rPr>
              <a:t>Uniform Traffic </a:t>
            </a:r>
            <a:br>
              <a:rPr lang="en-US" sz="4400" spc="0">
                <a:latin typeface="FHWA Series F2001" panose="020B0807000000020003" pitchFamily="34" charset="0"/>
              </a:rPr>
            </a:br>
            <a:r>
              <a:rPr lang="en-US" sz="4400" spc="0">
                <a:latin typeface="FHWA Series F2001" panose="020B0807000000020003" pitchFamily="34" charset="0"/>
              </a:rPr>
              <a:t>Control Devices</a:t>
            </a:r>
            <a:br>
              <a:rPr lang="en-US" sz="3600" spc="0">
                <a:latin typeface="FHWA Series F2001" panose="020B0807000000020003" pitchFamily="34" charset="0"/>
              </a:rPr>
            </a:br>
            <a:r>
              <a:rPr lang="en-US" sz="2800" spc="0">
                <a:latin typeface="FHWA Series F2001" panose="020B0807000000020003" pitchFamily="34" charset="0"/>
              </a:rPr>
              <a:t>for Streets and Highways </a:t>
            </a:r>
          </a:p>
        </p:txBody>
      </p:sp>
      <p:sp>
        <p:nvSpPr>
          <p:cNvPr id="30" name="Subtitle 2">
            <a:extLst>
              <a:ext uri="{FF2B5EF4-FFF2-40B4-BE49-F238E27FC236}">
                <a16:creationId xmlns:a16="http://schemas.microsoft.com/office/drawing/2014/main" id="{B9246292-9F5D-61CF-C1E4-6CEEE86A4652}"/>
              </a:ext>
            </a:extLst>
          </p:cNvPr>
          <p:cNvSpPr txBox="1">
            <a:spLocks/>
          </p:cNvSpPr>
          <p:nvPr userDrawn="1"/>
        </p:nvSpPr>
        <p:spPr>
          <a:xfrm>
            <a:off x="1401331" y="3876983"/>
            <a:ext cx="7251932" cy="414002"/>
          </a:xfrm>
          <a:prstGeom prst="rect">
            <a:avLst/>
          </a:prstGeom>
        </p:spPr>
        <p:txBody>
          <a:bodyPr vert="horz" lIns="91440" tIns="45720" rIns="91440" bIns="45720" rtlCol="0">
            <a:noAutofit/>
          </a:bodyPr>
          <a:lstStyle>
            <a:lvl1pPr marL="0" indent="0" algn="r" defTabSz="685800" rtl="0" eaLnBrk="1" latinLnBrk="0" hangingPunct="1">
              <a:spcBef>
                <a:spcPct val="20000"/>
              </a:spcBef>
              <a:buClr>
                <a:schemeClr val="accent1"/>
              </a:buClr>
              <a:buSzPct val="85000"/>
              <a:buFont typeface="Arial" panose="020B0604020202020204" pitchFamily="34" charset="0"/>
              <a:buNone/>
              <a:defRPr kumimoji="0" lang="en-US" sz="2400" b="0" i="0" u="none" strike="noStrike" kern="1200" cap="none" spc="0" normalizeH="0" baseline="0" dirty="0">
                <a:ln>
                  <a:noFill/>
                </a:ln>
                <a:solidFill>
                  <a:prstClr val="white"/>
                </a:solidFill>
                <a:effectLst/>
                <a:uLnTx/>
                <a:uFillTx/>
                <a:latin typeface="FHWA Series F2001" panose="020B0807000000020003" pitchFamily="34" charset="0"/>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24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An Overview of Changes in</a:t>
            </a:r>
          </a:p>
        </p:txBody>
      </p:sp>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043607" y="4300020"/>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dirty="0"/>
          </a:p>
        </p:txBody>
      </p:sp>
      <p:sp>
        <p:nvSpPr>
          <p:cNvPr id="18" name="TextBox 17">
            <a:extLst>
              <a:ext uri="{FF2B5EF4-FFF2-40B4-BE49-F238E27FC236}">
                <a16:creationId xmlns:a16="http://schemas.microsoft.com/office/drawing/2014/main" id="{924A1D49-867A-D369-050C-7A931F13347F}"/>
              </a:ext>
            </a:extLst>
          </p:cNvPr>
          <p:cNvSpPr txBox="1"/>
          <p:nvPr userDrawn="1"/>
        </p:nvSpPr>
        <p:spPr>
          <a:xfrm>
            <a:off x="2555755" y="4827265"/>
            <a:ext cx="6097508" cy="645177"/>
          </a:xfrm>
          <a:prstGeom prst="rect">
            <a:avLst/>
          </a:prstGeom>
          <a:noFill/>
        </p:spPr>
        <p:txBody>
          <a:bodyPr wrap="square">
            <a:spAutoFit/>
          </a:bodyPr>
          <a:lstStyle/>
          <a:p>
            <a:pPr marL="173038" marR="0" lvl="0" indent="0" algn="r" defTabSz="685800" rtl="0" eaLnBrk="1" fontAlgn="auto" latinLnBrk="0" hangingPunct="1">
              <a:lnSpc>
                <a:spcPct val="114000"/>
              </a:lnSpc>
              <a:spcBef>
                <a:spcPct val="20000"/>
              </a:spcBef>
              <a:spcAft>
                <a:spcPts val="0"/>
              </a:spcAft>
              <a:buClr>
                <a:srgbClr val="4F81BD"/>
              </a:buClr>
              <a:buSzPct val="85000"/>
              <a:buFont typeface="Arial" panose="020B0604020202020204" pitchFamily="34" charset="0"/>
              <a:buNone/>
              <a:tabLst/>
              <a:defRPr/>
            </a:pPr>
            <a:r>
              <a:rPr kumimoji="0" lang="en-US" sz="16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As published in the December 2023</a:t>
            </a:r>
            <a:br>
              <a:rPr kumimoji="0" lang="en-US" sz="16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br>
            <a:r>
              <a:rPr kumimoji="0" lang="en-US" sz="16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Notice of Final Rule</a:t>
            </a:r>
            <a:endParaRPr kumimoji="0" lang="en-US" sz="1600" b="0" i="1" u="none" strike="noStrike" kern="1200" cap="none" spc="0" normalizeH="0" baseline="0" noProof="0">
              <a:ln>
                <a:noFill/>
              </a:ln>
              <a:solidFill>
                <a:prstClr val="white"/>
              </a:solidFill>
              <a:effectLst/>
              <a:uLnTx/>
              <a:uFillTx/>
              <a:latin typeface="FHWA Series F2001" panose="020B0807000000020003" pitchFamily="34" charset="0"/>
              <a:ea typeface="+mn-ea"/>
              <a:cs typeface="+mn-cs"/>
            </a:endParaRPr>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Tree>
    <p:extLst>
      <p:ext uri="{BB962C8B-B14F-4D97-AF65-F5344CB8AC3E}">
        <p14:creationId xmlns:p14="http://schemas.microsoft.com/office/powerpoint/2010/main" val="3428335182"/>
      </p:ext>
    </p:extLst>
  </p:cSld>
  <p:clrMapOvr>
    <a:masterClrMapping/>
  </p:clrMapOvr>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1838113"/>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2" name="Text Placeholder 15">
            <a:extLst>
              <a:ext uri="{FF2B5EF4-FFF2-40B4-BE49-F238E27FC236}">
                <a16:creationId xmlns:a16="http://schemas.microsoft.com/office/drawing/2014/main" id="{3AB7AABC-E596-3DD4-F067-EE65F403E69F}"/>
              </a:ext>
            </a:extLst>
          </p:cNvPr>
          <p:cNvSpPr>
            <a:spLocks noGrp="1"/>
          </p:cNvSpPr>
          <p:nvPr>
            <p:ph type="body" sz="quarter" idx="17" hasCustomPrompt="1"/>
          </p:nvPr>
        </p:nvSpPr>
        <p:spPr>
          <a:xfrm>
            <a:off x="9063803" y="3737314"/>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sp>
        <p:nvSpPr>
          <p:cNvPr id="13" name="Text Placeholder 4">
            <a:extLst>
              <a:ext uri="{FF2B5EF4-FFF2-40B4-BE49-F238E27FC236}">
                <a16:creationId xmlns:a16="http://schemas.microsoft.com/office/drawing/2014/main" id="{CC5B200F-128A-A9E5-EB04-FB4E99804061}"/>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a:p>
        </p:txBody>
      </p:sp>
      <p:sp>
        <p:nvSpPr>
          <p:cNvPr id="15" name="Text Placeholder 2">
            <a:extLst>
              <a:ext uri="{FF2B5EF4-FFF2-40B4-BE49-F238E27FC236}">
                <a16:creationId xmlns:a16="http://schemas.microsoft.com/office/drawing/2014/main" id="{7D145D7F-2C1D-9927-7A74-883780EEF1B5}"/>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a:p>
        </p:txBody>
      </p:sp>
      <p:sp>
        <p:nvSpPr>
          <p:cNvPr id="17" name="Text Placeholder 5">
            <a:extLst>
              <a:ext uri="{FF2B5EF4-FFF2-40B4-BE49-F238E27FC236}">
                <a16:creationId xmlns:a16="http://schemas.microsoft.com/office/drawing/2014/main" id="{17780DC2-FD89-9B65-D7B4-37572F5F9FA3}"/>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a:p>
        </p:txBody>
      </p:sp>
      <p:sp>
        <p:nvSpPr>
          <p:cNvPr id="18" name="Title 32">
            <a:extLst>
              <a:ext uri="{FF2B5EF4-FFF2-40B4-BE49-F238E27FC236}">
                <a16:creationId xmlns:a16="http://schemas.microsoft.com/office/drawing/2014/main" id="{C3187705-EBB4-8478-CD71-2AB724E07FE6}"/>
              </a:ext>
            </a:extLst>
          </p:cNvPr>
          <p:cNvSpPr>
            <a:spLocks noGrp="1"/>
          </p:cNvSpPr>
          <p:nvPr>
            <p:ph type="title"/>
          </p:nvPr>
        </p:nvSpPr>
        <p:spPr>
          <a:xfrm>
            <a:off x="1401563" y="3869552"/>
            <a:ext cx="7251700" cy="557214"/>
          </a:xfrm>
        </p:spPr>
        <p:txBody>
          <a:bodyPr anchor="t">
            <a:normAutofit/>
          </a:bodyPr>
          <a:lstStyle>
            <a:lvl1pPr algn="r">
              <a:defRPr sz="2400"/>
            </a:lvl1pPr>
          </a:lstStyle>
          <a:p>
            <a:endParaRPr lang="en-US"/>
          </a:p>
        </p:txBody>
      </p:sp>
      <p:sp>
        <p:nvSpPr>
          <p:cNvPr id="19" name="Content Placeholder 38">
            <a:extLst>
              <a:ext uri="{FF2B5EF4-FFF2-40B4-BE49-F238E27FC236}">
                <a16:creationId xmlns:a16="http://schemas.microsoft.com/office/drawing/2014/main" id="{F3188F48-CF0D-1297-3867-8EB4FFDD9719}"/>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a:p>
        </p:txBody>
      </p:sp>
    </p:spTree>
    <p:extLst>
      <p:ext uri="{BB962C8B-B14F-4D97-AF65-F5344CB8AC3E}">
        <p14:creationId xmlns:p14="http://schemas.microsoft.com/office/powerpoint/2010/main" val="1177239360"/>
      </p:ext>
    </p:extLst>
  </p:cSld>
  <p:clrMapOvr>
    <a:masterClrMapping/>
  </p:clrMapOvr>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Opening Title 11th Ed Overview-Edit Date">
    <p:spTree>
      <p:nvGrpSpPr>
        <p:cNvPr id="1" name=""/>
        <p:cNvGrpSpPr/>
        <p:nvPr/>
      </p:nvGrpSpPr>
      <p:grpSpPr>
        <a:xfrm>
          <a:off x="0" y="0"/>
          <a:ext cx="0" cy="0"/>
          <a:chOff x="0" y="0"/>
          <a:chExt cx="0" cy="0"/>
        </a:xfrm>
      </p:grpSpPr>
      <p:cxnSp>
        <p:nvCxnSpPr>
          <p:cNvPr id="8" name="Straight Connector 7">
            <a:extLst>
              <a:ext uri="{C183D7F6-B498-43B3-948B-1728B52AA6E4}">
                <adec:decorative xmlns:adec="http://schemas.microsoft.com/office/drawing/2017/decorative" val="1"/>
              </a:ext>
            </a:extLst>
          </p:cNvPr>
          <p:cNvCxnSpPr>
            <a:cxnSpLocks/>
          </p:cNvCxnSpPr>
          <p:nvPr/>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pic>
        <p:nvPicPr>
          <p:cNvPr id="11" name="Picture 10" descr="Front cover of the Manual on Uniform Traffic Control Devices for Streets and Highways 11th Edition">
            <a:extLst>
              <a:ext uri="{FF2B5EF4-FFF2-40B4-BE49-F238E27FC236}">
                <a16:creationId xmlns:a16="http://schemas.microsoft.com/office/drawing/2014/main" id="{D7DD93B0-1435-FF0E-F924-0D932DD7DD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grpSp>
        <p:nvGrpSpPr>
          <p:cNvPr id="13" name="Group 12">
            <a:extLst>
              <a:ext uri="{FF2B5EF4-FFF2-40B4-BE49-F238E27FC236}">
                <a16:creationId xmlns:a16="http://schemas.microsoft.com/office/drawing/2014/main" id="{E5300F92-952C-C70F-D9A8-D60D1FA8A821}"/>
              </a:ext>
              <a:ext uri="{C183D7F6-B498-43B3-948B-1728B52AA6E4}">
                <adec:decorative xmlns:adec="http://schemas.microsoft.com/office/drawing/2017/decorative" val="1"/>
              </a:ext>
            </a:extLst>
          </p:cNvPr>
          <p:cNvGrpSpPr/>
          <p:nvPr userDrawn="1"/>
        </p:nvGrpSpPr>
        <p:grpSpPr>
          <a:xfrm>
            <a:off x="1744946" y="-202289"/>
            <a:ext cx="10447054" cy="1091112"/>
            <a:chOff x="1744946" y="-202289"/>
            <a:chExt cx="10447054" cy="1091112"/>
          </a:xfrm>
        </p:grpSpPr>
        <p:pic>
          <p:nvPicPr>
            <p:cNvPr id="14" name="Picture 13" descr="Graphical user interface, website&#10;&#10;Description automatically generated">
              <a:extLst>
                <a:ext uri="{FF2B5EF4-FFF2-40B4-BE49-F238E27FC236}">
                  <a16:creationId xmlns:a16="http://schemas.microsoft.com/office/drawing/2014/main" id="{38799F82-781B-5C90-8CF8-F1AD3DFDA992}"/>
                </a:ext>
              </a:extLst>
            </p:cNvPr>
            <p:cNvPicPr>
              <a:picLocks noChangeAspect="1"/>
            </p:cNvPicPr>
            <p:nvPr userDrawn="1"/>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15" name="Rectangle: Single Corner Snipped 14">
              <a:extLst>
                <a:ext uri="{FF2B5EF4-FFF2-40B4-BE49-F238E27FC236}">
                  <a16:creationId xmlns:a16="http://schemas.microsoft.com/office/drawing/2014/main" id="{5C9615DA-A9F1-E4E8-0E27-DCC284AF491A}"/>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9" name="Text Placeholder 18">
            <a:extLst>
              <a:ext uri="{FF2B5EF4-FFF2-40B4-BE49-F238E27FC236}">
                <a16:creationId xmlns:a16="http://schemas.microsoft.com/office/drawing/2014/main" id="{5B46319D-0373-A949-A779-C7D378EB6EC1}"/>
              </a:ext>
            </a:extLst>
          </p:cNvPr>
          <p:cNvSpPr>
            <a:spLocks noGrp="1"/>
          </p:cNvSpPr>
          <p:nvPr>
            <p:ph type="body" sz="quarter" idx="11" hasCustomPrompt="1"/>
          </p:nvPr>
        </p:nvSpPr>
        <p:spPr>
          <a:xfrm>
            <a:off x="8871857" y="6466114"/>
            <a:ext cx="3320143" cy="391886"/>
          </a:xfrm>
        </p:spPr>
        <p:txBody>
          <a:bodyPr/>
          <a:lstStyle>
            <a:lvl1pPr marL="0" indent="0">
              <a:buNone/>
              <a:defRPr sz="1500" b="1">
                <a:latin typeface="Century Gothic" panose="020B0502020202020204" pitchFamily="34" charset="0"/>
              </a:defRPr>
            </a:lvl1pPr>
          </a:lstStyle>
          <a:p>
            <a:pPr lvl="0"/>
            <a:r>
              <a:rPr lang="en-US"/>
              <a:t>[Click to add date]</a:t>
            </a:r>
          </a:p>
        </p:txBody>
      </p:sp>
      <p:sp>
        <p:nvSpPr>
          <p:cNvPr id="18" name="Text Placeholder 2">
            <a:extLst>
              <a:ext uri="{FF2B5EF4-FFF2-40B4-BE49-F238E27FC236}">
                <a16:creationId xmlns:a16="http://schemas.microsoft.com/office/drawing/2014/main" id="{FC3E5300-11AE-10BF-3985-9604FCCE4F24}"/>
              </a:ext>
            </a:extLst>
          </p:cNvPr>
          <p:cNvSpPr>
            <a:spLocks noGrp="1"/>
          </p:cNvSpPr>
          <p:nvPr>
            <p:ph type="body" sz="quarter" idx="12"/>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a:p>
        </p:txBody>
      </p:sp>
      <p:sp>
        <p:nvSpPr>
          <p:cNvPr id="20" name="Text Placeholder 5">
            <a:extLst>
              <a:ext uri="{FF2B5EF4-FFF2-40B4-BE49-F238E27FC236}">
                <a16:creationId xmlns:a16="http://schemas.microsoft.com/office/drawing/2014/main" id="{314AEA4D-762F-C935-5A7E-80AE80A1609F}"/>
              </a:ext>
            </a:extLst>
          </p:cNvPr>
          <p:cNvSpPr>
            <a:spLocks noGrp="1"/>
          </p:cNvSpPr>
          <p:nvPr>
            <p:ph type="body" sz="quarter" idx="13"/>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a:p>
        </p:txBody>
      </p:sp>
      <p:sp>
        <p:nvSpPr>
          <p:cNvPr id="35" name="Title 32">
            <a:extLst>
              <a:ext uri="{FF2B5EF4-FFF2-40B4-BE49-F238E27FC236}">
                <a16:creationId xmlns:a16="http://schemas.microsoft.com/office/drawing/2014/main" id="{76A8BAA8-537D-1359-39DA-7DA9F89B2DB3}"/>
              </a:ext>
            </a:extLst>
          </p:cNvPr>
          <p:cNvSpPr>
            <a:spLocks noGrp="1"/>
          </p:cNvSpPr>
          <p:nvPr>
            <p:ph type="title"/>
          </p:nvPr>
        </p:nvSpPr>
        <p:spPr>
          <a:xfrm>
            <a:off x="1401563" y="3869551"/>
            <a:ext cx="7251700" cy="1164361"/>
          </a:xfrm>
        </p:spPr>
        <p:txBody>
          <a:bodyPr anchor="t">
            <a:normAutofit/>
          </a:bodyPr>
          <a:lstStyle>
            <a:lvl1pPr algn="r">
              <a:defRPr sz="2400"/>
            </a:lvl1pPr>
          </a:lstStyle>
          <a:p>
            <a:endParaRPr lang="en-US"/>
          </a:p>
        </p:txBody>
      </p:sp>
      <p:sp>
        <p:nvSpPr>
          <p:cNvPr id="39" name="Content Placeholder 38">
            <a:extLst>
              <a:ext uri="{FF2B5EF4-FFF2-40B4-BE49-F238E27FC236}">
                <a16:creationId xmlns:a16="http://schemas.microsoft.com/office/drawing/2014/main" id="{B20E565D-E4B1-A4AE-B424-3F3616E2810A}"/>
              </a:ext>
            </a:extLst>
          </p:cNvPr>
          <p:cNvSpPr>
            <a:spLocks noGrp="1"/>
          </p:cNvSpPr>
          <p:nvPr>
            <p:ph sz="quarter" idx="14"/>
          </p:nvPr>
        </p:nvSpPr>
        <p:spPr>
          <a:xfrm>
            <a:off x="1401763" y="4760534"/>
            <a:ext cx="7251700" cy="956973"/>
          </a:xfrm>
        </p:spPr>
        <p:txBody>
          <a:bodyPr/>
          <a:lstStyle>
            <a:lvl1pPr marL="0" indent="0" algn="r">
              <a:buNone/>
              <a:defRPr sz="2000">
                <a:latin typeface="+mj-lt"/>
              </a:defRPr>
            </a:lvl1pPr>
          </a:lstStyle>
          <a:p>
            <a:pPr lvl="0"/>
            <a:endParaRPr lang="en-US"/>
          </a:p>
        </p:txBody>
      </p:sp>
      <p:sp>
        <p:nvSpPr>
          <p:cNvPr id="41" name="Content Placeholder 40">
            <a:extLst>
              <a:ext uri="{FF2B5EF4-FFF2-40B4-BE49-F238E27FC236}">
                <a16:creationId xmlns:a16="http://schemas.microsoft.com/office/drawing/2014/main" id="{BF1D5CFB-B851-6C2F-5E2D-7DEE661EFC23}"/>
              </a:ext>
            </a:extLst>
          </p:cNvPr>
          <p:cNvSpPr>
            <a:spLocks noGrp="1"/>
          </p:cNvSpPr>
          <p:nvPr>
            <p:ph sz="quarter" idx="15"/>
          </p:nvPr>
        </p:nvSpPr>
        <p:spPr>
          <a:xfrm>
            <a:off x="8872538" y="5269584"/>
            <a:ext cx="3319462" cy="1196304"/>
          </a:xfrm>
        </p:spPr>
        <p:txBody>
          <a:bodyPr/>
          <a:lstStyle>
            <a:lvl1pPr marL="0" indent="0">
              <a:buNone/>
              <a:defRPr sz="1600" b="1"/>
            </a:lvl1pPr>
            <a:lvl2pPr marL="457200" indent="0">
              <a:buNone/>
              <a:defRPr/>
            </a:lvl2pPr>
            <a:lvl3pPr marL="411480" indent="0">
              <a:buNone/>
              <a:defRPr/>
            </a:lvl3pPr>
            <a:lvl4pPr marL="617220" indent="0">
              <a:buNone/>
              <a:defRPr/>
            </a:lvl4pPr>
            <a:lvl5pPr marL="788670" indent="0">
              <a:buNone/>
              <a:defRPr/>
            </a:lvl5pPr>
          </a:lstStyle>
          <a:p>
            <a:pPr lvl="0"/>
            <a:endParaRPr lang="en-US"/>
          </a:p>
        </p:txBody>
      </p:sp>
    </p:spTree>
    <p:extLst>
      <p:ext uri="{BB962C8B-B14F-4D97-AF65-F5344CB8AC3E}">
        <p14:creationId xmlns:p14="http://schemas.microsoft.com/office/powerpoint/2010/main" val="3646717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5" name="Text Placeholder 2">
            <a:extLst>
              <a:ext uri="{FF2B5EF4-FFF2-40B4-BE49-F238E27FC236}">
                <a16:creationId xmlns:a16="http://schemas.microsoft.com/office/drawing/2014/main" id="{0526499B-29EB-0689-E193-716E4B0EBE52}"/>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17" name="Text Placeholder 5">
            <a:extLst>
              <a:ext uri="{FF2B5EF4-FFF2-40B4-BE49-F238E27FC236}">
                <a16:creationId xmlns:a16="http://schemas.microsoft.com/office/drawing/2014/main" id="{3E257A32-0EF4-879A-7880-BFADE6451D9D}"/>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2" name="Text Placeholder 5">
            <a:extLst>
              <a:ext uri="{FF2B5EF4-FFF2-40B4-BE49-F238E27FC236}">
                <a16:creationId xmlns:a16="http://schemas.microsoft.com/office/drawing/2014/main" id="{FFBF8B67-08E1-4958-58E7-44C85F7EF4C2}"/>
              </a:ext>
            </a:extLst>
          </p:cNvPr>
          <p:cNvSpPr>
            <a:spLocks noGrp="1"/>
          </p:cNvSpPr>
          <p:nvPr>
            <p:ph type="body" sz="quarter" idx="16"/>
          </p:nvPr>
        </p:nvSpPr>
        <p:spPr>
          <a:xfrm>
            <a:off x="1401763" y="3817258"/>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dirty="0"/>
          </a:p>
        </p:txBody>
      </p:sp>
      <p:sp>
        <p:nvSpPr>
          <p:cNvPr id="20" name="Content Placeholder 38">
            <a:extLst>
              <a:ext uri="{FF2B5EF4-FFF2-40B4-BE49-F238E27FC236}">
                <a16:creationId xmlns:a16="http://schemas.microsoft.com/office/drawing/2014/main" id="{1E7402B7-97ED-4A39-E75B-29454609CA41}"/>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dirty="0"/>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dirty="0"/>
              <a:t>#</a:t>
            </a:r>
          </a:p>
        </p:txBody>
      </p:sp>
      <p:pic>
        <p:nvPicPr>
          <p:cNvPr id="12" name="Picture 11">
            <a:extLst>
              <a:ext uri="{FF2B5EF4-FFF2-40B4-BE49-F238E27FC236}">
                <a16:creationId xmlns:a16="http://schemas.microsoft.com/office/drawing/2014/main" id="{0827BAD1-6CCE-5E31-85D6-46E5EB1991E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Tree>
    <p:extLst>
      <p:ext uri="{BB962C8B-B14F-4D97-AF65-F5344CB8AC3E}">
        <p14:creationId xmlns:p14="http://schemas.microsoft.com/office/powerpoint/2010/main" val="155016978"/>
      </p:ext>
    </p:extLst>
  </p:cSld>
  <p:clrMapOvr>
    <a:masterClrMapping/>
  </p:clrMapOvr>
  <p:hf hd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1838113"/>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2" name="Text Placeholder 15">
            <a:extLst>
              <a:ext uri="{FF2B5EF4-FFF2-40B4-BE49-F238E27FC236}">
                <a16:creationId xmlns:a16="http://schemas.microsoft.com/office/drawing/2014/main" id="{3AB7AABC-E596-3DD4-F067-EE65F403E69F}"/>
              </a:ext>
            </a:extLst>
          </p:cNvPr>
          <p:cNvSpPr>
            <a:spLocks noGrp="1"/>
          </p:cNvSpPr>
          <p:nvPr>
            <p:ph type="body" sz="quarter" idx="17" hasCustomPrompt="1"/>
          </p:nvPr>
        </p:nvSpPr>
        <p:spPr>
          <a:xfrm>
            <a:off x="9063803" y="3737314"/>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sp>
        <p:nvSpPr>
          <p:cNvPr id="13" name="Text Placeholder 4">
            <a:extLst>
              <a:ext uri="{FF2B5EF4-FFF2-40B4-BE49-F238E27FC236}">
                <a16:creationId xmlns:a16="http://schemas.microsoft.com/office/drawing/2014/main" id="{CC5B200F-128A-A9E5-EB04-FB4E99804061}"/>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a:p>
        </p:txBody>
      </p:sp>
      <p:sp>
        <p:nvSpPr>
          <p:cNvPr id="15" name="Text Placeholder 2">
            <a:extLst>
              <a:ext uri="{FF2B5EF4-FFF2-40B4-BE49-F238E27FC236}">
                <a16:creationId xmlns:a16="http://schemas.microsoft.com/office/drawing/2014/main" id="{7D145D7F-2C1D-9927-7A74-883780EEF1B5}"/>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a:p>
        </p:txBody>
      </p:sp>
      <p:sp>
        <p:nvSpPr>
          <p:cNvPr id="17" name="Text Placeholder 5">
            <a:extLst>
              <a:ext uri="{FF2B5EF4-FFF2-40B4-BE49-F238E27FC236}">
                <a16:creationId xmlns:a16="http://schemas.microsoft.com/office/drawing/2014/main" id="{17780DC2-FD89-9B65-D7B4-37572F5F9FA3}"/>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a:p>
        </p:txBody>
      </p:sp>
      <p:sp>
        <p:nvSpPr>
          <p:cNvPr id="18" name="Title 32">
            <a:extLst>
              <a:ext uri="{FF2B5EF4-FFF2-40B4-BE49-F238E27FC236}">
                <a16:creationId xmlns:a16="http://schemas.microsoft.com/office/drawing/2014/main" id="{C3187705-EBB4-8478-CD71-2AB724E07FE6}"/>
              </a:ext>
            </a:extLst>
          </p:cNvPr>
          <p:cNvSpPr>
            <a:spLocks noGrp="1"/>
          </p:cNvSpPr>
          <p:nvPr>
            <p:ph type="title"/>
          </p:nvPr>
        </p:nvSpPr>
        <p:spPr>
          <a:xfrm>
            <a:off x="1401563" y="3869552"/>
            <a:ext cx="7251700" cy="557214"/>
          </a:xfrm>
        </p:spPr>
        <p:txBody>
          <a:bodyPr anchor="t">
            <a:normAutofit/>
          </a:bodyPr>
          <a:lstStyle>
            <a:lvl1pPr algn="r">
              <a:defRPr sz="2400"/>
            </a:lvl1pPr>
          </a:lstStyle>
          <a:p>
            <a:endParaRPr lang="en-US"/>
          </a:p>
        </p:txBody>
      </p:sp>
      <p:sp>
        <p:nvSpPr>
          <p:cNvPr id="19" name="Content Placeholder 38">
            <a:extLst>
              <a:ext uri="{FF2B5EF4-FFF2-40B4-BE49-F238E27FC236}">
                <a16:creationId xmlns:a16="http://schemas.microsoft.com/office/drawing/2014/main" id="{F3188F48-CF0D-1297-3867-8EB4FFDD9719}"/>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a:p>
        </p:txBody>
      </p:sp>
    </p:spTree>
    <p:extLst>
      <p:ext uri="{BB962C8B-B14F-4D97-AF65-F5344CB8AC3E}">
        <p14:creationId xmlns:p14="http://schemas.microsoft.com/office/powerpoint/2010/main" val="331368276"/>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Opening Title by Topic Area">
    <p:spTree>
      <p:nvGrpSpPr>
        <p:cNvPr id="1" name=""/>
        <p:cNvGrpSpPr/>
        <p:nvPr/>
      </p:nvGrpSpPr>
      <p:grpSpPr>
        <a:xfrm>
          <a:off x="0" y="0"/>
          <a:ext cx="0" cy="0"/>
          <a:chOff x="0" y="0"/>
          <a:chExt cx="0" cy="0"/>
        </a:xfrm>
      </p:grpSpPr>
      <p:pic>
        <p:nvPicPr>
          <p:cNvPr id="12" name="Picture 11" descr="U.S. Department of Transportation Federal Highway Administration logo">
            <a:extLst>
              <a:ext uri="{FF2B5EF4-FFF2-40B4-BE49-F238E27FC236}">
                <a16:creationId xmlns:a16="http://schemas.microsoft.com/office/drawing/2014/main" id="{0827BAD1-6CCE-5E31-85D6-46E5EB1991E4}"/>
              </a:ext>
              <a:ext uri="{C183D7F6-B498-43B3-948B-1728B52AA6E4}">
                <adec:decorative xmlns:adec="http://schemas.microsoft.com/office/drawing/2017/decorative" val="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2" name="Title 1">
            <a:extLst>
              <a:ext uri="{FF2B5EF4-FFF2-40B4-BE49-F238E27FC236}">
                <a16:creationId xmlns:a16="http://schemas.microsoft.com/office/drawing/2014/main" id="{456E5C33-A251-EFE5-7918-0B36CCC8792D}"/>
              </a:ext>
            </a:extLst>
          </p:cNvPr>
          <p:cNvSpPr txBox="1">
            <a:spLocks/>
          </p:cNvSpPr>
          <p:nvPr userDrawn="1"/>
        </p:nvSpPr>
        <p:spPr>
          <a:xfrm>
            <a:off x="1405387" y="1076961"/>
            <a:ext cx="7251932" cy="2625912"/>
          </a:xfrm>
          <a:prstGeom prst="rect">
            <a:avLst/>
          </a:prstGeom>
        </p:spPr>
        <p:txBody>
          <a:bodyPr vert="horz" lIns="91440" tIns="45720" rIns="91440" bIns="45720" rtlCol="0" anchor="b" anchorCtr="0">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Aft>
                <a:spcPts val="0"/>
              </a:spcAft>
            </a:pPr>
            <a:r>
              <a:rPr lang="en-US" sz="4400" spc="0" dirty="0">
                <a:latin typeface="FHWA Series F2001" panose="020B0807000000020003" pitchFamily="34" charset="0"/>
              </a:rPr>
              <a:t>Manual on </a:t>
            </a:r>
            <a:br>
              <a:rPr lang="en-US" sz="4400" spc="0" dirty="0">
                <a:latin typeface="FHWA Series F2001" panose="020B0807000000020003" pitchFamily="34" charset="0"/>
              </a:rPr>
            </a:br>
            <a:r>
              <a:rPr lang="en-US" sz="4400" spc="0" dirty="0">
                <a:latin typeface="FHWA Series F2001" panose="020B0807000000020003" pitchFamily="34" charset="0"/>
              </a:rPr>
              <a:t>Uniform Traffic </a:t>
            </a:r>
            <a:br>
              <a:rPr lang="en-US" sz="4400" spc="0" dirty="0">
                <a:latin typeface="FHWA Series F2001" panose="020B0807000000020003" pitchFamily="34" charset="0"/>
              </a:rPr>
            </a:br>
            <a:r>
              <a:rPr lang="en-US" sz="4400" spc="0" dirty="0">
                <a:latin typeface="FHWA Series F2001" panose="020B0807000000020003" pitchFamily="34" charset="0"/>
              </a:rPr>
              <a:t>Control Devices</a:t>
            </a:r>
            <a:br>
              <a:rPr lang="en-US" sz="3600" spc="0" dirty="0">
                <a:latin typeface="FHWA Series F2001" panose="020B0807000000020003" pitchFamily="34" charset="0"/>
              </a:rPr>
            </a:br>
            <a:r>
              <a:rPr lang="en-US" sz="2800" spc="0" dirty="0">
                <a:latin typeface="FHWA Series F2001" panose="020B0807000000020003" pitchFamily="34" charset="0"/>
              </a:rPr>
              <a:t>for Streets and Highways </a:t>
            </a:r>
          </a:p>
        </p:txBody>
      </p:sp>
      <p:cxnSp>
        <p:nvCxnSpPr>
          <p:cNvPr id="8" name="Straight Connector 7">
            <a:extLs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202635" y="3857462"/>
            <a:ext cx="7450629" cy="1003829"/>
          </a:xfrm>
        </p:spPr>
        <p:txBody>
          <a:bodyPr anchor="ctr" anchorCtr="0"/>
          <a:lstStyle>
            <a:lvl1pPr marL="0" indent="0" algn="r">
              <a:spcBef>
                <a:spcPts val="0"/>
              </a:spcBef>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a:t>
            </a:r>
            <a:b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b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Section Title</a:t>
            </a:r>
            <a:endParaRPr lang="en-US" dirty="0"/>
          </a:p>
        </p:txBody>
      </p:sp>
      <p:sp>
        <p:nvSpPr>
          <p:cNvPr id="11" name="Subtitle 2">
            <a:extLst>
              <a:ext uri="{FF2B5EF4-FFF2-40B4-BE49-F238E27FC236}">
                <a16:creationId xmlns:a16="http://schemas.microsoft.com/office/drawing/2014/main" id="{7517DAEC-1412-26E8-F330-AB0A89F70EE6}"/>
              </a:ext>
            </a:extLst>
          </p:cNvPr>
          <p:cNvSpPr txBox="1">
            <a:spLocks/>
          </p:cNvSpPr>
          <p:nvPr userDrawn="1"/>
        </p:nvSpPr>
        <p:spPr>
          <a:xfrm>
            <a:off x="2175385" y="4881168"/>
            <a:ext cx="6485249" cy="1201579"/>
          </a:xfrm>
          <a:prstGeom prst="rect">
            <a:avLst/>
          </a:prstGeom>
        </p:spPr>
        <p:txBody>
          <a:bodyPr vert="horz" lIns="91440" tIns="45720" rIns="91440" bIns="45720" rtlCol="0">
            <a:noAutofit/>
          </a:bodyPr>
          <a:lstStyle>
            <a:lvl1pPr marL="0" indent="0" algn="r" defTabSz="685800" rtl="0" eaLnBrk="1" latinLnBrk="0" hangingPunct="1">
              <a:spcBef>
                <a:spcPct val="20000"/>
              </a:spcBef>
              <a:buClr>
                <a:schemeClr val="accent1"/>
              </a:buClr>
              <a:buSzPct val="85000"/>
              <a:buFont typeface="Arial" pitchFamily="34" charset="0"/>
              <a:buNone/>
              <a:defRPr sz="2800" kern="1200" baseline="0">
                <a:solidFill>
                  <a:schemeClr val="tx1"/>
                </a:solidFill>
                <a:latin typeface="FHWA Series F2001" panose="020B0807000000020003" pitchFamily="34" charset="0"/>
                <a:ea typeface="+mn-ea"/>
                <a:cs typeface="+mn-cs"/>
              </a:defRPr>
            </a:lvl1pPr>
            <a:lvl2pPr marL="342900" indent="0" algn="ctr" defTabSz="685800" rtl="0" eaLnBrk="1" latinLnBrk="0" hangingPunct="1">
              <a:spcBef>
                <a:spcPct val="20000"/>
              </a:spcBef>
              <a:buClr>
                <a:schemeClr val="accent1"/>
              </a:buClr>
              <a:buSzPct val="85000"/>
              <a:buFont typeface="Arial" pitchFamily="34" charset="0"/>
              <a:buNone/>
              <a:defRPr sz="1500" kern="1200">
                <a:solidFill>
                  <a:schemeClr val="tx1">
                    <a:tint val="75000"/>
                  </a:schemeClr>
                </a:solidFill>
                <a:latin typeface="+mn-lt"/>
                <a:ea typeface="+mn-ea"/>
                <a:cs typeface="+mn-cs"/>
              </a:defRPr>
            </a:lvl2pPr>
            <a:lvl3pPr marL="685800" indent="0" algn="ctr" defTabSz="685800" rtl="0" eaLnBrk="1" latinLnBrk="0" hangingPunct="1">
              <a:spcBef>
                <a:spcPct val="20000"/>
              </a:spcBef>
              <a:buClr>
                <a:schemeClr val="accent1"/>
              </a:buClr>
              <a:buSzPct val="90000"/>
              <a:buFont typeface="Arial" pitchFamily="34" charset="0"/>
              <a:buNone/>
              <a:defRPr sz="1350" kern="1200">
                <a:solidFill>
                  <a:schemeClr val="tx1">
                    <a:tint val="75000"/>
                  </a:schemeClr>
                </a:solidFill>
                <a:latin typeface="+mn-lt"/>
                <a:ea typeface="+mn-ea"/>
                <a:cs typeface="+mn-cs"/>
              </a:defRPr>
            </a:lvl3pPr>
            <a:lvl4pPr marL="1028700" indent="0" algn="ctr" defTabSz="685800" rtl="0" eaLnBrk="1" latinLnBrk="0" hangingPunct="1">
              <a:spcBef>
                <a:spcPct val="20000"/>
              </a:spcBef>
              <a:buClr>
                <a:schemeClr val="accent1"/>
              </a:buClr>
              <a:buFont typeface="Arial" pitchFamily="34" charset="0"/>
              <a:buNone/>
              <a:defRPr sz="1200" kern="1200">
                <a:solidFill>
                  <a:schemeClr val="tx1">
                    <a:tint val="75000"/>
                  </a:schemeClr>
                </a:solidFill>
                <a:latin typeface="+mn-lt"/>
                <a:ea typeface="+mn-ea"/>
                <a:cs typeface="+mn-cs"/>
              </a:defRPr>
            </a:lvl4pPr>
            <a:lvl5pPr marL="1371600" indent="0" algn="ctr" defTabSz="685800" rtl="0" eaLnBrk="1" latinLnBrk="0" hangingPunct="1">
              <a:spcBef>
                <a:spcPct val="20000"/>
              </a:spcBef>
              <a:buClr>
                <a:schemeClr val="accent1"/>
              </a:buClr>
              <a:buSzPct val="100000"/>
              <a:buFont typeface="Arial" pitchFamily="34" charset="0"/>
              <a:buNone/>
              <a:defRPr sz="1050" kern="1200" baseline="0">
                <a:solidFill>
                  <a:schemeClr val="tx1">
                    <a:tint val="75000"/>
                  </a:schemeClr>
                </a:solidFill>
                <a:latin typeface="+mn-lt"/>
                <a:ea typeface="+mn-ea"/>
                <a:cs typeface="+mn-cs"/>
              </a:defRPr>
            </a:lvl5pPr>
            <a:lvl6pPr marL="17145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6pPr>
            <a:lvl7pPr marL="20574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7pPr>
            <a:lvl8pPr marL="24003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8pPr>
            <a:lvl9pPr marL="27432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9pPr>
          </a:lstStyle>
          <a:p>
            <a:pPr marL="173038" marR="0" lvl="0" indent="0" algn="r" defTabSz="685800" rtl="0" eaLnBrk="1" fontAlgn="auto" latinLnBrk="0" hangingPunct="1">
              <a:lnSpc>
                <a:spcPct val="100000"/>
              </a:lnSpc>
              <a:spcBef>
                <a:spcPts val="0"/>
              </a:spcBef>
              <a:spcAft>
                <a:spcPts val="0"/>
              </a:spcAft>
              <a:buClr>
                <a:srgbClr val="4F81BD"/>
              </a:buClr>
              <a:buSzPct val="85000"/>
              <a:buFont typeface="Arial" pitchFamily="34" charset="0"/>
              <a:buNone/>
              <a:tabLst/>
              <a:defRPr/>
            </a:pPr>
            <a:r>
              <a:rPr kumimoji="0" lang="en-US" altLang="en-US" sz="24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the </a:t>
            </a:r>
            <a:r>
              <a:rPr kumimoji="0" lang="en-US" altLang="en-US" sz="2400" b="0" i="0" u="none" strike="noStrike" kern="1200" cap="none" spc="100" normalizeH="0" baseline="0" noProof="0">
                <a:ln>
                  <a:noFill/>
                </a:ln>
                <a:solidFill>
                  <a:sysClr val="window" lastClr="FFFFFF"/>
                </a:solidFill>
                <a:effectLst/>
                <a:uLnTx/>
                <a:uFillTx/>
                <a:latin typeface="FHWA Series F2001" panose="020B0807000000020003" pitchFamily="34" charset="0"/>
                <a:ea typeface="+mn-ea"/>
                <a:cs typeface="+mn-cs"/>
              </a:rPr>
              <a:t>MUTCD</a:t>
            </a:r>
            <a:r>
              <a:rPr kumimoji="0" lang="en-US" altLang="en-US" sz="24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 11th Edition </a:t>
            </a:r>
          </a:p>
          <a:p>
            <a:pPr marL="173038" marR="0" lvl="0" indent="0" algn="r" defTabSz="685800" rtl="0" eaLnBrk="1" fontAlgn="auto" latinLnBrk="0" hangingPunct="1">
              <a:lnSpc>
                <a:spcPct val="114000"/>
              </a:lnSpc>
              <a:spcBef>
                <a:spcPct val="20000"/>
              </a:spcBef>
              <a:spcAft>
                <a:spcPts val="0"/>
              </a:spcAft>
              <a:buClr>
                <a:srgbClr val="4F81BD"/>
              </a:buClr>
              <a:buSzPct val="85000"/>
              <a:buFont typeface="Arial" pitchFamily="34" charset="0"/>
              <a:buNone/>
              <a:tabLst/>
              <a:defRPr/>
            </a:pPr>
            <a:r>
              <a:rPr kumimoji="0" lang="en-US" sz="16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As published in the December 2023</a:t>
            </a:r>
            <a:br>
              <a:rPr kumimoji="0" lang="en-US" sz="16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br>
            <a:r>
              <a:rPr kumimoji="0" lang="en-US" sz="16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Notice of Final Rule</a:t>
            </a:r>
            <a:endParaRPr kumimoji="0" lang="en-US" sz="1600" b="0" i="1"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endParaRPr>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sp>
        <p:nvSpPr>
          <p:cNvPr id="15" name="Slide Number Placeholder 5">
            <a:extLst>
              <a:ext uri="{FF2B5EF4-FFF2-40B4-BE49-F238E27FC236}">
                <a16:creationId xmlns:a16="http://schemas.microsoft.com/office/drawing/2014/main" id="{FFD0225F-4FAA-916A-A892-9E6EFE9DD7F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Tree>
    <p:extLst>
      <p:ext uri="{BB962C8B-B14F-4D97-AF65-F5344CB8AC3E}">
        <p14:creationId xmlns:p14="http://schemas.microsoft.com/office/powerpoint/2010/main" val="1481139397"/>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4_Closin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D5D9136-9ADB-E25B-DBDB-717077481DB7}"/>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2" name="Title 1"/>
          <p:cNvSpPr>
            <a:spLocks noGrp="1"/>
          </p:cNvSpPr>
          <p:nvPr>
            <p:ph type="title" hasCustomPrompt="1"/>
          </p:nvPr>
        </p:nvSpPr>
        <p:spPr>
          <a:xfrm>
            <a:off x="2217784" y="1128633"/>
            <a:ext cx="7547429" cy="2200275"/>
          </a:xfrm>
        </p:spPr>
        <p:txBody>
          <a:bodyPr anchor="b">
            <a:normAutofit/>
          </a:bodyPr>
          <a:lstStyle>
            <a:lvl1pPr algn="r">
              <a:defRPr sz="3200" b="0" cap="none" spc="0" baseline="0">
                <a:solidFill>
                  <a:schemeClr val="tx1"/>
                </a:solidFill>
                <a:latin typeface="FHWA Series F2001" panose="020B0807000000020003" charset="0"/>
              </a:defRPr>
            </a:lvl1pPr>
          </a:lstStyle>
          <a:p>
            <a:r>
              <a:rPr lang="en-US"/>
              <a:t>Click to edit SECTION HEADER style</a:t>
            </a:r>
          </a:p>
        </p:txBody>
      </p:sp>
      <p:sp>
        <p:nvSpPr>
          <p:cNvPr id="3" name="Text Placeholder 2"/>
          <p:cNvSpPr>
            <a:spLocks noGrp="1"/>
          </p:cNvSpPr>
          <p:nvPr>
            <p:ph type="body" idx="1" hasCustomPrompt="1"/>
          </p:nvPr>
        </p:nvSpPr>
        <p:spPr>
          <a:xfrm>
            <a:off x="2217784" y="3393292"/>
            <a:ext cx="7547429" cy="1500187"/>
          </a:xfrm>
        </p:spPr>
        <p:txBody>
          <a:bodyPr anchor="t">
            <a:normAutofit/>
          </a:bodyPr>
          <a:lstStyle>
            <a:lvl1pPr marL="0" indent="0" algn="r">
              <a:buFont typeface="Arial" panose="020B0604020202020204" pitchFamily="34" charset="0"/>
              <a:buNone/>
              <a:defRPr sz="2800">
                <a:solidFill>
                  <a:schemeClr val="tx1"/>
                </a:solidFill>
                <a:latin typeface="FHWA Series F2001" panose="020B0807000000020003" charset="0"/>
                <a:cs typeface="Arial" panose="020B0604020202020204" pitchFamily="34" charset="0"/>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header styles</a:t>
            </a:r>
          </a:p>
        </p:txBody>
      </p:sp>
      <p:cxnSp>
        <p:nvCxnSpPr>
          <p:cNvPr id="7" name="Straight Connector 6">
            <a:extLst>
              <a:ext uri="{C183D7F6-B498-43B3-948B-1728B52AA6E4}">
                <adec:decorative xmlns:adec="http://schemas.microsoft.com/office/drawing/2017/decorative" val="1"/>
              </a:ext>
            </a:extLst>
          </p:cNvPr>
          <p:cNvCxnSpPr>
            <a:cxnSpLocks/>
          </p:cNvCxnSpPr>
          <p:nvPr/>
        </p:nvCxnSpPr>
        <p:spPr>
          <a:xfrm>
            <a:off x="1265651" y="3365860"/>
            <a:ext cx="853805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Picture 8" descr="U.S. Department of Transportation Federal Highway Administration logo">
            <a:extLst>
              <a:ext uri="{FF2B5EF4-FFF2-40B4-BE49-F238E27FC236}">
                <a16:creationId xmlns:a16="http://schemas.microsoft.com/office/drawing/2014/main" id="{D7FC8547-2022-E7D0-D37F-7DEA666449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14718" y="5124135"/>
            <a:ext cx="1445060" cy="1421590"/>
          </a:xfrm>
          <a:prstGeom prst="rect">
            <a:avLst/>
          </a:prstGeom>
        </p:spPr>
      </p:pic>
      <p:pic>
        <p:nvPicPr>
          <p:cNvPr id="13" name="Picture 12">
            <a:extLst>
              <a:ext uri="{FF2B5EF4-FFF2-40B4-BE49-F238E27FC236}">
                <a16:creationId xmlns:a16="http://schemas.microsoft.com/office/drawing/2014/main" id="{56382B7D-429A-AA47-A42F-1088F854562E}"/>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2208" y="1"/>
            <a:ext cx="779317" cy="6857998"/>
          </a:xfrm>
          <a:prstGeom prst="rect">
            <a:avLst/>
          </a:prstGeom>
        </p:spPr>
      </p:pic>
      <p:grpSp>
        <p:nvGrpSpPr>
          <p:cNvPr id="5" name="Group 4" descr="Footer reads, &quot;Traffic Control Devices...the Voice of the Road&quot;">
            <a:extLst>
              <a:ext uri="{FF2B5EF4-FFF2-40B4-BE49-F238E27FC236}">
                <a16:creationId xmlns:a16="http://schemas.microsoft.com/office/drawing/2014/main" id="{2999461F-CED2-E72E-653A-917C64F42BA4}"/>
              </a:ext>
            </a:extLst>
          </p:cNvPr>
          <p:cNvGrpSpPr/>
          <p:nvPr userDrawn="1"/>
        </p:nvGrpSpPr>
        <p:grpSpPr>
          <a:xfrm>
            <a:off x="3446780" y="6413494"/>
            <a:ext cx="8742279" cy="444509"/>
            <a:chOff x="3446780" y="6413494"/>
            <a:chExt cx="8742279" cy="444509"/>
          </a:xfrm>
        </p:grpSpPr>
        <p:grpSp>
          <p:nvGrpSpPr>
            <p:cNvPr id="22" name="Group 21">
              <a:extLst>
                <a:ext uri="{FF2B5EF4-FFF2-40B4-BE49-F238E27FC236}">
                  <a16:creationId xmlns:a16="http://schemas.microsoft.com/office/drawing/2014/main" id="{553DCA84-951C-36B7-D0E9-613C5FECA87C}"/>
                </a:ext>
              </a:extLst>
            </p:cNvPr>
            <p:cNvGrpSpPr/>
            <p:nvPr userDrawn="1"/>
          </p:nvGrpSpPr>
          <p:grpSpPr>
            <a:xfrm>
              <a:off x="3597351" y="6413494"/>
              <a:ext cx="8591708" cy="444509"/>
              <a:chOff x="2698012" y="6413491"/>
              <a:chExt cx="6443781" cy="444509"/>
            </a:xfrm>
          </p:grpSpPr>
          <p:sp>
            <p:nvSpPr>
              <p:cNvPr id="10" name="Title 1">
                <a:extLst>
                  <a:ext uri="{FF2B5EF4-FFF2-40B4-BE49-F238E27FC236}">
                    <a16:creationId xmlns:a16="http://schemas.microsoft.com/office/drawing/2014/main" id="{0982B02A-F475-D3DC-A6BC-E8AF0F6E167F}"/>
                  </a:ext>
                </a:extLst>
              </p:cNvPr>
              <p:cNvSpPr txBox="1">
                <a:spLocks/>
              </p:cNvSpPr>
              <p:nvPr userDrawn="1"/>
            </p:nvSpPr>
            <p:spPr>
              <a:xfrm>
                <a:off x="3404237" y="6416346"/>
                <a:ext cx="5737556" cy="438799"/>
              </a:xfrm>
              <a:prstGeom prst="rect">
                <a:avLst/>
              </a:prstGeom>
              <a:solidFill>
                <a:schemeClr val="accent1">
                  <a:lumMod val="75000"/>
                </a:schemeClr>
              </a:solidFill>
            </p:spPr>
            <p:txBody>
              <a:bodyPr vert="horz" lIns="0" tIns="45720" rIns="182880" bIns="45720" rtlCol="0" anchor="ctr">
                <a:noAutofit/>
              </a:bodyPr>
              <a:lstStyle>
                <a:lvl1pPr algn="l" defTabSz="685800" rtl="0" eaLnBrk="1" latinLnBrk="0" hangingPunct="1">
                  <a:spcBef>
                    <a:spcPct val="0"/>
                  </a:spcBef>
                  <a:buNone/>
                  <a:defRPr sz="2400" kern="1200" spc="-75" baseline="0">
                    <a:solidFill>
                      <a:schemeClr val="tx2"/>
                    </a:solidFill>
                    <a:latin typeface="+mj-lt"/>
                    <a:ea typeface="+mj-ea"/>
                    <a:cs typeface="+mj-cs"/>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r>
                  <a:rPr kumimoji="0" lang="en-US" sz="1600" b="1" i="0" u="none" strike="noStrike" kern="0" cap="none" spc="50" normalizeH="0" baseline="0" noProof="0" dirty="0">
                    <a:ln>
                      <a:noFill/>
                    </a:ln>
                    <a:solidFill>
                      <a:srgbClr val="FFFF99"/>
                    </a:solidFill>
                    <a:effectLst/>
                    <a:uLnTx/>
                    <a:uFillTx/>
                    <a:latin typeface="Century Gothic" panose="020B0502020202020204" pitchFamily="34" charset="0"/>
                    <a:ea typeface="+mj-ea"/>
                    <a:cs typeface="+mj-cs"/>
                  </a:rPr>
                  <a:t>Traffic  Control  Devices . . . </a:t>
                </a:r>
                <a:r>
                  <a:rPr kumimoji="0" lang="en-US" sz="1600" b="1" i="1" u="none" strike="noStrike" kern="0" cap="none" spc="50" normalizeH="0" baseline="0" noProof="0" dirty="0">
                    <a:ln>
                      <a:noFill/>
                    </a:ln>
                    <a:solidFill>
                      <a:srgbClr val="FFFF99"/>
                    </a:solidFill>
                    <a:effectLst/>
                    <a:uLnTx/>
                    <a:uFillTx/>
                    <a:latin typeface="Century Gothic" panose="020B0502020202020204" pitchFamily="34" charset="0"/>
                    <a:ea typeface="+mj-ea"/>
                    <a:cs typeface="+mj-cs"/>
                  </a:rPr>
                  <a:t>the  Voice  of  the  Road</a:t>
                </a:r>
                <a:r>
                  <a:rPr kumimoji="0" lang="en-US" sz="1600" b="1" i="0" u="none" strike="noStrike" kern="0" cap="none" spc="50" normalizeH="0" baseline="0" noProof="0" dirty="0">
                    <a:ln>
                      <a:noFill/>
                    </a:ln>
                    <a:solidFill>
                      <a:srgbClr val="FFFF99"/>
                    </a:solidFill>
                    <a:effectLst/>
                    <a:uLnTx/>
                    <a:uFillTx/>
                    <a:latin typeface="Century Gothic" panose="020B0502020202020204" pitchFamily="34" charset="0"/>
                    <a:ea typeface="+mj-ea"/>
                    <a:cs typeface="+mj-cs"/>
                  </a:rPr>
                  <a:t>.</a:t>
                </a:r>
              </a:p>
            </p:txBody>
          </p:sp>
          <p:sp>
            <p:nvSpPr>
              <p:cNvPr id="18" name="Arrow: Chevron 17">
                <a:extLst>
                  <a:ext uri="{FF2B5EF4-FFF2-40B4-BE49-F238E27FC236}">
                    <a16:creationId xmlns:a16="http://schemas.microsoft.com/office/drawing/2014/main" id="{C491AD3A-AFBB-E9C4-1AFD-118FD09CA608}"/>
                  </a:ext>
                </a:extLst>
              </p:cNvPr>
              <p:cNvSpPr/>
              <p:nvPr userDrawn="1"/>
            </p:nvSpPr>
            <p:spPr>
              <a:xfrm>
                <a:off x="3162303" y="6416346"/>
                <a:ext cx="520064" cy="441654"/>
              </a:xfrm>
              <a:prstGeom prst="chevron">
                <a:avLst/>
              </a:prstGeom>
              <a:solidFill>
                <a:srgbClr val="3E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7" name="Arrow: Chevron 16">
                <a:extLst>
                  <a:ext uri="{FF2B5EF4-FFF2-40B4-BE49-F238E27FC236}">
                    <a16:creationId xmlns:a16="http://schemas.microsoft.com/office/drawing/2014/main" id="{FF6BE669-8A8B-7594-166E-3640650398EF}"/>
                  </a:ext>
                </a:extLst>
              </p:cNvPr>
              <p:cNvSpPr/>
              <p:nvPr userDrawn="1"/>
            </p:nvSpPr>
            <p:spPr>
              <a:xfrm>
                <a:off x="2937089" y="6416346"/>
                <a:ext cx="520064" cy="441654"/>
              </a:xfrm>
              <a:prstGeom prst="chevron">
                <a:avLst/>
              </a:prstGeom>
              <a:solidFill>
                <a:srgbClr val="2A6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9" name="Arrow: Chevron 18">
                <a:extLst>
                  <a:ext uri="{FF2B5EF4-FFF2-40B4-BE49-F238E27FC236}">
                    <a16:creationId xmlns:a16="http://schemas.microsoft.com/office/drawing/2014/main" id="{606A7078-F35D-6610-2088-DE9445C7D7B3}"/>
                  </a:ext>
                </a:extLst>
              </p:cNvPr>
              <p:cNvSpPr/>
              <p:nvPr userDrawn="1"/>
            </p:nvSpPr>
            <p:spPr>
              <a:xfrm>
                <a:off x="2698012" y="6413491"/>
                <a:ext cx="520064" cy="441654"/>
              </a:xfrm>
              <a:prstGeom prst="chevron">
                <a:avLst/>
              </a:prstGeom>
              <a:solidFill>
                <a:srgbClr val="2559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4" name="Parallelogram 3">
              <a:extLst>
                <a:ext uri="{FF2B5EF4-FFF2-40B4-BE49-F238E27FC236}">
                  <a16:creationId xmlns:a16="http://schemas.microsoft.com/office/drawing/2014/main" id="{9C95806E-3534-7C9B-A0B8-891F88FD944A}"/>
                </a:ext>
              </a:extLst>
            </p:cNvPr>
            <p:cNvSpPr/>
            <p:nvPr userDrawn="1"/>
          </p:nvSpPr>
          <p:spPr>
            <a:xfrm>
              <a:off x="3446780" y="6413494"/>
              <a:ext cx="787400" cy="444509"/>
            </a:xfrm>
            <a:prstGeom prst="parallelogram">
              <a:avLst>
                <a:gd name="adj" fmla="val 101131"/>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8" name="Rectangle 7">
            <a:extLst>
              <a:ext uri="{FF2B5EF4-FFF2-40B4-BE49-F238E27FC236}">
                <a16:creationId xmlns:a16="http://schemas.microsoft.com/office/drawing/2014/main" id="{364EE19E-332F-C948-0E31-9C2F94CEB802}"/>
              </a:ext>
              <a:ext uri="{C183D7F6-B498-43B3-948B-1728B52AA6E4}">
                <adec:decorative xmlns:adec="http://schemas.microsoft.com/office/drawing/2017/decorative" val="1"/>
              </a:ext>
            </a:extLst>
          </p:cNvPr>
          <p:cNvSpPr/>
          <p:nvPr userDrawn="1"/>
        </p:nvSpPr>
        <p:spPr>
          <a:xfrm>
            <a:off x="0" y="-68580"/>
            <a:ext cx="781050" cy="68580"/>
          </a:xfrm>
          <a:prstGeom prst="rect">
            <a:avLst/>
          </a:prstGeom>
          <a:solidFill>
            <a:srgbClr val="1E18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76C7BF7-7F18-6996-6B6F-35C7A9F46511}"/>
              </a:ext>
              <a:ext uri="{C183D7F6-B498-43B3-948B-1728B52AA6E4}">
                <adec:decorative xmlns:adec="http://schemas.microsoft.com/office/drawing/2017/decorative" val="1"/>
              </a:ext>
            </a:extLst>
          </p:cNvPr>
          <p:cNvSpPr/>
          <p:nvPr userDrawn="1"/>
        </p:nvSpPr>
        <p:spPr>
          <a:xfrm>
            <a:off x="2206" y="434343"/>
            <a:ext cx="779318" cy="5985506"/>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4002015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5_Section Header Sidebar">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8342FF0-D76F-B22A-1F23-5A3BE19818D8}"/>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dirty="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dirty="0">
                <a:ln>
                  <a:noFill/>
                </a:ln>
                <a:solidFill>
                  <a:prstClr val="white"/>
                </a:solidFill>
                <a:effectLst/>
                <a:uLnTx/>
                <a:uFillTx/>
                <a:latin typeface="FHWA Series F2001" panose="020B0807000000020003" pitchFamily="34" charset="0"/>
                <a:ea typeface="+mj-ea"/>
                <a:cs typeface="+mj-cs"/>
              </a:rPr>
              <a:t> 11th Edition Overview</a:t>
            </a:r>
          </a:p>
        </p:txBody>
      </p:sp>
      <p:sp>
        <p:nvSpPr>
          <p:cNvPr id="2" name="Title 1"/>
          <p:cNvSpPr>
            <a:spLocks noGrp="1"/>
          </p:cNvSpPr>
          <p:nvPr>
            <p:ph type="title" hasCustomPrompt="1"/>
          </p:nvPr>
        </p:nvSpPr>
        <p:spPr>
          <a:xfrm>
            <a:off x="2217784" y="1128633"/>
            <a:ext cx="7547429" cy="2200275"/>
          </a:xfrm>
        </p:spPr>
        <p:txBody>
          <a:bodyPr anchor="b">
            <a:normAutofit/>
          </a:bodyPr>
          <a:lstStyle>
            <a:lvl1pPr algn="r">
              <a:defRPr sz="3200" b="0" cap="none" spc="0" baseline="0">
                <a:solidFill>
                  <a:schemeClr val="tx1"/>
                </a:solidFill>
                <a:latin typeface="FHWA Series F2001" panose="020B0807000000020003" charset="0"/>
              </a:defRPr>
            </a:lvl1pPr>
          </a:lstStyle>
          <a:p>
            <a:r>
              <a:rPr lang="en-US"/>
              <a:t>Click to edit SECTION HEADER style</a:t>
            </a:r>
          </a:p>
        </p:txBody>
      </p:sp>
      <p:sp>
        <p:nvSpPr>
          <p:cNvPr id="3" name="Text Placeholder 2"/>
          <p:cNvSpPr>
            <a:spLocks noGrp="1"/>
          </p:cNvSpPr>
          <p:nvPr>
            <p:ph type="body" idx="1" hasCustomPrompt="1"/>
          </p:nvPr>
        </p:nvSpPr>
        <p:spPr>
          <a:xfrm>
            <a:off x="2217784" y="3393292"/>
            <a:ext cx="7547429" cy="1500187"/>
          </a:xfrm>
        </p:spPr>
        <p:txBody>
          <a:bodyPr anchor="t">
            <a:normAutofit/>
          </a:bodyPr>
          <a:lstStyle>
            <a:lvl1pPr marL="0" indent="0" algn="r">
              <a:buFont typeface="Arial" panose="020B0604020202020204" pitchFamily="34" charset="0"/>
              <a:buNone/>
              <a:defRPr sz="2800">
                <a:solidFill>
                  <a:schemeClr val="tx1"/>
                </a:solidFill>
                <a:latin typeface="FHWA Series F2001" panose="020B0807000000020003" charset="0"/>
                <a:cs typeface="Arial" panose="020B0604020202020204" pitchFamily="34" charset="0"/>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header styles</a:t>
            </a:r>
          </a:p>
        </p:txBody>
      </p:sp>
      <p:cxnSp>
        <p:nvCxnSpPr>
          <p:cNvPr id="7" name="Straight Connector 6">
            <a:extLst>
              <a:ext uri="{C183D7F6-B498-43B3-948B-1728B52AA6E4}">
                <adec:decorative xmlns:adec="http://schemas.microsoft.com/office/drawing/2017/decorative" val="1"/>
              </a:ext>
            </a:extLst>
          </p:cNvPr>
          <p:cNvCxnSpPr>
            <a:cxnSpLocks/>
          </p:cNvCxnSpPr>
          <p:nvPr/>
        </p:nvCxnSpPr>
        <p:spPr>
          <a:xfrm>
            <a:off x="1265651" y="3365860"/>
            <a:ext cx="853805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descr="Text&#10;&#10;Description automatically generated with low confidence">
            <a:extLst>
              <a:ext uri="{FF2B5EF4-FFF2-40B4-BE49-F238E27FC236}">
                <a16:creationId xmlns:a16="http://schemas.microsoft.com/office/drawing/2014/main" id="{F7099EBC-0331-90FB-CB7F-780135BD9DA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14718" y="5124135"/>
            <a:ext cx="1445060" cy="1421590"/>
          </a:xfrm>
          <a:prstGeom prst="rect">
            <a:avLst/>
          </a:prstGeom>
        </p:spPr>
      </p:pic>
      <p:pic>
        <p:nvPicPr>
          <p:cNvPr id="8" name="Picture 7">
            <a:extLst>
              <a:ext uri="{FF2B5EF4-FFF2-40B4-BE49-F238E27FC236}">
                <a16:creationId xmlns:a16="http://schemas.microsoft.com/office/drawing/2014/main" id="{F1865ED8-062D-16BA-2C2F-646D498C0F15}"/>
              </a:ext>
              <a:ext uri="{C183D7F6-B498-43B3-948B-1728B52AA6E4}">
                <adec:decorative xmlns:adec="http://schemas.microsoft.com/office/drawing/2017/decorative" val="1"/>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a:off x="2208" y="299085"/>
            <a:ext cx="853604" cy="6556061"/>
          </a:xfrm>
          <a:prstGeom prst="rect">
            <a:avLst/>
          </a:prstGeom>
        </p:spPr>
      </p:pic>
      <p:sp>
        <p:nvSpPr>
          <p:cNvPr id="9" name="Rectangle 8">
            <a:extLst>
              <a:ext uri="{FF2B5EF4-FFF2-40B4-BE49-F238E27FC236}">
                <a16:creationId xmlns:a16="http://schemas.microsoft.com/office/drawing/2014/main" id="{D40C38E7-0EB3-8E3F-8C9C-03DFACC5B08F}"/>
              </a:ext>
              <a:ext uri="{C183D7F6-B498-43B3-948B-1728B52AA6E4}">
                <adec:decorative xmlns:adec="http://schemas.microsoft.com/office/drawing/2017/decorative" val="1"/>
              </a:ext>
            </a:extLst>
          </p:cNvPr>
          <p:cNvSpPr/>
          <p:nvPr userDrawn="1"/>
        </p:nvSpPr>
        <p:spPr>
          <a:xfrm>
            <a:off x="2207" y="394335"/>
            <a:ext cx="853603" cy="6556061"/>
          </a:xfrm>
          <a:prstGeom prst="rect">
            <a:avLst/>
          </a:prstGeom>
          <a:solidFill>
            <a:sysClr val="window" lastClr="FFFFFF">
              <a:alpha val="20000"/>
            </a:sysClr>
          </a:solidFill>
          <a:ln w="264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grpSp>
        <p:nvGrpSpPr>
          <p:cNvPr id="22" name="Group 21" descr="Footer states, &quot;Traffic Control Devices...the Voice of the Road&quot;">
            <a:extLst>
              <a:ext uri="{FF2B5EF4-FFF2-40B4-BE49-F238E27FC236}">
                <a16:creationId xmlns:a16="http://schemas.microsoft.com/office/drawing/2014/main" id="{553DCA84-951C-36B7-D0E9-613C5FECA87C}"/>
              </a:ext>
            </a:extLst>
          </p:cNvPr>
          <p:cNvGrpSpPr/>
          <p:nvPr userDrawn="1"/>
        </p:nvGrpSpPr>
        <p:grpSpPr>
          <a:xfrm>
            <a:off x="3446780" y="6413494"/>
            <a:ext cx="8742279" cy="444509"/>
            <a:chOff x="2585084" y="6413491"/>
            <a:chExt cx="6556709" cy="444509"/>
          </a:xfrm>
        </p:grpSpPr>
        <p:sp>
          <p:nvSpPr>
            <p:cNvPr id="10" name="Title 1">
              <a:extLst>
                <a:ext uri="{FF2B5EF4-FFF2-40B4-BE49-F238E27FC236}">
                  <a16:creationId xmlns:a16="http://schemas.microsoft.com/office/drawing/2014/main" id="{0982B02A-F475-D3DC-A6BC-E8AF0F6E167F}"/>
                </a:ext>
              </a:extLst>
            </p:cNvPr>
            <p:cNvSpPr txBox="1">
              <a:spLocks/>
            </p:cNvSpPr>
            <p:nvPr userDrawn="1"/>
          </p:nvSpPr>
          <p:spPr>
            <a:xfrm>
              <a:off x="3404237" y="6416346"/>
              <a:ext cx="5737556" cy="438799"/>
            </a:xfrm>
            <a:prstGeom prst="rect">
              <a:avLst/>
            </a:prstGeom>
            <a:solidFill>
              <a:schemeClr val="accent1">
                <a:lumMod val="75000"/>
              </a:schemeClr>
            </a:solidFill>
          </p:spPr>
          <p:txBody>
            <a:bodyPr vert="horz" lIns="0" tIns="45720" rIns="182880" bIns="45720" rtlCol="0" anchor="ctr">
              <a:noAutofit/>
            </a:bodyPr>
            <a:lstStyle>
              <a:lvl1pPr algn="l" defTabSz="685800" rtl="0" eaLnBrk="1" latinLnBrk="0" hangingPunct="1">
                <a:spcBef>
                  <a:spcPct val="0"/>
                </a:spcBef>
                <a:buNone/>
                <a:defRPr sz="2400" kern="1200" spc="-75" baseline="0">
                  <a:solidFill>
                    <a:schemeClr val="tx2"/>
                  </a:solidFill>
                  <a:latin typeface="+mj-lt"/>
                  <a:ea typeface="+mj-ea"/>
                  <a:cs typeface="+mj-cs"/>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r>
                <a:rPr kumimoji="0" lang="en-US" sz="1600" b="1" i="0" u="none" strike="noStrike" kern="0" cap="none" spc="50" normalizeH="0" baseline="0" noProof="0" dirty="0">
                  <a:ln>
                    <a:noFill/>
                  </a:ln>
                  <a:solidFill>
                    <a:srgbClr val="FFFF99"/>
                  </a:solidFill>
                  <a:effectLst/>
                  <a:uLnTx/>
                  <a:uFillTx/>
                  <a:latin typeface="Century Gothic" panose="020B0502020202020204" pitchFamily="34" charset="0"/>
                  <a:ea typeface="+mj-ea"/>
                  <a:cs typeface="+mj-cs"/>
                </a:rPr>
                <a:t>Traffic  Control  Devices . . . </a:t>
              </a:r>
              <a:r>
                <a:rPr kumimoji="0" lang="en-US" sz="1600" b="1" i="1" u="none" strike="noStrike" kern="0" cap="none" spc="50" normalizeH="0" baseline="0" noProof="0" dirty="0">
                  <a:ln>
                    <a:noFill/>
                  </a:ln>
                  <a:solidFill>
                    <a:srgbClr val="FFFF99"/>
                  </a:solidFill>
                  <a:effectLst/>
                  <a:uLnTx/>
                  <a:uFillTx/>
                  <a:latin typeface="Century Gothic" panose="020B0502020202020204" pitchFamily="34" charset="0"/>
                  <a:ea typeface="+mj-ea"/>
                  <a:cs typeface="+mj-cs"/>
                </a:rPr>
                <a:t>the  Voice  of  the  Road</a:t>
              </a:r>
              <a:r>
                <a:rPr kumimoji="0" lang="en-US" sz="1600" b="1" i="0" u="none" strike="noStrike" kern="0" cap="none" spc="50" normalizeH="0" baseline="0" noProof="0" dirty="0">
                  <a:ln>
                    <a:noFill/>
                  </a:ln>
                  <a:solidFill>
                    <a:srgbClr val="FFFF99"/>
                  </a:solidFill>
                  <a:effectLst/>
                  <a:uLnTx/>
                  <a:uFillTx/>
                  <a:latin typeface="Century Gothic" panose="020B0502020202020204" pitchFamily="34" charset="0"/>
                  <a:ea typeface="+mj-ea"/>
                  <a:cs typeface="+mj-cs"/>
                </a:rPr>
                <a:t>.</a:t>
              </a:r>
            </a:p>
          </p:txBody>
        </p:sp>
        <p:sp>
          <p:nvSpPr>
            <p:cNvPr id="18" name="Arrow: Chevron 17">
              <a:extLst>
                <a:ext uri="{FF2B5EF4-FFF2-40B4-BE49-F238E27FC236}">
                  <a16:creationId xmlns:a16="http://schemas.microsoft.com/office/drawing/2014/main" id="{C491AD3A-AFBB-E9C4-1AFD-118FD09CA608}"/>
                </a:ext>
              </a:extLst>
            </p:cNvPr>
            <p:cNvSpPr/>
            <p:nvPr userDrawn="1"/>
          </p:nvSpPr>
          <p:spPr>
            <a:xfrm>
              <a:off x="3162303" y="6416346"/>
              <a:ext cx="520064" cy="441654"/>
            </a:xfrm>
            <a:prstGeom prst="chevron">
              <a:avLst/>
            </a:prstGeom>
            <a:solidFill>
              <a:srgbClr val="3E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7" name="Arrow: Chevron 16">
              <a:extLst>
                <a:ext uri="{FF2B5EF4-FFF2-40B4-BE49-F238E27FC236}">
                  <a16:creationId xmlns:a16="http://schemas.microsoft.com/office/drawing/2014/main" id="{FF6BE669-8A8B-7594-166E-3640650398EF}"/>
                </a:ext>
              </a:extLst>
            </p:cNvPr>
            <p:cNvSpPr/>
            <p:nvPr userDrawn="1"/>
          </p:nvSpPr>
          <p:spPr>
            <a:xfrm>
              <a:off x="2937089" y="6416346"/>
              <a:ext cx="520064" cy="441654"/>
            </a:xfrm>
            <a:prstGeom prst="chevron">
              <a:avLst/>
            </a:prstGeom>
            <a:solidFill>
              <a:srgbClr val="2A6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9" name="Arrow: Chevron 18">
              <a:extLst>
                <a:ext uri="{FF2B5EF4-FFF2-40B4-BE49-F238E27FC236}">
                  <a16:creationId xmlns:a16="http://schemas.microsoft.com/office/drawing/2014/main" id="{606A7078-F35D-6610-2088-DE9445C7D7B3}"/>
                </a:ext>
              </a:extLst>
            </p:cNvPr>
            <p:cNvSpPr/>
            <p:nvPr userDrawn="1"/>
          </p:nvSpPr>
          <p:spPr>
            <a:xfrm>
              <a:off x="2698012" y="6413491"/>
              <a:ext cx="520064" cy="441654"/>
            </a:xfrm>
            <a:prstGeom prst="chevron">
              <a:avLst/>
            </a:prstGeom>
            <a:solidFill>
              <a:srgbClr val="2559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21" name="Parallelogram 20">
              <a:extLst>
                <a:ext uri="{FF2B5EF4-FFF2-40B4-BE49-F238E27FC236}">
                  <a16:creationId xmlns:a16="http://schemas.microsoft.com/office/drawing/2014/main" id="{16A84088-D8B7-C2FF-BA3D-C5BB9D5646CE}"/>
                </a:ext>
              </a:extLst>
            </p:cNvPr>
            <p:cNvSpPr/>
            <p:nvPr userDrawn="1"/>
          </p:nvSpPr>
          <p:spPr>
            <a:xfrm>
              <a:off x="2585084" y="6413491"/>
              <a:ext cx="590550" cy="444509"/>
            </a:xfrm>
            <a:prstGeom prst="parallelogram">
              <a:avLst>
                <a:gd name="adj" fmla="val 101131"/>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4" name="Slide Number Placeholder 5">
            <a:extLst>
              <a:ext uri="{FF2B5EF4-FFF2-40B4-BE49-F238E27FC236}">
                <a16:creationId xmlns:a16="http://schemas.microsoft.com/office/drawing/2014/main" id="{368AF72F-7629-77B0-CC9A-518D31C0C2DF}"/>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Tree>
    <p:extLst>
      <p:ext uri="{BB962C8B-B14F-4D97-AF65-F5344CB8AC3E}">
        <p14:creationId xmlns:p14="http://schemas.microsoft.com/office/powerpoint/2010/main" val="3753288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le and Conten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3201" y="457200"/>
            <a:ext cx="11785600" cy="1066800"/>
          </a:xfrm>
          <a:solidFill>
            <a:srgbClr val="000099"/>
          </a:solidFill>
        </p:spPr>
        <p:txBody>
          <a:bodyPr/>
          <a:lstStyle>
            <a:lvl1pPr marL="169863" indent="0">
              <a:defRPr sz="3000" b="1" baseline="0">
                <a:solidFill>
                  <a:schemeClr val="bg1"/>
                </a:solidFill>
              </a:defRPr>
            </a:lvl1pPr>
          </a:lstStyle>
          <a:p>
            <a:r>
              <a:rPr lang="en-US" dirty="0"/>
              <a:t>Insert Topic Title</a:t>
            </a:r>
          </a:p>
        </p:txBody>
      </p:sp>
      <p:sp>
        <p:nvSpPr>
          <p:cNvPr id="3" name="Rectangle 3">
            <a:extLst>
              <a:ext uri="{FF2B5EF4-FFF2-40B4-BE49-F238E27FC236}">
                <a16:creationId xmlns:a16="http://schemas.microsoft.com/office/drawing/2014/main" id="{FC77B7C8-1AF1-4182-AB1F-B4885BE7673B}"/>
              </a:ext>
            </a:extLst>
          </p:cNvPr>
          <p:cNvSpPr>
            <a:spLocks noGrp="1" noChangeArrowheads="1"/>
          </p:cNvSpPr>
          <p:nvPr>
            <p:ph type="sldNum" sz="quarter" idx="10"/>
          </p:nvPr>
        </p:nvSpPr>
        <p:spPr>
          <a:ln/>
        </p:spPr>
        <p:txBody>
          <a:bodyPr/>
          <a:lstStyle>
            <a:lvl1pPr>
              <a:defRPr/>
            </a:lvl1pPr>
          </a:lstStyle>
          <a:p>
            <a:pPr>
              <a:defRPr/>
            </a:pPr>
            <a:fld id="{47F260E8-6B41-490F-BC74-6E9B29581472}" type="slidenum">
              <a:rPr lang="en-US"/>
              <a:pPr>
                <a:defRPr/>
              </a:pPr>
              <a:t>‹#›</a:t>
            </a:fld>
            <a:endParaRPr lang="en-US"/>
          </a:p>
        </p:txBody>
      </p:sp>
      <p:sp>
        <p:nvSpPr>
          <p:cNvPr id="4" name="Rectangle 16">
            <a:extLst>
              <a:ext uri="{FF2B5EF4-FFF2-40B4-BE49-F238E27FC236}">
                <a16:creationId xmlns:a16="http://schemas.microsoft.com/office/drawing/2014/main" id="{47250655-A031-4BA5-9F8D-5CE983D2B4AE}"/>
              </a:ext>
            </a:extLst>
          </p:cNvPr>
          <p:cNvSpPr>
            <a:spLocks noGrp="1" noChangeArrowheads="1"/>
          </p:cNvSpPr>
          <p:nvPr>
            <p:ph type="dt" sz="half" idx="11"/>
          </p:nvPr>
        </p:nvSpPr>
        <p:spPr>
          <a:ln/>
        </p:spPr>
        <p:txBody>
          <a:bodyPr/>
          <a:lstStyle>
            <a:lvl1pPr>
              <a:defRPr/>
            </a:lvl1pPr>
          </a:lstStyle>
          <a:p>
            <a:pPr>
              <a:defRPr/>
            </a:pPr>
            <a:fld id="{1DDA8550-9D91-4C0D-8C97-FE06768940D3}" type="datetimeFigureOut">
              <a:rPr lang="en-US"/>
              <a:pPr>
                <a:defRPr/>
              </a:pPr>
              <a:t>7/21/2026</a:t>
            </a:fld>
            <a:endParaRPr lang="en-US" dirty="0"/>
          </a:p>
        </p:txBody>
      </p:sp>
      <p:sp>
        <p:nvSpPr>
          <p:cNvPr id="18" name="Rectangle 16">
            <a:extLst>
              <a:ext uri="{FF2B5EF4-FFF2-40B4-BE49-F238E27FC236}">
                <a16:creationId xmlns:a16="http://schemas.microsoft.com/office/drawing/2014/main" id="{F60F6039-E19F-428B-8B9A-EBF61EAC2DC3}"/>
              </a:ext>
            </a:extLst>
          </p:cNvPr>
          <p:cNvSpPr txBox="1">
            <a:spLocks noChangeArrowheads="1"/>
          </p:cNvSpPr>
          <p:nvPr userDrawn="1"/>
        </p:nvSpPr>
        <p:spPr bwMode="auto">
          <a:xfrm>
            <a:off x="63499" y="33910"/>
            <a:ext cx="9690101" cy="32067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en-US"/>
            </a:defPPr>
            <a:lvl1pPr algn="l" rtl="0" eaLnBrk="0" fontAlgn="base" hangingPunct="0">
              <a:spcBef>
                <a:spcPct val="0"/>
              </a:spcBef>
              <a:spcAft>
                <a:spcPct val="0"/>
              </a:spcAft>
              <a:defRPr sz="1200" kern="1200">
                <a:solidFill>
                  <a:srgbClr val="000000"/>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a:defRPr/>
            </a:pPr>
            <a:r>
              <a:rPr lang="en-US" sz="1500" b="1" spc="70" baseline="0" dirty="0">
                <a:solidFill>
                  <a:srgbClr val="FFC000"/>
                </a:solidFill>
                <a:latin typeface="Century Gothic" panose="020B0502020202020204" pitchFamily="34" charset="0"/>
              </a:rPr>
              <a:t>MUTCD 11th Edition Final Rule</a:t>
            </a:r>
          </a:p>
        </p:txBody>
      </p:sp>
      <p:sp>
        <p:nvSpPr>
          <p:cNvPr id="19" name="Content Placeholder 2"/>
          <p:cNvSpPr>
            <a:spLocks noGrp="1"/>
          </p:cNvSpPr>
          <p:nvPr>
            <p:ph idx="1"/>
          </p:nvPr>
        </p:nvSpPr>
        <p:spPr>
          <a:xfrm>
            <a:off x="609600" y="1752600"/>
            <a:ext cx="10972800" cy="4114800"/>
          </a:xfrm>
        </p:spPr>
        <p:txBody>
          <a:bodyPr/>
          <a:lstStyle>
            <a:lvl1pPr marL="406400" indent="-406400">
              <a:defRPr sz="2800"/>
            </a:lvl1pPr>
            <a:lvl2pPr marL="863600" indent="-406400">
              <a:defRPr sz="2600"/>
            </a:lvl2pPr>
            <a:lvl3pPr marL="1252538" indent="-338138">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54312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0_Disclaimer">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11" name="TextBox 10">
            <a:extLst>
              <a:ext uri="{FF2B5EF4-FFF2-40B4-BE49-F238E27FC236}">
                <a16:creationId xmlns:a16="http://schemas.microsoft.com/office/drawing/2014/main" id="{CA5C6871-4428-373C-4DF8-33951C96CBE0}"/>
              </a:ext>
            </a:extLst>
          </p:cNvPr>
          <p:cNvSpPr txBox="1"/>
          <p:nvPr userDrawn="1"/>
        </p:nvSpPr>
        <p:spPr>
          <a:xfrm>
            <a:off x="614520" y="356422"/>
            <a:ext cx="10959860" cy="889282"/>
          </a:xfrm>
          <a:prstGeom prst="rect">
            <a:avLst/>
          </a:prstGeom>
          <a:noFill/>
        </p:spPr>
        <p:txBody>
          <a:bodyPr wrap="square" tIns="137160" rtlCol="0">
            <a:noAutofit/>
          </a:bodyPr>
          <a:lstStyle/>
          <a:p>
            <a:r>
              <a:rPr kumimoji="0" lang="en-US" sz="3600" b="0" i="0" u="none" strike="noStrike" kern="1200" cap="none" spc="0" normalizeH="0" baseline="0" noProof="0">
                <a:ln>
                  <a:noFill/>
                </a:ln>
                <a:solidFill>
                  <a:schemeClr val="tx2"/>
                </a:solidFill>
                <a:effectLst/>
                <a:uLnTx/>
                <a:uFillTx/>
                <a:latin typeface="Arial"/>
                <a:ea typeface="+mj-ea"/>
                <a:cs typeface="+mj-cs"/>
              </a:rPr>
              <a:t>Disclaimers</a:t>
            </a:r>
            <a:endParaRPr lang="en-US" spc="0" baseline="0">
              <a:solidFill>
                <a:schemeClr val="tx2"/>
              </a:solidFill>
            </a:endParaRP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2098027" y="1241734"/>
            <a:ext cx="8005785" cy="4732382"/>
          </a:xfrm>
          <a:prstGeom prst="rect">
            <a:avLst/>
          </a:prstGeom>
        </p:spPr>
        <p:txBody>
          <a:bodyPr vert="horz" lIns="91440" tIns="45720" rIns="91440" bIns="45720" rtlCol="0">
            <a:normAutofit/>
          </a:bodyPr>
          <a:lstStyle>
            <a:lvl1pPr marL="0" indent="0" algn="just">
              <a:spcBef>
                <a:spcPts val="1200"/>
              </a:spcBef>
              <a:spcAft>
                <a:spcPts val="1200"/>
              </a:spcAft>
              <a:buNone/>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0"/>
            <a:r>
              <a:rPr lang="en-US"/>
              <a:t>Display disclaimers in paragraph format, no bullets, fully justified.</a:t>
            </a:r>
          </a:p>
        </p:txBody>
      </p:sp>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spTree>
    <p:extLst>
      <p:ext uri="{BB962C8B-B14F-4D97-AF65-F5344CB8AC3E}">
        <p14:creationId xmlns:p14="http://schemas.microsoft.com/office/powerpoint/2010/main" val="1843435092"/>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1_Title 1-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 uri="{C183D7F6-B498-43B3-948B-1728B52AA6E4}">
                <adec:decorative xmlns:adec="http://schemas.microsoft.com/office/drawing/2017/decorative" val="0"/>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p:nvPr>
        </p:nvSpPr>
        <p:spPr>
          <a:xfrm>
            <a:off x="617620" y="365125"/>
            <a:ext cx="10969699" cy="880579"/>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1245704"/>
            <a:ext cx="10969698" cy="4723680"/>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spTree>
    <p:extLst>
      <p:ext uri="{BB962C8B-B14F-4D97-AF65-F5344CB8AC3E}">
        <p14:creationId xmlns:p14="http://schemas.microsoft.com/office/powerpoint/2010/main" val="207186007"/>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2_Title 2-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hasCustomPrompt="1"/>
          </p:nvPr>
        </p:nvSpPr>
        <p:spPr>
          <a:xfrm>
            <a:off x="617620" y="365125"/>
            <a:ext cx="10969699" cy="1386619"/>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br>
              <a:rPr lang="en-US"/>
            </a:br>
            <a:r>
              <a:rPr lang="en-US"/>
              <a:t>Line 2</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1751744"/>
            <a:ext cx="10969698" cy="421763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spTree>
    <p:extLst>
      <p:ext uri="{BB962C8B-B14F-4D97-AF65-F5344CB8AC3E}">
        <p14:creationId xmlns:p14="http://schemas.microsoft.com/office/powerpoint/2010/main" val="3756089812"/>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6">
            <a:extLst>
              <a:ext uri="{C183D7F6-B498-43B3-948B-1728B52AA6E4}">
                <adec:decorative xmlns:adec="http://schemas.microsoft.com/office/drawing/2017/decorative" val="1"/>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6" name="Slide Number Placeholder 5">
            <a:extLst>
              <a:ext uri="{C183D7F6-B498-43B3-948B-1728B52AA6E4}">
                <adec:decorative xmlns:adec="http://schemas.microsoft.com/office/drawing/2017/decorative" val="0"/>
              </a:ext>
            </a:extLst>
          </p:cNvPr>
          <p:cNvSpPr>
            <a:spLocks noGrp="1"/>
          </p:cNvSpPr>
          <p:nvPr>
            <p:ph type="sldNum" sz="quarter" idx="4"/>
          </p:nvPr>
        </p:nvSpPr>
        <p:spPr>
          <a:xfrm>
            <a:off x="10608571" y="18288"/>
            <a:ext cx="1422400" cy="329184"/>
          </a:xfrm>
          <a:prstGeom prst="rect">
            <a:avLst/>
          </a:prstGeom>
        </p:spPr>
        <p:txBody>
          <a:bodyPr vert="horz" lIns="91440" tIns="45720" rIns="91440" bIns="45720" rtlCol="0" anchor="ctr"/>
          <a:lstStyle>
            <a:lvl1pPr algn="l">
              <a:defRPr sz="1050" b="1">
                <a:solidFill>
                  <a:srgbClr val="FFFFFF"/>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050" b="1"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Autofit/>
          </a:bodyPr>
          <a:lstStyle/>
          <a:p>
            <a:pPr marL="339725" lvl="0"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Click to edit Master text styles</a:t>
            </a:r>
          </a:p>
          <a:p>
            <a:pPr marL="339725" lvl="1"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Second level</a:t>
            </a:r>
          </a:p>
          <a:p>
            <a:pPr marL="339725" lvl="2"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Third level</a:t>
            </a:r>
          </a:p>
          <a:p>
            <a:pPr marL="339725" lvl="3"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Fourth level</a:t>
            </a:r>
          </a:p>
          <a:p>
            <a:pPr marL="339725" lvl="4"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Fifth level</a:t>
            </a:r>
            <a:endParaRPr lang="en-US"/>
          </a:p>
        </p:txBody>
      </p:sp>
    </p:spTree>
    <p:extLst>
      <p:ext uri="{BB962C8B-B14F-4D97-AF65-F5344CB8AC3E}">
        <p14:creationId xmlns:p14="http://schemas.microsoft.com/office/powerpoint/2010/main" val="1986847535"/>
      </p:ext>
    </p:extLst>
  </p:cSld>
  <p:clrMap bg1="dk1" tx1="lt1" bg2="dk2" tx2="lt2" accent1="accent1" accent2="accent2" accent3="accent3" accent4="accent4" accent5="accent5" accent6="accent6" hlink="hlink" folHlink="folHlink"/>
  <p:sldLayoutIdLst>
    <p:sldLayoutId id="2147484363" r:id="rId1"/>
    <p:sldLayoutId id="2147484364" r:id="rId2"/>
    <p:sldLayoutId id="2147484365" r:id="rId3"/>
    <p:sldLayoutId id="2147484348" r:id="rId4"/>
    <p:sldLayoutId id="2147484347" r:id="rId5"/>
    <p:sldLayoutId id="2147484386" r:id="rId6"/>
  </p:sldLayoutIdLst>
  <p:hf hdr="0" dt="0"/>
  <p:txStyles>
    <p:titleStyle>
      <a:lvl1pPr algn="l" defTabSz="685800" rtl="0" eaLnBrk="1" latinLnBrk="0" hangingPunct="1">
        <a:spcBef>
          <a:spcPct val="0"/>
        </a:spcBef>
        <a:buNone/>
        <a:defRPr sz="3000" kern="1200" spc="-75" baseline="0">
          <a:solidFill>
            <a:schemeClr val="tx1"/>
          </a:solidFill>
          <a:latin typeface="+mj-lt"/>
          <a:ea typeface="+mj-ea"/>
          <a:cs typeface="+mj-cs"/>
        </a:defRPr>
      </a:lvl1pPr>
    </p:titleStyle>
    <p:body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3505656-381B-7436-ED82-259C7CF16226}"/>
              </a:ex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5" name="Rectangle 4">
            <a:extLst>
              <a:ext uri="{FF2B5EF4-FFF2-40B4-BE49-F238E27FC236}">
                <a16:creationId xmlns:a16="http://schemas.microsoft.com/office/drawing/2014/main" id="{857A55A0-6153-A166-54D6-980887D80FC3}"/>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8" name="Title Placeholder 7">
            <a:extLst>
              <a:ext uri="{FF2B5EF4-FFF2-40B4-BE49-F238E27FC236}">
                <a16:creationId xmlns:a16="http://schemas.microsoft.com/office/drawing/2014/main" id="{DADAE81A-17B8-48D4-9594-6A34BB3CB8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9" name="Text Placeholder 8">
            <a:extLst>
              <a:ext uri="{FF2B5EF4-FFF2-40B4-BE49-F238E27FC236}">
                <a16:creationId xmlns:a16="http://schemas.microsoft.com/office/drawing/2014/main" id="{B57E6EE7-2093-3135-EC53-070A64A6A8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spTree>
    <p:extLst>
      <p:ext uri="{BB962C8B-B14F-4D97-AF65-F5344CB8AC3E}">
        <p14:creationId xmlns:p14="http://schemas.microsoft.com/office/powerpoint/2010/main" val="2264795337"/>
      </p:ext>
    </p:extLst>
  </p:cSld>
  <p:clrMap bg1="dk1" tx1="lt1" bg2="dk2" tx2="lt2" accent1="accent1" accent2="accent2" accent3="accent3" accent4="accent4" accent5="accent5" accent6="accent6" hlink="hlink" folHlink="folHlink"/>
  <p:sldLayoutIdLst>
    <p:sldLayoutId id="2147484383" r:id="rId1"/>
    <p:sldLayoutId id="2147484368" r:id="rId2"/>
    <p:sldLayoutId id="2147484381" r:id="rId3"/>
    <p:sldLayoutId id="2147484382" r:id="rId4"/>
    <p:sldLayoutId id="2147484376" r:id="rId5"/>
    <p:sldLayoutId id="2147484374" r:id="rId6"/>
    <p:sldLayoutId id="2147484375" r:id="rId7"/>
    <p:sldLayoutId id="2147484371" r:id="rId8"/>
    <p:sldLayoutId id="2147484378" r:id="rId9"/>
    <p:sldLayoutId id="2147484384" r:id="rId10"/>
    <p:sldLayoutId id="2147484385" r:id="rId11"/>
  </p:sldLayoutIdLst>
  <p:hf hdr="0" dt="0"/>
  <p:txStyles>
    <p:titleStyle>
      <a:lvl1pPr algn="l" defTabSz="685800" rtl="0" eaLnBrk="1" latinLnBrk="0" hangingPunct="1">
        <a:spcBef>
          <a:spcPct val="0"/>
        </a:spcBef>
        <a:buNone/>
        <a:defRPr sz="3600" kern="1200" spc="-75" baseline="0">
          <a:solidFill>
            <a:schemeClr val="bg2"/>
          </a:solidFill>
          <a:latin typeface="+mj-lt"/>
          <a:ea typeface="+mj-ea"/>
          <a:cs typeface="+mj-cs"/>
        </a:defRPr>
      </a:lvl1pPr>
    </p:titleStyle>
    <p:bodyStyle>
      <a:lvl1pPr marL="457200" indent="-457200" algn="l" defTabSz="685800" rtl="0" eaLnBrk="1" latinLnBrk="0" hangingPunct="1">
        <a:spcBef>
          <a:spcPct val="20000"/>
        </a:spcBef>
        <a:buClr>
          <a:schemeClr val="accent1"/>
        </a:buClr>
        <a:buSzPct val="85000"/>
        <a:buFont typeface="Arial" panose="020B0604020202020204" pitchFamily="34" charset="0"/>
        <a:buChar char="►"/>
        <a:defRPr sz="2800" kern="1200">
          <a:solidFill>
            <a:schemeClr val="bg1"/>
          </a:solidFill>
          <a:latin typeface="+mn-lt"/>
          <a:ea typeface="+mn-ea"/>
          <a:cs typeface="+mn-cs"/>
        </a:defRPr>
      </a:lvl1pPr>
      <a:lvl2pPr marL="822960" indent="-342900" algn="l" defTabSz="685800" rtl="0" eaLnBrk="1" latinLnBrk="0" hangingPunct="1">
        <a:spcBef>
          <a:spcPct val="20000"/>
        </a:spcBef>
        <a:buClr>
          <a:schemeClr val="accent1"/>
        </a:buClr>
        <a:buSzPct val="85000"/>
        <a:buFont typeface="Wingdings 3" panose="05040102010807070707" pitchFamily="18" charset="2"/>
        <a:buChar char=""/>
        <a:defRPr sz="2400" kern="1200">
          <a:solidFill>
            <a:schemeClr val="bg1"/>
          </a:solidFill>
          <a:latin typeface="+mn-lt"/>
          <a:ea typeface="+mn-ea"/>
          <a:cs typeface="+mn-cs"/>
        </a:defRPr>
      </a:lvl2pPr>
      <a:lvl3pPr marL="1097280" indent="-274320" algn="l" defTabSz="685800" rtl="0" eaLnBrk="1" latinLnBrk="0" hangingPunct="1">
        <a:spcBef>
          <a:spcPct val="20000"/>
        </a:spcBef>
        <a:buClr>
          <a:schemeClr val="accent1"/>
        </a:buClr>
        <a:buSzPct val="90000"/>
        <a:buFont typeface="Wingdings" panose="05000000000000000000" pitchFamily="2" charset="2"/>
        <a:buChar char="l"/>
        <a:defRPr sz="2000" kern="1200">
          <a:solidFill>
            <a:schemeClr val="bg1"/>
          </a:solidFill>
          <a:latin typeface="+mn-lt"/>
          <a:ea typeface="+mn-ea"/>
          <a:cs typeface="+mn-cs"/>
        </a:defRPr>
      </a:lvl3pPr>
      <a:lvl4pPr marL="1371600" indent="-274320" algn="l" defTabSz="685800" rtl="0" eaLnBrk="1" latinLnBrk="0" hangingPunct="1">
        <a:spcBef>
          <a:spcPct val="20000"/>
        </a:spcBef>
        <a:buClr>
          <a:schemeClr val="accent1"/>
        </a:buClr>
        <a:buFont typeface="Wingdings" panose="05000000000000000000" pitchFamily="2" charset="2"/>
        <a:buChar char="¡"/>
        <a:defRPr sz="1800" kern="1200">
          <a:solidFill>
            <a:schemeClr val="bg1"/>
          </a:solidFill>
          <a:latin typeface="+mn-lt"/>
          <a:ea typeface="+mn-ea"/>
          <a:cs typeface="+mn-cs"/>
        </a:defRPr>
      </a:lvl4pPr>
      <a:lvl5pPr marL="1554480" indent="-274320" algn="l" defTabSz="685800" rtl="0" eaLnBrk="1" latinLnBrk="0" hangingPunct="1">
        <a:spcBef>
          <a:spcPct val="20000"/>
        </a:spcBef>
        <a:buClr>
          <a:schemeClr val="accent1"/>
        </a:buClr>
        <a:buSzPct val="100000"/>
        <a:buFont typeface="Webdings" panose="05030102010509060703" pitchFamily="18" charset="2"/>
        <a:buChar char="&lt;"/>
        <a:defRPr sz="1800" kern="1200" baseline="0">
          <a:solidFill>
            <a:schemeClr val="bg1"/>
          </a:solidFill>
          <a:latin typeface="+mn-lt"/>
          <a:ea typeface="+mn-ea"/>
          <a:cs typeface="+mn-cs"/>
        </a:defRPr>
      </a:lvl5pPr>
      <a:lvl6pPr marL="1828800" indent="-274320" algn="l" defTabSz="685800" rtl="0" eaLnBrk="1" latinLnBrk="0" hangingPunct="1">
        <a:spcBef>
          <a:spcPct val="20000"/>
        </a:spcBef>
        <a:buClr>
          <a:schemeClr val="accent1"/>
        </a:buClr>
        <a:buFont typeface="Wingdings" panose="05000000000000000000" pitchFamily="2" charset="2"/>
        <a:buChar char="q"/>
        <a:defRPr sz="1800" kern="1200">
          <a:solidFill>
            <a:schemeClr val="bg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bg2"/>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6">
            <a:extLst>
              <a:ext uri="{C183D7F6-B498-43B3-948B-1728B52AA6E4}">
                <adec:decorative xmlns:adec="http://schemas.microsoft.com/office/drawing/2017/decorative" val="1"/>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6" name="Slide Number Placeholder 5">
            <a:extLst>
              <a:ext uri="{C183D7F6-B498-43B3-948B-1728B52AA6E4}">
                <adec:decorative xmlns:adec="http://schemas.microsoft.com/office/drawing/2017/decorative" val="0"/>
              </a:ext>
            </a:extLst>
          </p:cNvPr>
          <p:cNvSpPr>
            <a:spLocks noGrp="1"/>
          </p:cNvSpPr>
          <p:nvPr>
            <p:ph type="sldNum" sz="quarter" idx="4"/>
          </p:nvPr>
        </p:nvSpPr>
        <p:spPr>
          <a:xfrm>
            <a:off x="10608571" y="18288"/>
            <a:ext cx="1422400" cy="329184"/>
          </a:xfrm>
          <a:prstGeom prst="rect">
            <a:avLst/>
          </a:prstGeom>
        </p:spPr>
        <p:txBody>
          <a:bodyPr vert="horz" lIns="91440" tIns="45720" rIns="91440" bIns="45720" rtlCol="0" anchor="ctr"/>
          <a:lstStyle>
            <a:lvl1pPr algn="l">
              <a:defRPr sz="1050" b="1">
                <a:solidFill>
                  <a:srgbClr val="FFFFFF"/>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050" b="1"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Autofit/>
          </a:bodyPr>
          <a:lstStyle/>
          <a:p>
            <a:pPr marL="339725" lvl="0"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Click to edit Master text styles</a:t>
            </a:r>
          </a:p>
          <a:p>
            <a:pPr marL="339725" lvl="1"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Second level</a:t>
            </a:r>
          </a:p>
          <a:p>
            <a:pPr marL="339725" lvl="2"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Third level</a:t>
            </a:r>
          </a:p>
          <a:p>
            <a:pPr marL="339725" lvl="3"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Fourth level</a:t>
            </a:r>
          </a:p>
          <a:p>
            <a:pPr marL="339725" lvl="4"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Fifth level</a:t>
            </a:r>
            <a:endParaRPr lang="en-US"/>
          </a:p>
        </p:txBody>
      </p:sp>
    </p:spTree>
    <p:extLst>
      <p:ext uri="{BB962C8B-B14F-4D97-AF65-F5344CB8AC3E}">
        <p14:creationId xmlns:p14="http://schemas.microsoft.com/office/powerpoint/2010/main" val="2732407962"/>
      </p:ext>
    </p:extLst>
  </p:cSld>
  <p:clrMap bg1="dk1" tx1="lt1" bg2="dk2" tx2="lt2" accent1="accent1" accent2="accent2" accent3="accent3" accent4="accent4" accent5="accent5" accent6="accent6" hlink="hlink" folHlink="folHlink"/>
  <p:sldLayoutIdLst>
    <p:sldLayoutId id="2147484388" r:id="rId1"/>
    <p:sldLayoutId id="2147484389" r:id="rId2"/>
    <p:sldLayoutId id="2147484390" r:id="rId3"/>
  </p:sldLayoutIdLst>
  <p:hf hdr="0" dt="0"/>
  <p:txStyles>
    <p:titleStyle>
      <a:lvl1pPr algn="l" defTabSz="685800" rtl="0" eaLnBrk="1" latinLnBrk="0" hangingPunct="1">
        <a:spcBef>
          <a:spcPct val="0"/>
        </a:spcBef>
        <a:buNone/>
        <a:defRPr sz="3000" kern="1200" spc="-75" baseline="0">
          <a:solidFill>
            <a:schemeClr val="tx1"/>
          </a:solidFill>
          <a:latin typeface="+mj-lt"/>
          <a:ea typeface="+mj-ea"/>
          <a:cs typeface="+mj-cs"/>
        </a:defRPr>
      </a:lvl1pPr>
    </p:titleStyle>
    <p:body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6">
            <a:extLst>
              <a:ext uri="{C183D7F6-B498-43B3-948B-1728B52AA6E4}">
                <adec:decorative xmlns:adec="http://schemas.microsoft.com/office/drawing/2017/decorative" val="1"/>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6" name="Slide Number Placeholder 5">
            <a:extLst>
              <a:ext uri="{C183D7F6-B498-43B3-948B-1728B52AA6E4}">
                <adec:decorative xmlns:adec="http://schemas.microsoft.com/office/drawing/2017/decorative" val="0"/>
              </a:ext>
            </a:extLst>
          </p:cNvPr>
          <p:cNvSpPr>
            <a:spLocks noGrp="1"/>
          </p:cNvSpPr>
          <p:nvPr>
            <p:ph type="sldNum" sz="quarter" idx="4"/>
          </p:nvPr>
        </p:nvSpPr>
        <p:spPr>
          <a:xfrm>
            <a:off x="10608571" y="18288"/>
            <a:ext cx="1422400" cy="329184"/>
          </a:xfrm>
          <a:prstGeom prst="rect">
            <a:avLst/>
          </a:prstGeom>
        </p:spPr>
        <p:txBody>
          <a:bodyPr vert="horz" lIns="91440" tIns="45720" rIns="91440" bIns="45720" rtlCol="0" anchor="ctr"/>
          <a:lstStyle>
            <a:lvl1pPr algn="l">
              <a:defRPr sz="1050" b="1">
                <a:solidFill>
                  <a:srgbClr val="FFFFFF"/>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050" b="1"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Autofit/>
          </a:bodyPr>
          <a:lstStyle/>
          <a:p>
            <a:pPr marL="339725" lvl="0"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Click to edit Master text styles</a:t>
            </a:r>
          </a:p>
          <a:p>
            <a:pPr marL="339725" lvl="1"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Second level</a:t>
            </a:r>
          </a:p>
          <a:p>
            <a:pPr marL="339725" lvl="2"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Third level</a:t>
            </a:r>
          </a:p>
          <a:p>
            <a:pPr marL="339725" lvl="3"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Fourth level</a:t>
            </a:r>
          </a:p>
          <a:p>
            <a:pPr marL="339725" lvl="4"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Fifth level</a:t>
            </a:r>
            <a:endParaRPr lang="en-US"/>
          </a:p>
        </p:txBody>
      </p:sp>
    </p:spTree>
    <p:extLst>
      <p:ext uri="{BB962C8B-B14F-4D97-AF65-F5344CB8AC3E}">
        <p14:creationId xmlns:p14="http://schemas.microsoft.com/office/powerpoint/2010/main" val="163424549"/>
      </p:ext>
    </p:extLst>
  </p:cSld>
  <p:clrMap bg1="dk1" tx1="lt1" bg2="dk2" tx2="lt2" accent1="accent1" accent2="accent2" accent3="accent3" accent4="accent4" accent5="accent5" accent6="accent6" hlink="hlink" folHlink="folHlink"/>
  <p:sldLayoutIdLst>
    <p:sldLayoutId id="2147484396" r:id="rId1"/>
    <p:sldLayoutId id="2147484397" r:id="rId2"/>
    <p:sldLayoutId id="2147484398" r:id="rId3"/>
  </p:sldLayoutIdLst>
  <p:hf hdr="0" dt="0"/>
  <p:txStyles>
    <p:titleStyle>
      <a:lvl1pPr algn="l" defTabSz="685800" rtl="0" eaLnBrk="1" latinLnBrk="0" hangingPunct="1">
        <a:spcBef>
          <a:spcPct val="0"/>
        </a:spcBef>
        <a:buNone/>
        <a:defRPr sz="3000" kern="1200" spc="-75" baseline="0">
          <a:solidFill>
            <a:schemeClr val="tx1"/>
          </a:solidFill>
          <a:latin typeface="+mj-lt"/>
          <a:ea typeface="+mj-ea"/>
          <a:cs typeface="+mj-cs"/>
        </a:defRPr>
      </a:lvl1pPr>
    </p:titleStyle>
    <p:body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3.xml"/><Relationship Id="rId1" Type="http://schemas.openxmlformats.org/officeDocument/2006/relationships/slideLayout" Target="../slideLayouts/slideLayout8.xml"/><Relationship Id="rId4" Type="http://schemas.openxmlformats.org/officeDocument/2006/relationships/image" Target="../media/image20.emf"/></Relationships>
</file>

<file path=ppt/slides/_rels/slide14.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22.emf"/><Relationship Id="rId7" Type="http://schemas.openxmlformats.org/officeDocument/2006/relationships/image" Target="../media/image26.emf"/><Relationship Id="rId2" Type="http://schemas.openxmlformats.org/officeDocument/2006/relationships/notesSlide" Target="../notesSlides/notesSlide15.xml"/><Relationship Id="rId1" Type="http://schemas.openxmlformats.org/officeDocument/2006/relationships/slideLayout" Target="../slideLayouts/slideLayout9.xml"/><Relationship Id="rId6" Type="http://schemas.openxmlformats.org/officeDocument/2006/relationships/image" Target="../media/image25.emf"/><Relationship Id="rId5" Type="http://schemas.openxmlformats.org/officeDocument/2006/relationships/image" Target="../media/image24.emf"/><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17.xml"/><Relationship Id="rId1" Type="http://schemas.openxmlformats.org/officeDocument/2006/relationships/slideLayout" Target="../slideLayouts/slideLayout9.xml"/><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20.xml"/><Relationship Id="rId1" Type="http://schemas.openxmlformats.org/officeDocument/2006/relationships/slideLayout" Target="../slideLayouts/slideLayout8.xml"/><Relationship Id="rId5" Type="http://schemas.openxmlformats.org/officeDocument/2006/relationships/image" Target="../media/image35.emf"/><Relationship Id="rId4" Type="http://schemas.openxmlformats.org/officeDocument/2006/relationships/image" Target="../media/image34.emf"/></Relationships>
</file>

<file path=ppt/slides/_rels/slide21.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23.xml"/><Relationship Id="rId1" Type="http://schemas.openxmlformats.org/officeDocument/2006/relationships/slideLayout" Target="../slideLayouts/slideLayout9.xml"/><Relationship Id="rId6" Type="http://schemas.openxmlformats.org/officeDocument/2006/relationships/image" Target="../media/image41.emf"/><Relationship Id="rId5" Type="http://schemas.openxmlformats.org/officeDocument/2006/relationships/image" Target="../media/image40.emf"/><Relationship Id="rId4" Type="http://schemas.openxmlformats.org/officeDocument/2006/relationships/image" Target="../media/image39.emf"/></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4.xml"/><Relationship Id="rId1" Type="http://schemas.openxmlformats.org/officeDocument/2006/relationships/slideLayout" Target="../slideLayouts/slideLayout9.xml"/><Relationship Id="rId4" Type="http://schemas.openxmlformats.org/officeDocument/2006/relationships/image" Target="../media/image43.png"/></Relationships>
</file>

<file path=ppt/slides/_rels/slide25.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notesSlide" Target="../notesSlides/notesSlide25.xml"/><Relationship Id="rId1" Type="http://schemas.openxmlformats.org/officeDocument/2006/relationships/slideLayout" Target="../slideLayouts/slideLayout8.xml"/><Relationship Id="rId6" Type="http://schemas.openxmlformats.org/officeDocument/2006/relationships/image" Target="../media/image47.emf"/><Relationship Id="rId5" Type="http://schemas.openxmlformats.org/officeDocument/2006/relationships/image" Target="../media/image46.emf"/><Relationship Id="rId4" Type="http://schemas.openxmlformats.org/officeDocument/2006/relationships/image" Target="../media/image45.emf"/></Relationships>
</file>

<file path=ppt/slides/_rels/slide2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6.xml"/><Relationship Id="rId1" Type="http://schemas.openxmlformats.org/officeDocument/2006/relationships/slideLayout" Target="../slideLayouts/slideLayout9.xml"/><Relationship Id="rId4" Type="http://schemas.openxmlformats.org/officeDocument/2006/relationships/image" Target="../media/image49.png"/></Relationships>
</file>

<file path=ppt/slides/_rels/slide27.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notesSlide" Target="../notesSlides/notesSlide27.xml"/><Relationship Id="rId1" Type="http://schemas.openxmlformats.org/officeDocument/2006/relationships/slideLayout" Target="../slideLayouts/slideLayout8.xml"/><Relationship Id="rId5" Type="http://schemas.openxmlformats.org/officeDocument/2006/relationships/image" Target="../media/image47.emf"/><Relationship Id="rId4" Type="http://schemas.openxmlformats.org/officeDocument/2006/relationships/image" Target="../media/image51.emf"/></Relationships>
</file>

<file path=ppt/slides/_rels/slide2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30.xml.rels><?xml version="1.0" encoding="UTF-8" standalone="yes"?>
<Relationships xmlns="http://schemas.openxmlformats.org/package/2006/relationships"><Relationship Id="rId3" Type="http://schemas.openxmlformats.org/officeDocument/2006/relationships/image" Target="../media/image53.emf"/><Relationship Id="rId7" Type="http://schemas.openxmlformats.org/officeDocument/2006/relationships/image" Target="../media/image57.emf"/><Relationship Id="rId2" Type="http://schemas.openxmlformats.org/officeDocument/2006/relationships/notesSlide" Target="../notesSlides/notesSlide30.xml"/><Relationship Id="rId1" Type="http://schemas.openxmlformats.org/officeDocument/2006/relationships/slideLayout" Target="../slideLayouts/slideLayout8.xml"/><Relationship Id="rId6" Type="http://schemas.openxmlformats.org/officeDocument/2006/relationships/image" Target="../media/image56.emf"/><Relationship Id="rId5" Type="http://schemas.openxmlformats.org/officeDocument/2006/relationships/image" Target="../media/image55.emf"/><Relationship Id="rId4" Type="http://schemas.openxmlformats.org/officeDocument/2006/relationships/image" Target="../media/image54.emf"/></Relationships>
</file>

<file path=ppt/slides/_rels/slide31.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2.xml"/><Relationship Id="rId1" Type="http://schemas.openxmlformats.org/officeDocument/2006/relationships/slideLayout" Target="../slideLayouts/slideLayout9.xml"/><Relationship Id="rId4" Type="http://schemas.openxmlformats.org/officeDocument/2006/relationships/image" Target="../media/image60.png"/></Relationships>
</file>

<file path=ppt/slides/_rels/slide33.xml.rels><?xml version="1.0" encoding="UTF-8" standalone="yes"?>
<Relationships xmlns="http://schemas.openxmlformats.org/package/2006/relationships"><Relationship Id="rId3" Type="http://schemas.openxmlformats.org/officeDocument/2006/relationships/image" Target="../media/image61.emf"/><Relationship Id="rId2" Type="http://schemas.openxmlformats.org/officeDocument/2006/relationships/notesSlide" Target="../notesSlides/notesSlide33.xml"/><Relationship Id="rId1" Type="http://schemas.openxmlformats.org/officeDocument/2006/relationships/slideLayout" Target="../slideLayouts/slideLayout8.xml"/><Relationship Id="rId6" Type="http://schemas.openxmlformats.org/officeDocument/2006/relationships/image" Target="../media/image64.emf"/><Relationship Id="rId5" Type="http://schemas.openxmlformats.org/officeDocument/2006/relationships/image" Target="../media/image63.emf"/><Relationship Id="rId4" Type="http://schemas.openxmlformats.org/officeDocument/2006/relationships/image" Target="../media/image62.emf"/></Relationships>
</file>

<file path=ppt/slides/_rels/slide3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4.xml"/><Relationship Id="rId1" Type="http://schemas.openxmlformats.org/officeDocument/2006/relationships/slideLayout" Target="../slideLayouts/slideLayout4.xml"/><Relationship Id="rId5" Type="http://schemas.openxmlformats.org/officeDocument/2006/relationships/hyperlink" Target="http://mutcd.fhwa.dot.gov/" TargetMode="External"/><Relationship Id="rId4" Type="http://schemas.openxmlformats.org/officeDocument/2006/relationships/hyperlink" Target="https://mutcd.fhwa.dot.gov/"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9.xml"/><Relationship Id="rId1" Type="http://schemas.openxmlformats.org/officeDocument/2006/relationships/slideLayout" Target="../slideLayouts/slideLayout8.xml"/><Relationship Id="rId5" Type="http://schemas.openxmlformats.org/officeDocument/2006/relationships/image" Target="../media/image15.emf"/><Relationship Id="rId4" Type="http://schemas.openxmlformats.org/officeDocument/2006/relationships/image" Target="../media/image14.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661BECBA-8506-C6CB-8874-5B44F718562B}"/>
              </a:ext>
              <a:ext uri="{C183D7F6-B498-43B3-948B-1728B52AA6E4}">
                <adec:decorative xmlns:adec="http://schemas.microsoft.com/office/drawing/2017/decorative" val="1"/>
              </a:ext>
            </a:extLst>
          </p:cNvPr>
          <p:cNvGrpSpPr/>
          <p:nvPr/>
        </p:nvGrpSpPr>
        <p:grpSpPr>
          <a:xfrm>
            <a:off x="1744946" y="-202289"/>
            <a:ext cx="10447054" cy="1091112"/>
            <a:chOff x="1744946" y="-202289"/>
            <a:chExt cx="10447054" cy="1091112"/>
          </a:xfrm>
        </p:grpSpPr>
        <p:pic>
          <p:nvPicPr>
            <p:cNvPr id="6" name="Picture 5" descr="Graphical user interface, website&#10;&#10;Description automatically generated">
              <a:extLst>
                <a:ext uri="{FF2B5EF4-FFF2-40B4-BE49-F238E27FC236}">
                  <a16:creationId xmlns:a16="http://schemas.microsoft.com/office/drawing/2014/main" id="{F6BCFEE1-A4D5-76AB-F5B6-5F45E587E99E}"/>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8" name="Rectangle: Single Corner Snipped 7">
              <a:extLst>
                <a:ext uri="{FF2B5EF4-FFF2-40B4-BE49-F238E27FC236}">
                  <a16:creationId xmlns:a16="http://schemas.microsoft.com/office/drawing/2014/main" id="{1F6FBE6E-8883-949D-D7F0-510CE4EA0EF7}"/>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2" name="Title 1">
            <a:extLst>
              <a:ext uri="{FF2B5EF4-FFF2-40B4-BE49-F238E27FC236}">
                <a16:creationId xmlns:a16="http://schemas.microsoft.com/office/drawing/2014/main" id="{3CAC0B22-055A-AC95-B67A-385C3CBDDB0F}"/>
              </a:ext>
            </a:extLst>
          </p:cNvPr>
          <p:cNvSpPr>
            <a:spLocks noGrp="1"/>
          </p:cNvSpPr>
          <p:nvPr>
            <p:ph type="title" idx="4294967295"/>
          </p:nvPr>
        </p:nvSpPr>
        <p:spPr>
          <a:xfrm>
            <a:off x="2918297" y="1168400"/>
            <a:ext cx="5735165" cy="3667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r" defTabSz="685800" rtl="0" eaLnBrk="1" fontAlgn="auto" latinLnBrk="0" hangingPunct="1">
              <a:lnSpc>
                <a:spcPct val="100000"/>
              </a:lnSpc>
              <a:spcBef>
                <a:spcPct val="20000"/>
              </a:spcBef>
              <a:spcAft>
                <a:spcPts val="1200"/>
              </a:spcAft>
              <a:buClr>
                <a:schemeClr val="accent1"/>
              </a:buClr>
              <a:buSzPct val="85000"/>
              <a:buFont typeface="Arial" panose="020B0604020202020204" pitchFamily="34" charset="0"/>
              <a:buNone/>
              <a:tabLst/>
              <a:defRPr/>
            </a:pPr>
            <a:r>
              <a:rPr kumimoji="0" lang="en-US" sz="44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Manual on</a:t>
            </a:r>
            <a:r>
              <a:rPr lang="en-US" sz="4400" spc="0" noProof="0" dirty="0">
                <a:latin typeface="FHWA Series F2001" panose="020B0807000000020003" charset="0"/>
                <a:ea typeface="+mn-ea"/>
                <a:cs typeface="+mn-cs"/>
              </a:rPr>
              <a:t> </a:t>
            </a:r>
            <a:r>
              <a:rPr kumimoji="0" lang="en-US" sz="44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Uniform Traffic Control Devices</a:t>
            </a:r>
            <a:r>
              <a:rPr kumimoji="0" lang="en-US" sz="28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 for Streets and Highways</a:t>
            </a:r>
          </a:p>
          <a:p>
            <a:pPr marL="0" marR="0" lvl="0" indent="0" algn="r" defTabSz="685800" rtl="0" eaLnBrk="1" fontAlgn="auto" latinLnBrk="0" hangingPunct="1">
              <a:lnSpc>
                <a:spcPct val="100000"/>
              </a:lnSpc>
              <a:spcBef>
                <a:spcPts val="860"/>
              </a:spcBef>
              <a:spcAft>
                <a:spcPts val="1800"/>
              </a:spcAft>
              <a:buClr>
                <a:schemeClr val="accent1"/>
              </a:buClr>
              <a:buSzPct val="85000"/>
              <a:buFont typeface="Arial" panose="020B0604020202020204" pitchFamily="34" charset="0"/>
              <a:buNone/>
              <a:tabLst>
                <a:tab pos="2168525" algn="l"/>
              </a:tabLst>
              <a:defRPr/>
            </a:pPr>
            <a:r>
              <a:rPr kumimoji="0" lang="en-US" sz="24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An Overview of Changes</a:t>
            </a:r>
            <a:r>
              <a:rPr kumimoji="0" lang="en-US" sz="2400" b="0" i="0" u="none" strike="noStrike" kern="1200" cap="none" spc="0" normalizeH="0" noProof="0" dirty="0">
                <a:ln>
                  <a:noFill/>
                </a:ln>
                <a:solidFill>
                  <a:schemeClr val="tx1"/>
                </a:solidFill>
                <a:effectLst/>
                <a:uLnTx/>
                <a:uFillTx/>
                <a:latin typeface="FHWA Series F2001" panose="020B0807000000020003" charset="0"/>
                <a:ea typeface="+mn-ea"/>
                <a:cs typeface="+mn-cs"/>
              </a:rPr>
              <a:t> </a:t>
            </a:r>
            <a:br>
              <a:rPr kumimoji="0" lang="en-US" sz="2400" b="0" i="0" u="none" strike="noStrike" kern="1200" cap="none" spc="0" normalizeH="0" noProof="0" dirty="0">
                <a:ln>
                  <a:noFill/>
                </a:ln>
                <a:solidFill>
                  <a:schemeClr val="tx1"/>
                </a:solidFill>
                <a:effectLst/>
                <a:uLnTx/>
                <a:uFillTx/>
                <a:latin typeface="FHWA Series F2001" panose="020B0807000000020003" charset="0"/>
                <a:ea typeface="+mn-ea"/>
                <a:cs typeface="+mn-cs"/>
              </a:rPr>
            </a:br>
            <a:r>
              <a:rPr kumimoji="0" lang="en-US" sz="24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in the 11th Edition </a:t>
            </a:r>
            <a:endParaRPr kumimoji="0" lang="en-US" sz="2800" b="0" i="0" u="none" strike="noStrike" kern="1200" cap="none" spc="0" normalizeH="0" baseline="0" noProof="0" dirty="0">
              <a:ln>
                <a:noFill/>
              </a:ln>
              <a:solidFill>
                <a:schemeClr val="tx1"/>
              </a:solidFill>
              <a:effectLst/>
              <a:uLnTx/>
              <a:uFillTx/>
              <a:latin typeface="FHWA Series F2001" panose="020B0807000000020003" charset="0"/>
              <a:ea typeface="+mn-ea"/>
              <a:cs typeface="+mn-cs"/>
            </a:endParaRPr>
          </a:p>
        </p:txBody>
      </p:sp>
      <p:sp>
        <p:nvSpPr>
          <p:cNvPr id="60" name="Content Placeholder 59">
            <a:extLst>
              <a:ext uri="{FF2B5EF4-FFF2-40B4-BE49-F238E27FC236}">
                <a16:creationId xmlns:a16="http://schemas.microsoft.com/office/drawing/2014/main" id="{8B83106B-DD20-B3E9-B054-D9E409A28F6D}"/>
              </a:ext>
            </a:extLst>
          </p:cNvPr>
          <p:cNvSpPr>
            <a:spLocks noGrp="1"/>
          </p:cNvSpPr>
          <p:nvPr>
            <p:ph sz="quarter" idx="14"/>
          </p:nvPr>
        </p:nvSpPr>
        <p:spPr>
          <a:xfrm>
            <a:off x="1401563" y="4659706"/>
            <a:ext cx="7251700" cy="956973"/>
          </a:xfrm>
        </p:spPr>
        <p:txBody>
          <a:bodyPr/>
          <a:lstStyle/>
          <a:p>
            <a:r>
              <a:rPr lang="en-US" dirty="0"/>
              <a:t>As published in the December 2023 </a:t>
            </a:r>
            <a:br>
              <a:rPr lang="en-US" dirty="0"/>
            </a:br>
            <a:r>
              <a:rPr lang="en-US" dirty="0"/>
              <a:t>Notice of Final Rule</a:t>
            </a:r>
          </a:p>
        </p:txBody>
      </p:sp>
      <p:pic>
        <p:nvPicPr>
          <p:cNvPr id="5" name="Picture 4" descr="Front Cover of the 11th Edition of the Manual on Uniform Traffic Control Devices for Streets and Highways">
            <a:extLst>
              <a:ext uri="{FF2B5EF4-FFF2-40B4-BE49-F238E27FC236}">
                <a16:creationId xmlns:a16="http://schemas.microsoft.com/office/drawing/2014/main" id="{6992345F-3572-17F1-C95D-225820DFD1BC}"/>
              </a:ext>
              <a:ext uri="{C183D7F6-B498-43B3-948B-1728B52AA6E4}">
                <adec:decorative xmlns:adec="http://schemas.microsoft.com/office/drawing/2017/decorative" val="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sp>
        <p:nvSpPr>
          <p:cNvPr id="66" name="Content Placeholder 65">
            <a:extLst>
              <a:ext uri="{FF2B5EF4-FFF2-40B4-BE49-F238E27FC236}">
                <a16:creationId xmlns:a16="http://schemas.microsoft.com/office/drawing/2014/main" id="{F35651D1-DD1B-F4F9-EB74-0B65D2A5BBA9}"/>
              </a:ext>
              <a:ext uri="{C183D7F6-B498-43B3-948B-1728B52AA6E4}">
                <adec:decorative xmlns:adec="http://schemas.microsoft.com/office/drawing/2017/decorative" val="0"/>
              </a:ext>
            </a:extLst>
          </p:cNvPr>
          <p:cNvSpPr>
            <a:spLocks noGrp="1"/>
          </p:cNvSpPr>
          <p:nvPr>
            <p:ph sz="quarter" idx="15"/>
          </p:nvPr>
        </p:nvSpPr>
        <p:spPr>
          <a:xfrm>
            <a:off x="8872538" y="5396048"/>
            <a:ext cx="3319462" cy="1079794"/>
          </a:xfrm>
        </p:spPr>
        <p:txBody>
          <a:bodyPr/>
          <a:lstStyle/>
          <a:p>
            <a:pPr marL="0" marR="0" lvl="0" indent="0" algn="l" defTabSz="685800"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4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Prepared by the</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Federal Highway Administration’s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Office of Operations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Traffic Control Devices Program</a:t>
            </a: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5" name="Text Placeholder 64">
            <a:extLst>
              <a:ext uri="{FF2B5EF4-FFF2-40B4-BE49-F238E27FC236}">
                <a16:creationId xmlns:a16="http://schemas.microsoft.com/office/drawing/2014/main" id="{BA89F72A-D7CD-C676-2F97-3B95FEEC3BB5}"/>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2006034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44B3A-5291-6B5C-6AFE-3EF77BE97C93}"/>
              </a:ext>
            </a:extLst>
          </p:cNvPr>
          <p:cNvSpPr>
            <a:spLocks noGrp="1"/>
          </p:cNvSpPr>
          <p:nvPr>
            <p:ph type="title"/>
          </p:nvPr>
        </p:nvSpPr>
        <p:spPr/>
        <p:txBody>
          <a:bodyPr/>
          <a:lstStyle/>
          <a:p>
            <a:r>
              <a:rPr lang="en-US" dirty="0"/>
              <a:t>Section 2C.08 Chevron Alignment Sign (W1-8)</a:t>
            </a:r>
          </a:p>
        </p:txBody>
      </p:sp>
      <p:sp>
        <p:nvSpPr>
          <p:cNvPr id="4" name="Content Placeholder 3">
            <a:extLst>
              <a:ext uri="{FF2B5EF4-FFF2-40B4-BE49-F238E27FC236}">
                <a16:creationId xmlns:a16="http://schemas.microsoft.com/office/drawing/2014/main" id="{EEB458CF-32DE-102A-A86C-C1A0E4277B0B}"/>
              </a:ext>
            </a:extLst>
          </p:cNvPr>
          <p:cNvSpPr>
            <a:spLocks noGrp="1"/>
          </p:cNvSpPr>
          <p:nvPr>
            <p:ph idx="1"/>
          </p:nvPr>
        </p:nvSpPr>
        <p:spPr/>
        <p:txBody>
          <a:bodyPr/>
          <a:lstStyle/>
          <a:p>
            <a:r>
              <a:rPr lang="en-US" dirty="0"/>
              <a:t>Light-emitting diodes (LEDs) within Chevron Alignment sign to enhance conspicuity:</a:t>
            </a:r>
          </a:p>
          <a:p>
            <a:pPr lvl="1"/>
            <a:r>
              <a:rPr lang="en-US" dirty="0"/>
              <a:t>Adds Option for use</a:t>
            </a:r>
          </a:p>
          <a:p>
            <a:pPr lvl="1"/>
            <a:r>
              <a:rPr lang="en-US" dirty="0"/>
              <a:t>Adds Standard that LEDS used shall be yellow and shall outline the chevron symbol</a:t>
            </a:r>
          </a:p>
          <a:p>
            <a:r>
              <a:rPr lang="en-US" dirty="0"/>
              <a:t>Chevrons shall not to be used in the central island of a circular intersection</a:t>
            </a:r>
          </a:p>
        </p:txBody>
      </p:sp>
      <p:pic>
        <p:nvPicPr>
          <p:cNvPr id="6" name="Picture 5" descr="A vertical rectangular yellow sign with a large black chevron arrow pointing to the left.">
            <a:extLst>
              <a:ext uri="{FF2B5EF4-FFF2-40B4-BE49-F238E27FC236}">
                <a16:creationId xmlns:a16="http://schemas.microsoft.com/office/drawing/2014/main" id="{35FF554D-B12B-B13B-41EF-8A459198FBF5}"/>
              </a:ext>
            </a:extLst>
          </p:cNvPr>
          <p:cNvPicPr>
            <a:picLocks noChangeAspect="1"/>
          </p:cNvPicPr>
          <p:nvPr/>
        </p:nvPicPr>
        <p:blipFill rotWithShape="1">
          <a:blip r:embed="rId3"/>
          <a:srcRect b="18613"/>
          <a:stretch/>
        </p:blipFill>
        <p:spPr>
          <a:xfrm>
            <a:off x="5848346" y="4217101"/>
            <a:ext cx="1090130" cy="1332689"/>
          </a:xfrm>
          <a:prstGeom prst="rect">
            <a:avLst/>
          </a:prstGeom>
        </p:spPr>
      </p:pic>
      <p:sp>
        <p:nvSpPr>
          <p:cNvPr id="8" name="TextBox 7">
            <a:extLst>
              <a:ext uri="{FF2B5EF4-FFF2-40B4-BE49-F238E27FC236}">
                <a16:creationId xmlns:a16="http://schemas.microsoft.com/office/drawing/2014/main" id="{5016C021-3AAD-ADE8-BC0E-AE0F6E45D3D8}"/>
              </a:ext>
            </a:extLst>
          </p:cNvPr>
          <p:cNvSpPr txBox="1"/>
          <p:nvPr/>
        </p:nvSpPr>
        <p:spPr>
          <a:xfrm>
            <a:off x="6020979" y="5549790"/>
            <a:ext cx="886678" cy="369332"/>
          </a:xfrm>
          <a:prstGeom prst="rect">
            <a:avLst/>
          </a:prstGeom>
          <a:noFill/>
        </p:spPr>
        <p:txBody>
          <a:bodyPr wrap="square" rtlCol="0">
            <a:spAutoFit/>
          </a:bodyPr>
          <a:lstStyle/>
          <a:p>
            <a:r>
              <a:rPr lang="en-US" dirty="0"/>
              <a:t>W1-8</a:t>
            </a:r>
          </a:p>
        </p:txBody>
      </p:sp>
    </p:spTree>
    <p:extLst>
      <p:ext uri="{BB962C8B-B14F-4D97-AF65-F5344CB8AC3E}">
        <p14:creationId xmlns:p14="http://schemas.microsoft.com/office/powerpoint/2010/main" val="2399325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693146-7574-4B10-D75E-7C7F502FA584}"/>
              </a:ext>
            </a:extLst>
          </p:cNvPr>
          <p:cNvSpPr>
            <a:spLocks noGrp="1"/>
          </p:cNvSpPr>
          <p:nvPr>
            <p:ph type="title"/>
          </p:nvPr>
        </p:nvSpPr>
        <p:spPr/>
        <p:txBody>
          <a:bodyPr>
            <a:normAutofit/>
          </a:bodyPr>
          <a:lstStyle/>
          <a:p>
            <a:r>
              <a:rPr lang="en-US" dirty="0"/>
              <a:t>Section 2C.10 One-Direction Large Arrow Sign </a:t>
            </a:r>
            <a:br>
              <a:rPr lang="en-US" dirty="0"/>
            </a:br>
            <a:r>
              <a:rPr lang="en-US" dirty="0"/>
              <a:t>(W1-6) </a:t>
            </a:r>
            <a:r>
              <a:rPr lang="en-US" sz="2400" dirty="0"/>
              <a:t>(1 of 2)</a:t>
            </a:r>
          </a:p>
        </p:txBody>
      </p:sp>
      <p:sp>
        <p:nvSpPr>
          <p:cNvPr id="4" name="Content Placeholder 3">
            <a:extLst>
              <a:ext uri="{FF2B5EF4-FFF2-40B4-BE49-F238E27FC236}">
                <a16:creationId xmlns:a16="http://schemas.microsoft.com/office/drawing/2014/main" id="{DE1DB88B-6F84-C4CA-F2EB-EEC553E7F7F1}"/>
              </a:ext>
            </a:extLst>
          </p:cNvPr>
          <p:cNvSpPr>
            <a:spLocks noGrp="1"/>
          </p:cNvSpPr>
          <p:nvPr>
            <p:ph idx="1"/>
          </p:nvPr>
        </p:nvSpPr>
        <p:spPr>
          <a:xfrm>
            <a:off x="617621" y="1751744"/>
            <a:ext cx="6793272" cy="4217639"/>
          </a:xfrm>
        </p:spPr>
        <p:txBody>
          <a:bodyPr/>
          <a:lstStyle/>
          <a:p>
            <a:r>
              <a:rPr lang="en-US" dirty="0"/>
              <a:t>One-Direction Large Arrow sign may be used either as a supplement to or alternative to Chevron Alignment signs or delineators for horizontal curves</a:t>
            </a:r>
          </a:p>
          <a:p>
            <a:endParaRPr lang="en-US" dirty="0"/>
          </a:p>
        </p:txBody>
      </p:sp>
      <p:pic>
        <p:nvPicPr>
          <p:cNvPr id="5" name="Picture 4" descr="A segment of a vertical two-lane north-south roadway that curves to the right, or east is shown. Facing northbound traffic and on the left side of the roadway, a sign assembly is shown composed of an optional W1-6R sign mounted above an optional W13-1aP plaque. W1-6R is a horizontal rectangular yellow plaque with a black border and a black horizontal arrow pointing to the right. W13-1aP is a horizontal rectangular yellow plaque with the legend &quot;30 MPH&quot; in black. Below the sign assembly, the word &quot;OR&quot; is shown with a W1-8R chevron sign below it. Continuing northbound, a W1-8R sign is shown facing northbound traffic and a W1-8L chevron sign is shown facing southbound traffic.">
            <a:extLst>
              <a:ext uri="{FF2B5EF4-FFF2-40B4-BE49-F238E27FC236}">
                <a16:creationId xmlns:a16="http://schemas.microsoft.com/office/drawing/2014/main" id="{8F7B022F-86BE-D664-0B43-3536BF9599F1}"/>
              </a:ext>
            </a:extLst>
          </p:cNvPr>
          <p:cNvPicPr>
            <a:picLocks noChangeAspect="1"/>
          </p:cNvPicPr>
          <p:nvPr/>
        </p:nvPicPr>
        <p:blipFill rotWithShape="1">
          <a:blip r:embed="rId3">
            <a:clrChange>
              <a:clrFrom>
                <a:srgbClr val="FFFFFF"/>
              </a:clrFrom>
              <a:clrTo>
                <a:srgbClr val="FFFFFF">
                  <a:alpha val="0"/>
                </a:srgbClr>
              </a:clrTo>
            </a:clrChange>
          </a:blip>
          <a:srcRect l="6292" t="1787"/>
          <a:stretch>
            <a:fillRect/>
          </a:stretch>
        </p:blipFill>
        <p:spPr>
          <a:xfrm>
            <a:off x="6335734" y="2094613"/>
            <a:ext cx="5251585" cy="4104167"/>
          </a:xfrm>
          <a:prstGeom prst="rect">
            <a:avLst/>
          </a:prstGeom>
        </p:spPr>
      </p:pic>
    </p:spTree>
    <p:extLst>
      <p:ext uri="{BB962C8B-B14F-4D97-AF65-F5344CB8AC3E}">
        <p14:creationId xmlns:p14="http://schemas.microsoft.com/office/powerpoint/2010/main" val="2228942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5B7EC-0AB2-A856-E750-1B90633794F4}"/>
              </a:ext>
            </a:extLst>
          </p:cNvPr>
          <p:cNvSpPr>
            <a:spLocks noGrp="1"/>
          </p:cNvSpPr>
          <p:nvPr>
            <p:ph type="title"/>
          </p:nvPr>
        </p:nvSpPr>
        <p:spPr/>
        <p:txBody>
          <a:bodyPr>
            <a:normAutofit/>
          </a:bodyPr>
          <a:lstStyle/>
          <a:p>
            <a:r>
              <a:rPr lang="en-US" dirty="0"/>
              <a:t>Section 2C.10 One-Direction Large Arrow Sign </a:t>
            </a:r>
            <a:br>
              <a:rPr lang="en-US" dirty="0"/>
            </a:br>
            <a:r>
              <a:rPr lang="en-US" dirty="0"/>
              <a:t>(W1-6) </a:t>
            </a:r>
            <a:r>
              <a:rPr lang="en-US" sz="2400" dirty="0"/>
              <a:t>(2 of 2)</a:t>
            </a:r>
          </a:p>
        </p:txBody>
      </p:sp>
      <p:pic>
        <p:nvPicPr>
          <p:cNvPr id="5" name="Picture 4" descr="A segment of a curved two-lane roadway is shown. Two sign assemblies are shown. In advance of the curve, a W1-1L sign is mounted above a W13-1P plaque. W13-P is a square yellow plaque with a black border and the legend &quot;15 MPH&quot; in black on two lines. At the curve, an optional W1-6L sign is mounted above an optional W13-1aP plaque. W1-6L is a horizontal rectangular yellow plaque with a black border and a horizontal black arrow pointing to the left. W13-1aP is as previously described with the legend &quot;15 MPH&quot; in black.">
            <a:extLst>
              <a:ext uri="{FF2B5EF4-FFF2-40B4-BE49-F238E27FC236}">
                <a16:creationId xmlns:a16="http://schemas.microsoft.com/office/drawing/2014/main" id="{F3CEB67D-B8EB-2EDC-E46D-6852600AAFF0}"/>
              </a:ext>
            </a:extLst>
          </p:cNvPr>
          <p:cNvPicPr>
            <a:picLocks noChangeAspect="1"/>
          </p:cNvPicPr>
          <p:nvPr/>
        </p:nvPicPr>
        <p:blipFill>
          <a:blip r:embed="rId3"/>
          <a:stretch>
            <a:fillRect/>
          </a:stretch>
        </p:blipFill>
        <p:spPr>
          <a:xfrm>
            <a:off x="2743720" y="1709563"/>
            <a:ext cx="7734300" cy="3647617"/>
          </a:xfrm>
          <a:prstGeom prst="rect">
            <a:avLst/>
          </a:prstGeom>
        </p:spPr>
      </p:pic>
      <p:sp>
        <p:nvSpPr>
          <p:cNvPr id="17" name="Rectangle 16">
            <a:extLst>
              <a:ext uri="{FF2B5EF4-FFF2-40B4-BE49-F238E27FC236}">
                <a16:creationId xmlns:a16="http://schemas.microsoft.com/office/drawing/2014/main" id="{238AF557-49D7-B07C-9066-76425620AF67}"/>
              </a:ext>
              <a:ext uri="{C183D7F6-B498-43B3-948B-1728B52AA6E4}">
                <adec:decorative xmlns:adec="http://schemas.microsoft.com/office/drawing/2017/decorative" val="1"/>
              </a:ext>
            </a:extLst>
          </p:cNvPr>
          <p:cNvSpPr/>
          <p:nvPr/>
        </p:nvSpPr>
        <p:spPr>
          <a:xfrm>
            <a:off x="4849499" y="1691167"/>
            <a:ext cx="857618" cy="25505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00957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5E14B4-DF58-6CC1-500B-046DCD4E729C}"/>
              </a:ext>
            </a:extLst>
          </p:cNvPr>
          <p:cNvSpPr>
            <a:spLocks noGrp="1"/>
          </p:cNvSpPr>
          <p:nvPr>
            <p:ph type="title"/>
          </p:nvPr>
        </p:nvSpPr>
        <p:spPr/>
        <p:txBody>
          <a:bodyPr/>
          <a:lstStyle/>
          <a:p>
            <a:r>
              <a:rPr lang="en-US" dirty="0"/>
              <a:t>Section 2C.11 Truck Rollover Sign (W1-13)</a:t>
            </a:r>
          </a:p>
        </p:txBody>
      </p:sp>
      <p:sp>
        <p:nvSpPr>
          <p:cNvPr id="4" name="Content Placeholder 3">
            <a:extLst>
              <a:ext uri="{FF2B5EF4-FFF2-40B4-BE49-F238E27FC236}">
                <a16:creationId xmlns:a16="http://schemas.microsoft.com/office/drawing/2014/main" id="{C2777292-82F4-447E-54AE-7660BD986928}"/>
              </a:ext>
            </a:extLst>
          </p:cNvPr>
          <p:cNvSpPr>
            <a:spLocks noGrp="1"/>
          </p:cNvSpPr>
          <p:nvPr>
            <p:ph idx="1"/>
          </p:nvPr>
        </p:nvSpPr>
        <p:spPr/>
        <p:txBody>
          <a:bodyPr/>
          <a:lstStyle/>
          <a:p>
            <a:r>
              <a:rPr lang="en-US" dirty="0"/>
              <a:t>If used, the Truck Rollover warning sign (with required Advisory Speed plaque, W13-1P) should be located</a:t>
            </a:r>
            <a:r>
              <a:rPr lang="en-US" b="1" dirty="0"/>
              <a:t> </a:t>
            </a:r>
            <a:r>
              <a:rPr lang="en-US" b="1" dirty="0">
                <a:effectLst/>
                <a:latin typeface="Arial" panose="020B0604020202020204" pitchFamily="34" charset="0"/>
                <a:ea typeface="Times New Roman" panose="02020603050405020304" pitchFamily="18" charset="0"/>
                <a:cs typeface="Arial" panose="020B0604020202020204" pitchFamily="34" charset="0"/>
              </a:rPr>
              <a:t>downstream </a:t>
            </a:r>
            <a:r>
              <a:rPr lang="en-US" dirty="0">
                <a:effectLst/>
                <a:latin typeface="Arial" panose="020B0604020202020204" pitchFamily="34" charset="0"/>
                <a:ea typeface="Times New Roman" panose="02020603050405020304" pitchFamily="18" charset="0"/>
                <a:cs typeface="Arial" panose="020B0604020202020204" pitchFamily="34" charset="0"/>
              </a:rPr>
              <a:t>from the horizontal alignment warning sign in advance of the curve</a:t>
            </a:r>
            <a:endParaRPr lang="en-US" dirty="0">
              <a:latin typeface="Arial" panose="020B0604020202020204" pitchFamily="34" charset="0"/>
              <a:cs typeface="Arial" panose="020B0604020202020204" pitchFamily="34" charset="0"/>
            </a:endParaRPr>
          </a:p>
        </p:txBody>
      </p:sp>
      <p:grpSp>
        <p:nvGrpSpPr>
          <p:cNvPr id="7" name="Group 6" descr="A yellow diamond-shaped sign with a black arrow curving to the right and down over a symbol of a truck tipped to the left at a 45-degree angle. The sign is shown mounted above an advisory speed plaque with the legend &quot;35 MPH.&quot;">
            <a:extLst>
              <a:ext uri="{FF2B5EF4-FFF2-40B4-BE49-F238E27FC236}">
                <a16:creationId xmlns:a16="http://schemas.microsoft.com/office/drawing/2014/main" id="{B592CF2E-16E2-1C84-C5CE-805AAEDD4C7C}"/>
              </a:ext>
            </a:extLst>
          </p:cNvPr>
          <p:cNvGrpSpPr/>
          <p:nvPr/>
        </p:nvGrpSpPr>
        <p:grpSpPr>
          <a:xfrm>
            <a:off x="5301087" y="2924176"/>
            <a:ext cx="1900601" cy="2728622"/>
            <a:chOff x="5301087" y="2924176"/>
            <a:chExt cx="1900601" cy="2728622"/>
          </a:xfrm>
        </p:grpSpPr>
        <p:pic>
          <p:nvPicPr>
            <p:cNvPr id="6" name="Picture 5" descr="A yellow diamond-shaped sign with a black arrow curving to the right and down over a symbol of a truck tipped to the left at a 45-degree angle. The sign is shown mounted above an advisory speed plaque.">
              <a:extLst>
                <a:ext uri="{FF2B5EF4-FFF2-40B4-BE49-F238E27FC236}">
                  <a16:creationId xmlns:a16="http://schemas.microsoft.com/office/drawing/2014/main" id="{6B5889E4-A223-B5B6-A479-2F15ABB07928}"/>
                </a:ext>
              </a:extLst>
            </p:cNvPr>
            <p:cNvPicPr>
              <a:picLocks noChangeAspect="1"/>
            </p:cNvPicPr>
            <p:nvPr/>
          </p:nvPicPr>
          <p:blipFill>
            <a:blip r:embed="rId3"/>
            <a:stretch>
              <a:fillRect/>
            </a:stretch>
          </p:blipFill>
          <p:spPr>
            <a:xfrm>
              <a:off x="5301087" y="2924176"/>
              <a:ext cx="1900601" cy="1828800"/>
            </a:xfrm>
            <a:prstGeom prst="rect">
              <a:avLst/>
            </a:prstGeom>
          </p:spPr>
        </p:pic>
        <p:pic>
          <p:nvPicPr>
            <p:cNvPr id="8" name="Picture 7" descr="A square yellow plaque with the legend &quot;35 MPH&quot; on two lines, with &quot;35&quot; in large black numerals.">
              <a:extLst>
                <a:ext uri="{FF2B5EF4-FFF2-40B4-BE49-F238E27FC236}">
                  <a16:creationId xmlns:a16="http://schemas.microsoft.com/office/drawing/2014/main" id="{F921ADFC-4929-1192-87C8-B4189ABA949A}"/>
                </a:ext>
              </a:extLst>
            </p:cNvPr>
            <p:cNvPicPr>
              <a:picLocks noChangeAspect="1"/>
            </p:cNvPicPr>
            <p:nvPr/>
          </p:nvPicPr>
          <p:blipFill>
            <a:blip r:embed="rId4"/>
            <a:stretch>
              <a:fillRect/>
            </a:stretch>
          </p:blipFill>
          <p:spPr>
            <a:xfrm>
              <a:off x="5791199" y="4756792"/>
              <a:ext cx="920375" cy="896006"/>
            </a:xfrm>
            <a:prstGeom prst="rect">
              <a:avLst/>
            </a:prstGeom>
          </p:spPr>
        </p:pic>
      </p:grpSp>
      <p:sp>
        <p:nvSpPr>
          <p:cNvPr id="3" name="TextBox 2">
            <a:extLst>
              <a:ext uri="{FF2B5EF4-FFF2-40B4-BE49-F238E27FC236}">
                <a16:creationId xmlns:a16="http://schemas.microsoft.com/office/drawing/2014/main" id="{A59BEFA0-6F58-5E0A-0D5E-D5356B653A30}"/>
              </a:ext>
            </a:extLst>
          </p:cNvPr>
          <p:cNvSpPr txBox="1"/>
          <p:nvPr/>
        </p:nvSpPr>
        <p:spPr>
          <a:xfrm>
            <a:off x="5836062" y="5676576"/>
            <a:ext cx="1314450" cy="369332"/>
          </a:xfrm>
          <a:prstGeom prst="rect">
            <a:avLst/>
          </a:prstGeom>
          <a:noFill/>
        </p:spPr>
        <p:txBody>
          <a:bodyPr wrap="square" rtlCol="0">
            <a:spAutoFit/>
          </a:bodyPr>
          <a:lstStyle/>
          <a:p>
            <a:r>
              <a:rPr lang="en-US" dirty="0"/>
              <a:t>W1-13</a:t>
            </a:r>
          </a:p>
        </p:txBody>
      </p:sp>
    </p:spTree>
    <p:extLst>
      <p:ext uri="{BB962C8B-B14F-4D97-AF65-F5344CB8AC3E}">
        <p14:creationId xmlns:p14="http://schemas.microsoft.com/office/powerpoint/2010/main" val="2862923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479B1-E1E1-C420-9698-8A320564346E}"/>
              </a:ext>
            </a:extLst>
          </p:cNvPr>
          <p:cNvSpPr>
            <a:spLocks noGrp="1"/>
          </p:cNvSpPr>
          <p:nvPr>
            <p:ph type="title"/>
          </p:nvPr>
        </p:nvSpPr>
        <p:spPr/>
        <p:txBody>
          <a:bodyPr>
            <a:noAutofit/>
          </a:bodyPr>
          <a:lstStyle/>
          <a:p>
            <a:r>
              <a:rPr lang="en-US" dirty="0">
                <a:latin typeface="Arial" panose="020B0604020202020204" pitchFamily="34" charset="0"/>
                <a:ea typeface="Times New Roman" panose="02020603050405020304" pitchFamily="18" charset="0"/>
              </a:rPr>
              <a:t>Section 2C.12 Advisory Exit </a:t>
            </a:r>
            <a:r>
              <a:rPr lang="en-US" dirty="0">
                <a:latin typeface="Arial" panose="020B0604020202020204" pitchFamily="34" charset="0"/>
              </a:rPr>
              <a:t>and Ramp </a:t>
            </a:r>
            <a:r>
              <a:rPr lang="en-US" dirty="0">
                <a:latin typeface="Arial" panose="020B0604020202020204" pitchFamily="34" charset="0"/>
                <a:ea typeface="Times New Roman" panose="02020603050405020304" pitchFamily="18" charset="0"/>
              </a:rPr>
              <a:t>Speed Signs (W13-2 and W13-3) </a:t>
            </a:r>
            <a:r>
              <a:rPr lang="en-US" sz="2400" dirty="0">
                <a:latin typeface="Arial" panose="020B0604020202020204" pitchFamily="34" charset="0"/>
                <a:ea typeface="Times New Roman" panose="02020603050405020304" pitchFamily="18" charset="0"/>
              </a:rPr>
              <a:t>(1 of 3)</a:t>
            </a:r>
            <a:endParaRPr lang="en-US" sz="2400" dirty="0"/>
          </a:p>
        </p:txBody>
      </p:sp>
      <p:sp>
        <p:nvSpPr>
          <p:cNvPr id="4" name="Content Placeholder 3">
            <a:extLst>
              <a:ext uri="{FF2B5EF4-FFF2-40B4-BE49-F238E27FC236}">
                <a16:creationId xmlns:a16="http://schemas.microsoft.com/office/drawing/2014/main" id="{42D96706-2FC7-3E89-A467-A221ADCF33B5}"/>
              </a:ext>
            </a:extLst>
          </p:cNvPr>
          <p:cNvSpPr>
            <a:spLocks noGrp="1"/>
          </p:cNvSpPr>
          <p:nvPr>
            <p:ph idx="1"/>
          </p:nvPr>
        </p:nvSpPr>
        <p:spPr>
          <a:xfrm>
            <a:off x="745214" y="1903454"/>
            <a:ext cx="6998368" cy="4403048"/>
          </a:xfrm>
        </p:spPr>
        <p:txBody>
          <a:bodyPr>
            <a:normAutofit/>
          </a:bodyPr>
          <a:lstStyle/>
          <a:p>
            <a:r>
              <a:rPr lang="en-US" dirty="0"/>
              <a:t>Adds new Standards, Guidance, and Options to clarify </a:t>
            </a:r>
            <a:r>
              <a:rPr lang="en-US" dirty="0">
                <a:solidFill>
                  <a:srgbClr val="000000"/>
                </a:solidFill>
                <a:effectLst/>
                <a:ea typeface="Times New Roman" panose="02020603050405020304" pitchFamily="18" charset="0"/>
              </a:rPr>
              <a:t>use:</a:t>
            </a:r>
          </a:p>
          <a:p>
            <a:pPr lvl="1"/>
            <a:r>
              <a:rPr lang="en-US" dirty="0">
                <a:solidFill>
                  <a:srgbClr val="000000"/>
                </a:solidFill>
              </a:rPr>
              <a:t>W13-2 (Advisory Exit Speed) for exit from a freeway or expressway</a:t>
            </a:r>
          </a:p>
          <a:p>
            <a:pPr lvl="1"/>
            <a:r>
              <a:rPr lang="en-US" dirty="0">
                <a:solidFill>
                  <a:srgbClr val="000000"/>
                </a:solidFill>
              </a:rPr>
              <a:t>W13-3 (Advisory Ramp Speed) for conventional road ramp to another roadway or roadside facility</a:t>
            </a:r>
          </a:p>
          <a:p>
            <a:pPr lvl="1"/>
            <a:r>
              <a:rPr lang="en-US" dirty="0">
                <a:solidFill>
                  <a:srgbClr val="000000"/>
                </a:solidFill>
              </a:rPr>
              <a:t>Use depends on speed differential between mainline speed limit and advisory speed</a:t>
            </a:r>
            <a:endParaRPr lang="en-US" dirty="0"/>
          </a:p>
        </p:txBody>
      </p:sp>
      <p:pic>
        <p:nvPicPr>
          <p:cNvPr id="5" name="Picture 4" descr="A vertical rectangular yellow sign. The word &quot;EXIT&quot; is in black above a black horizontal dividing line. Below the line, the legend &quot;25 MPH&quot;">
            <a:extLst>
              <a:ext uri="{FF2B5EF4-FFF2-40B4-BE49-F238E27FC236}">
                <a16:creationId xmlns:a16="http://schemas.microsoft.com/office/drawing/2014/main" id="{0C18D45C-75EC-C892-46BF-7282D14179B9}"/>
              </a:ext>
            </a:extLst>
          </p:cNvPr>
          <p:cNvPicPr>
            <a:picLocks noChangeAspect="1"/>
          </p:cNvPicPr>
          <p:nvPr/>
        </p:nvPicPr>
        <p:blipFill rotWithShape="1">
          <a:blip r:embed="rId3"/>
          <a:srcRect r="56552" b="16635"/>
          <a:stretch/>
        </p:blipFill>
        <p:spPr>
          <a:xfrm>
            <a:off x="8695208" y="2397972"/>
            <a:ext cx="1191866" cy="1423211"/>
          </a:xfrm>
          <a:prstGeom prst="rect">
            <a:avLst/>
          </a:prstGeom>
        </p:spPr>
      </p:pic>
      <p:sp>
        <p:nvSpPr>
          <p:cNvPr id="8" name="TextBox 7">
            <a:extLst>
              <a:ext uri="{FF2B5EF4-FFF2-40B4-BE49-F238E27FC236}">
                <a16:creationId xmlns:a16="http://schemas.microsoft.com/office/drawing/2014/main" id="{879417AA-79CB-56AC-D919-9DACFB1B9F9B}"/>
              </a:ext>
            </a:extLst>
          </p:cNvPr>
          <p:cNvSpPr txBox="1"/>
          <p:nvPr/>
        </p:nvSpPr>
        <p:spPr>
          <a:xfrm>
            <a:off x="9788409" y="2940372"/>
            <a:ext cx="938945" cy="369332"/>
          </a:xfrm>
          <a:prstGeom prst="rect">
            <a:avLst/>
          </a:prstGeom>
          <a:noFill/>
        </p:spPr>
        <p:txBody>
          <a:bodyPr wrap="square" rtlCol="0">
            <a:spAutoFit/>
          </a:bodyPr>
          <a:lstStyle/>
          <a:p>
            <a:r>
              <a:rPr lang="en-US" dirty="0"/>
              <a:t>W13-2</a:t>
            </a:r>
            <a:endParaRPr lang="en-US" sz="1200" dirty="0"/>
          </a:p>
        </p:txBody>
      </p:sp>
      <p:pic>
        <p:nvPicPr>
          <p:cNvPr id="6" name="Picture 5" descr="A vertical rectangular yellow sign. The word &quot;RAMP&quot; is in black above a black horizontal dividing line. Below this line, the legend &quot;30 MPH&quot;">
            <a:extLst>
              <a:ext uri="{FF2B5EF4-FFF2-40B4-BE49-F238E27FC236}">
                <a16:creationId xmlns:a16="http://schemas.microsoft.com/office/drawing/2014/main" id="{BFE61ACB-2894-9903-0C11-BBE7E54C86E3}"/>
              </a:ext>
            </a:extLst>
          </p:cNvPr>
          <p:cNvPicPr>
            <a:picLocks noChangeAspect="1"/>
          </p:cNvPicPr>
          <p:nvPr/>
        </p:nvPicPr>
        <p:blipFill rotWithShape="1">
          <a:blip r:embed="rId3"/>
          <a:srcRect l="56552" b="17854"/>
          <a:stretch/>
        </p:blipFill>
        <p:spPr>
          <a:xfrm>
            <a:off x="8639535" y="4005899"/>
            <a:ext cx="1191866" cy="1402400"/>
          </a:xfrm>
          <a:prstGeom prst="rect">
            <a:avLst/>
          </a:prstGeom>
        </p:spPr>
      </p:pic>
      <p:sp>
        <p:nvSpPr>
          <p:cNvPr id="9" name="TextBox 8">
            <a:extLst>
              <a:ext uri="{FF2B5EF4-FFF2-40B4-BE49-F238E27FC236}">
                <a16:creationId xmlns:a16="http://schemas.microsoft.com/office/drawing/2014/main" id="{A83118E7-5A6F-F0C7-6EC5-5FF0641494D6}"/>
              </a:ext>
            </a:extLst>
          </p:cNvPr>
          <p:cNvSpPr txBox="1"/>
          <p:nvPr/>
        </p:nvSpPr>
        <p:spPr>
          <a:xfrm>
            <a:off x="9798239" y="4484855"/>
            <a:ext cx="929115" cy="369332"/>
          </a:xfrm>
          <a:prstGeom prst="rect">
            <a:avLst/>
          </a:prstGeom>
          <a:noFill/>
        </p:spPr>
        <p:txBody>
          <a:bodyPr wrap="square" rtlCol="0">
            <a:spAutoFit/>
          </a:bodyPr>
          <a:lstStyle/>
          <a:p>
            <a:r>
              <a:rPr lang="en-US" dirty="0"/>
              <a:t>W13-3</a:t>
            </a:r>
          </a:p>
        </p:txBody>
      </p:sp>
    </p:spTree>
    <p:extLst>
      <p:ext uri="{BB962C8B-B14F-4D97-AF65-F5344CB8AC3E}">
        <p14:creationId xmlns:p14="http://schemas.microsoft.com/office/powerpoint/2010/main" val="1971405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8A16FF-8C82-4272-83FF-C2502E6B24FB}"/>
              </a:ext>
            </a:extLst>
          </p:cNvPr>
          <p:cNvSpPr>
            <a:spLocks noGrp="1"/>
          </p:cNvSpPr>
          <p:nvPr>
            <p:ph type="title"/>
          </p:nvPr>
        </p:nvSpPr>
        <p:spPr/>
        <p:txBody>
          <a:bodyPr/>
          <a:lstStyle/>
          <a:p>
            <a:r>
              <a:rPr lang="en-US" dirty="0"/>
              <a:t>Section 2C.12 Combination Horizontal Alignment/ Advisory Exit and Ramp Speed Signs </a:t>
            </a:r>
            <a:r>
              <a:rPr lang="en-US" sz="2400" dirty="0"/>
              <a:t>(2 of 3)</a:t>
            </a:r>
          </a:p>
        </p:txBody>
      </p:sp>
      <p:grpSp>
        <p:nvGrpSpPr>
          <p:cNvPr id="4" name="Group 3" descr="Two signs that are not new: a W13-7 and W13-6 (vertical rectangular signs with a 270-degree loop curve above the legend &quot;25 MPH&quot;) are shown. The legend reads EXIT at the top of one sign and RAMP at the top of the other sign.">
            <a:extLst>
              <a:ext uri="{FF2B5EF4-FFF2-40B4-BE49-F238E27FC236}">
                <a16:creationId xmlns:a16="http://schemas.microsoft.com/office/drawing/2014/main" id="{A65EACD9-C166-97FB-E5C6-FD2DD8F2D775}"/>
              </a:ext>
            </a:extLst>
          </p:cNvPr>
          <p:cNvGrpSpPr/>
          <p:nvPr/>
        </p:nvGrpSpPr>
        <p:grpSpPr>
          <a:xfrm>
            <a:off x="1089820" y="1776726"/>
            <a:ext cx="2774399" cy="2509903"/>
            <a:chOff x="1355639" y="1755458"/>
            <a:chExt cx="2774399" cy="2509903"/>
          </a:xfrm>
        </p:grpSpPr>
        <p:pic>
          <p:nvPicPr>
            <p:cNvPr id="5" name="Picture 4" descr="A vertical rectangular yellow sign. The word &quot;EXIT&quot; is shown in black above a horizontal dividing line. Below this line, a black arrow is shown curving to the right and down to form a loop. It is above the legend &quot;25 MPH,&quot; shown on two lines, with &quot;25&quot; in large black numerals.">
              <a:extLst>
                <a:ext uri="{FF2B5EF4-FFF2-40B4-BE49-F238E27FC236}">
                  <a16:creationId xmlns:a16="http://schemas.microsoft.com/office/drawing/2014/main" id="{25B3CDCF-45EF-324E-2A9F-0FD0D2095698}"/>
                </a:ext>
              </a:extLst>
            </p:cNvPr>
            <p:cNvPicPr>
              <a:picLocks noChangeAspect="1"/>
            </p:cNvPicPr>
            <p:nvPr/>
          </p:nvPicPr>
          <p:blipFill rotWithShape="1">
            <a:blip r:embed="rId3"/>
            <a:srcRect r="57575" b="14632"/>
            <a:stretch/>
          </p:blipFill>
          <p:spPr>
            <a:xfrm>
              <a:off x="1355639" y="1755458"/>
              <a:ext cx="1173046" cy="1923169"/>
            </a:xfrm>
            <a:prstGeom prst="rect">
              <a:avLst/>
            </a:prstGeom>
          </p:spPr>
        </p:pic>
        <p:sp>
          <p:nvSpPr>
            <p:cNvPr id="7" name="TextBox 6">
              <a:extLst>
                <a:ext uri="{FF2B5EF4-FFF2-40B4-BE49-F238E27FC236}">
                  <a16:creationId xmlns:a16="http://schemas.microsoft.com/office/drawing/2014/main" id="{C3AA3546-69E5-33AA-80F6-E29C82071C0F}"/>
                </a:ext>
              </a:extLst>
            </p:cNvPr>
            <p:cNvSpPr txBox="1"/>
            <p:nvPr/>
          </p:nvSpPr>
          <p:spPr>
            <a:xfrm>
              <a:off x="1462432" y="3623681"/>
              <a:ext cx="1000449" cy="369332"/>
            </a:xfrm>
            <a:prstGeom prst="rect">
              <a:avLst/>
            </a:prstGeom>
            <a:noFill/>
          </p:spPr>
          <p:txBody>
            <a:bodyPr wrap="square" rtlCol="0">
              <a:spAutoFit/>
            </a:bodyPr>
            <a:lstStyle/>
            <a:p>
              <a:r>
                <a:rPr lang="en-US" dirty="0"/>
                <a:t>W13-6</a:t>
              </a:r>
            </a:p>
          </p:txBody>
        </p:sp>
        <p:cxnSp>
          <p:nvCxnSpPr>
            <p:cNvPr id="15" name="Straight Arrow Connector 14" descr="An arrow points from &quot;not new&quot; to W13-6 and W13-7.">
              <a:extLst>
                <a:ext uri="{FF2B5EF4-FFF2-40B4-BE49-F238E27FC236}">
                  <a16:creationId xmlns:a16="http://schemas.microsoft.com/office/drawing/2014/main" id="{A66EBCC7-DABA-8613-E832-72C35C27BF06}"/>
                </a:ext>
                <a:ext uri="{C183D7F6-B498-43B3-948B-1728B52AA6E4}">
                  <adec:decorative xmlns:adec="http://schemas.microsoft.com/office/drawing/2017/decorative" val="0"/>
                </a:ext>
              </a:extLst>
            </p:cNvPr>
            <p:cNvCxnSpPr>
              <a:cxnSpLocks/>
            </p:cNvCxnSpPr>
            <p:nvPr/>
          </p:nvCxnSpPr>
          <p:spPr bwMode="auto">
            <a:xfrm rot="-1020000" flipH="1" flipV="1">
              <a:off x="2305937" y="3771434"/>
              <a:ext cx="50945" cy="218581"/>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pic>
          <p:nvPicPr>
            <p:cNvPr id="6" name="Picture 5" descr="A vertical rectangular yellow sign. The word &quot;RAMP&quot; is in black above a horizontal dividing line. Below this line, a black arrow is shown curving to the right and down to form a loop. It is above the legend &quot;25 MPH,&quot; shown on two lines, with&quot;25&quot; in large black numerals.">
              <a:extLst>
                <a:ext uri="{FF2B5EF4-FFF2-40B4-BE49-F238E27FC236}">
                  <a16:creationId xmlns:a16="http://schemas.microsoft.com/office/drawing/2014/main" id="{5C8DA76A-D514-B6E5-728C-F6C9BA94C252}"/>
                </a:ext>
              </a:extLst>
            </p:cNvPr>
            <p:cNvPicPr>
              <a:picLocks noChangeAspect="1"/>
            </p:cNvPicPr>
            <p:nvPr/>
          </p:nvPicPr>
          <p:blipFill rotWithShape="1">
            <a:blip r:embed="rId3"/>
            <a:srcRect l="57575" b="16535"/>
            <a:stretch/>
          </p:blipFill>
          <p:spPr>
            <a:xfrm>
              <a:off x="2956993" y="1755458"/>
              <a:ext cx="1173045" cy="1880306"/>
            </a:xfrm>
            <a:prstGeom prst="rect">
              <a:avLst/>
            </a:prstGeom>
          </p:spPr>
        </p:pic>
        <p:sp>
          <p:nvSpPr>
            <p:cNvPr id="9" name="TextBox 8">
              <a:extLst>
                <a:ext uri="{FF2B5EF4-FFF2-40B4-BE49-F238E27FC236}">
                  <a16:creationId xmlns:a16="http://schemas.microsoft.com/office/drawing/2014/main" id="{413E686A-2DF2-3AF9-A7B6-701079B2E47B}"/>
                </a:ext>
              </a:extLst>
            </p:cNvPr>
            <p:cNvSpPr txBox="1"/>
            <p:nvPr/>
          </p:nvSpPr>
          <p:spPr>
            <a:xfrm>
              <a:off x="3138009" y="3641972"/>
              <a:ext cx="866647" cy="369332"/>
            </a:xfrm>
            <a:prstGeom prst="rect">
              <a:avLst/>
            </a:prstGeom>
            <a:noFill/>
          </p:spPr>
          <p:txBody>
            <a:bodyPr wrap="square" rtlCol="0">
              <a:spAutoFit/>
            </a:bodyPr>
            <a:lstStyle/>
            <a:p>
              <a:r>
                <a:rPr lang="en-US" dirty="0"/>
                <a:t>W13-7</a:t>
              </a:r>
            </a:p>
          </p:txBody>
        </p:sp>
        <p:sp>
          <p:nvSpPr>
            <p:cNvPr id="13" name="TextBox 12">
              <a:extLst>
                <a:ext uri="{FF2B5EF4-FFF2-40B4-BE49-F238E27FC236}">
                  <a16:creationId xmlns:a16="http://schemas.microsoft.com/office/drawing/2014/main" id="{6A295A66-015B-0D8E-0E21-69950FD45A5D}"/>
                </a:ext>
              </a:extLst>
            </p:cNvPr>
            <p:cNvSpPr txBox="1"/>
            <p:nvPr/>
          </p:nvSpPr>
          <p:spPr>
            <a:xfrm>
              <a:off x="2220322" y="3957584"/>
              <a:ext cx="981485" cy="307777"/>
            </a:xfrm>
            <a:prstGeom prst="rect">
              <a:avLst/>
            </a:prstGeom>
            <a:noFill/>
          </p:spPr>
          <p:txBody>
            <a:bodyPr wrap="square" rtlCol="0">
              <a:spAutoFit/>
            </a:bodyPr>
            <a:lstStyle/>
            <a:p>
              <a:r>
                <a:rPr lang="en-US" sz="1400" dirty="0"/>
                <a:t>(Not new)</a:t>
              </a:r>
            </a:p>
          </p:txBody>
        </p:sp>
        <p:pic>
          <p:nvPicPr>
            <p:cNvPr id="17" name="Picture 16">
              <a:extLst>
                <a:ext uri="{FF2B5EF4-FFF2-40B4-BE49-F238E27FC236}">
                  <a16:creationId xmlns:a16="http://schemas.microsoft.com/office/drawing/2014/main" id="{E33267E8-1D44-9168-FDAD-24E2C9BF69E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rot="3015139">
              <a:off x="3002858" y="3669459"/>
              <a:ext cx="164606" cy="304826"/>
            </a:xfrm>
            <a:prstGeom prst="rect">
              <a:avLst/>
            </a:prstGeom>
          </p:spPr>
        </p:pic>
      </p:grpSp>
      <p:sp>
        <p:nvSpPr>
          <p:cNvPr id="19" name="TextBox 18">
            <a:extLst>
              <a:ext uri="{FF2B5EF4-FFF2-40B4-BE49-F238E27FC236}">
                <a16:creationId xmlns:a16="http://schemas.microsoft.com/office/drawing/2014/main" id="{1BC669BD-F32C-643C-6A2D-1FFE3EAF399D}"/>
              </a:ext>
            </a:extLst>
          </p:cNvPr>
          <p:cNvSpPr txBox="1"/>
          <p:nvPr/>
        </p:nvSpPr>
        <p:spPr>
          <a:xfrm>
            <a:off x="4208261" y="1791865"/>
            <a:ext cx="1080622" cy="523220"/>
          </a:xfrm>
          <a:prstGeom prst="rect">
            <a:avLst/>
          </a:prstGeom>
          <a:noFill/>
        </p:spPr>
        <p:txBody>
          <a:bodyPr wrap="square" rtlCol="0">
            <a:spAutoFit/>
          </a:bodyPr>
          <a:lstStyle/>
          <a:p>
            <a:r>
              <a:rPr lang="en-US" sz="2800" b="1" dirty="0"/>
              <a:t>New:</a:t>
            </a:r>
          </a:p>
        </p:txBody>
      </p:sp>
      <p:pic>
        <p:nvPicPr>
          <p:cNvPr id="8" name="Picture 7" descr="A vertical rectangular yellow sign. The word &quot;EXIT&quot; is in black above a horizontal dividing line. Below this line, a black arrow is shown curving to the right and down. It is above the legend &quot;25 MPH&quot;">
            <a:extLst>
              <a:ext uri="{FF2B5EF4-FFF2-40B4-BE49-F238E27FC236}">
                <a16:creationId xmlns:a16="http://schemas.microsoft.com/office/drawing/2014/main" id="{111D7536-69BB-E177-6FCE-EBD7AFFCDCE7}"/>
              </a:ext>
            </a:extLst>
          </p:cNvPr>
          <p:cNvPicPr>
            <a:picLocks noChangeAspect="1"/>
          </p:cNvPicPr>
          <p:nvPr/>
        </p:nvPicPr>
        <p:blipFill rotWithShape="1">
          <a:blip r:embed="rId5"/>
          <a:srcRect r="59732" b="15350"/>
          <a:stretch/>
        </p:blipFill>
        <p:spPr>
          <a:xfrm>
            <a:off x="5347168" y="1751744"/>
            <a:ext cx="1190202" cy="1918631"/>
          </a:xfrm>
          <a:prstGeom prst="rect">
            <a:avLst/>
          </a:prstGeom>
        </p:spPr>
      </p:pic>
      <p:sp>
        <p:nvSpPr>
          <p:cNvPr id="14" name="TextBox 13">
            <a:extLst>
              <a:ext uri="{FF2B5EF4-FFF2-40B4-BE49-F238E27FC236}">
                <a16:creationId xmlns:a16="http://schemas.microsoft.com/office/drawing/2014/main" id="{F905B634-2A24-2B6F-6130-9343619A3259}"/>
              </a:ext>
            </a:extLst>
          </p:cNvPr>
          <p:cNvSpPr txBox="1"/>
          <p:nvPr/>
        </p:nvSpPr>
        <p:spPr>
          <a:xfrm>
            <a:off x="5485937" y="3623681"/>
            <a:ext cx="1173045" cy="369332"/>
          </a:xfrm>
          <a:prstGeom prst="rect">
            <a:avLst/>
          </a:prstGeom>
          <a:noFill/>
        </p:spPr>
        <p:txBody>
          <a:bodyPr wrap="square" rtlCol="0">
            <a:spAutoFit/>
          </a:bodyPr>
          <a:lstStyle/>
          <a:p>
            <a:r>
              <a:rPr lang="en-US" dirty="0"/>
              <a:t>W13-8</a:t>
            </a:r>
          </a:p>
        </p:txBody>
      </p:sp>
      <p:pic>
        <p:nvPicPr>
          <p:cNvPr id="11" name="Picture 10" descr="A vertical rectangular yellow sign. The word &quot;RAMP&quot; is in black above a horizontal dividing line. Below this line, a black arrow is shown curving to the right and down. It is above the legend &quot;25 MPH&quot;">
            <a:extLst>
              <a:ext uri="{FF2B5EF4-FFF2-40B4-BE49-F238E27FC236}">
                <a16:creationId xmlns:a16="http://schemas.microsoft.com/office/drawing/2014/main" id="{20358654-4A08-48D3-4584-CD7FAC7A6D4F}"/>
              </a:ext>
            </a:extLst>
          </p:cNvPr>
          <p:cNvPicPr>
            <a:picLocks noChangeAspect="1"/>
          </p:cNvPicPr>
          <p:nvPr/>
        </p:nvPicPr>
        <p:blipFill rotWithShape="1">
          <a:blip r:embed="rId5"/>
          <a:srcRect l="59357" b="14561"/>
          <a:stretch/>
        </p:blipFill>
        <p:spPr>
          <a:xfrm>
            <a:off x="6881412" y="1749361"/>
            <a:ext cx="1201286" cy="1936514"/>
          </a:xfrm>
          <a:prstGeom prst="rect">
            <a:avLst/>
          </a:prstGeom>
        </p:spPr>
      </p:pic>
      <p:sp>
        <p:nvSpPr>
          <p:cNvPr id="16" name="TextBox 15">
            <a:extLst>
              <a:ext uri="{FF2B5EF4-FFF2-40B4-BE49-F238E27FC236}">
                <a16:creationId xmlns:a16="http://schemas.microsoft.com/office/drawing/2014/main" id="{0DFD1923-F0FF-55F6-EA5C-ADD18EC5B2A5}"/>
              </a:ext>
            </a:extLst>
          </p:cNvPr>
          <p:cNvSpPr txBox="1"/>
          <p:nvPr/>
        </p:nvSpPr>
        <p:spPr>
          <a:xfrm>
            <a:off x="7100030" y="3627052"/>
            <a:ext cx="1173045" cy="369332"/>
          </a:xfrm>
          <a:prstGeom prst="rect">
            <a:avLst/>
          </a:prstGeom>
          <a:noFill/>
        </p:spPr>
        <p:txBody>
          <a:bodyPr wrap="square" rtlCol="0">
            <a:spAutoFit/>
          </a:bodyPr>
          <a:lstStyle/>
          <a:p>
            <a:r>
              <a:rPr lang="en-US" dirty="0"/>
              <a:t>W13-9</a:t>
            </a:r>
          </a:p>
        </p:txBody>
      </p:sp>
      <p:pic>
        <p:nvPicPr>
          <p:cNvPr id="18" name="Picture 17" descr="A vertical rectangular yellow sign. The word &quot;EXIT&quot; is in black above a horizontal dividing line. Below this line, a right-angled black arrow is shown pointing up and to the right. It is above the legend &quot;20 MPH&quot;">
            <a:extLst>
              <a:ext uri="{FF2B5EF4-FFF2-40B4-BE49-F238E27FC236}">
                <a16:creationId xmlns:a16="http://schemas.microsoft.com/office/drawing/2014/main" id="{82B20CC4-FA14-EA4C-759A-CA7D3464B484}"/>
              </a:ext>
            </a:extLst>
          </p:cNvPr>
          <p:cNvPicPr>
            <a:picLocks noChangeAspect="1"/>
          </p:cNvPicPr>
          <p:nvPr/>
        </p:nvPicPr>
        <p:blipFill rotWithShape="1">
          <a:blip r:embed="rId6"/>
          <a:srcRect r="59653" b="13103"/>
          <a:stretch/>
        </p:blipFill>
        <p:spPr>
          <a:xfrm>
            <a:off x="8437373" y="2005281"/>
            <a:ext cx="1215920" cy="1762460"/>
          </a:xfrm>
          <a:prstGeom prst="rect">
            <a:avLst/>
          </a:prstGeom>
        </p:spPr>
      </p:pic>
      <p:sp>
        <p:nvSpPr>
          <p:cNvPr id="20" name="TextBox 19">
            <a:extLst>
              <a:ext uri="{FF2B5EF4-FFF2-40B4-BE49-F238E27FC236}">
                <a16:creationId xmlns:a16="http://schemas.microsoft.com/office/drawing/2014/main" id="{B84EFF1C-DF02-901C-B48F-848565CDDF12}"/>
              </a:ext>
            </a:extLst>
          </p:cNvPr>
          <p:cNvSpPr txBox="1"/>
          <p:nvPr/>
        </p:nvSpPr>
        <p:spPr>
          <a:xfrm>
            <a:off x="8544310" y="3626523"/>
            <a:ext cx="1173045" cy="369332"/>
          </a:xfrm>
          <a:prstGeom prst="rect">
            <a:avLst/>
          </a:prstGeom>
          <a:noFill/>
        </p:spPr>
        <p:txBody>
          <a:bodyPr wrap="square" rtlCol="0">
            <a:spAutoFit/>
          </a:bodyPr>
          <a:lstStyle/>
          <a:p>
            <a:r>
              <a:rPr lang="en-US" dirty="0"/>
              <a:t>W13-10</a:t>
            </a:r>
          </a:p>
        </p:txBody>
      </p:sp>
      <p:pic>
        <p:nvPicPr>
          <p:cNvPr id="10" name="Picture 9" descr="A vertical rectangular yellow sign. The word &quot;RAMP&quot; is in black above a horizontal dividing line. Below this line, a right-angled black arrow is shown pointing up and to the right. It is above the legend &quot;20 MPH&quot;">
            <a:extLst>
              <a:ext uri="{FF2B5EF4-FFF2-40B4-BE49-F238E27FC236}">
                <a16:creationId xmlns:a16="http://schemas.microsoft.com/office/drawing/2014/main" id="{1428421C-E1CD-60BA-3739-F0BA8F8691D4}"/>
              </a:ext>
            </a:extLst>
          </p:cNvPr>
          <p:cNvPicPr>
            <a:picLocks noChangeAspect="1"/>
          </p:cNvPicPr>
          <p:nvPr/>
        </p:nvPicPr>
        <p:blipFill rotWithShape="1">
          <a:blip r:embed="rId6"/>
          <a:srcRect l="59653" b="13571"/>
          <a:stretch/>
        </p:blipFill>
        <p:spPr>
          <a:xfrm>
            <a:off x="9972690" y="2022698"/>
            <a:ext cx="1215920" cy="1752968"/>
          </a:xfrm>
          <a:prstGeom prst="rect">
            <a:avLst/>
          </a:prstGeom>
        </p:spPr>
      </p:pic>
      <p:sp>
        <p:nvSpPr>
          <p:cNvPr id="21" name="TextBox 20">
            <a:extLst>
              <a:ext uri="{FF2B5EF4-FFF2-40B4-BE49-F238E27FC236}">
                <a16:creationId xmlns:a16="http://schemas.microsoft.com/office/drawing/2014/main" id="{20A14A30-1205-B8CE-989F-A3EE2879CDF3}"/>
              </a:ext>
            </a:extLst>
          </p:cNvPr>
          <p:cNvSpPr txBox="1"/>
          <p:nvPr/>
        </p:nvSpPr>
        <p:spPr>
          <a:xfrm>
            <a:off x="10112291" y="3623623"/>
            <a:ext cx="1050384" cy="369332"/>
          </a:xfrm>
          <a:prstGeom prst="rect">
            <a:avLst/>
          </a:prstGeom>
          <a:noFill/>
        </p:spPr>
        <p:txBody>
          <a:bodyPr wrap="square" rtlCol="0">
            <a:spAutoFit/>
          </a:bodyPr>
          <a:lstStyle/>
          <a:p>
            <a:r>
              <a:rPr lang="en-US" dirty="0"/>
              <a:t>W13-11</a:t>
            </a:r>
          </a:p>
        </p:txBody>
      </p:sp>
      <p:pic>
        <p:nvPicPr>
          <p:cNvPr id="22" name="Picture 21" descr="A vertical rectangular yellow sign. The word &quot;EXIT&quot; is in black above a horizontal dividing line. Below this line is a black arrow curving to the right and down over a symbol of a truck tipped to the left at a 45-degree angle. The truck is above the legend &quot;25 MPH,">
            <a:extLst>
              <a:ext uri="{FF2B5EF4-FFF2-40B4-BE49-F238E27FC236}">
                <a16:creationId xmlns:a16="http://schemas.microsoft.com/office/drawing/2014/main" id="{4EB79DB5-7A5A-90BC-D357-BA27AF71DB7F}"/>
              </a:ext>
            </a:extLst>
          </p:cNvPr>
          <p:cNvPicPr>
            <a:picLocks noChangeAspect="1"/>
          </p:cNvPicPr>
          <p:nvPr/>
        </p:nvPicPr>
        <p:blipFill rotWithShape="1">
          <a:blip r:embed="rId7"/>
          <a:srcRect r="59580" b="12112"/>
          <a:stretch/>
        </p:blipFill>
        <p:spPr>
          <a:xfrm>
            <a:off x="6478239" y="4137871"/>
            <a:ext cx="1186886" cy="2000570"/>
          </a:xfrm>
          <a:prstGeom prst="rect">
            <a:avLst/>
          </a:prstGeom>
        </p:spPr>
      </p:pic>
      <p:sp>
        <p:nvSpPr>
          <p:cNvPr id="25" name="TextBox 24">
            <a:extLst>
              <a:ext uri="{FF2B5EF4-FFF2-40B4-BE49-F238E27FC236}">
                <a16:creationId xmlns:a16="http://schemas.microsoft.com/office/drawing/2014/main" id="{54171E03-B9D7-9DA0-D08E-9AE2D29CF6B9}"/>
              </a:ext>
            </a:extLst>
          </p:cNvPr>
          <p:cNvSpPr txBox="1"/>
          <p:nvPr/>
        </p:nvSpPr>
        <p:spPr>
          <a:xfrm>
            <a:off x="7548544" y="5035928"/>
            <a:ext cx="1173045" cy="369332"/>
          </a:xfrm>
          <a:prstGeom prst="rect">
            <a:avLst/>
          </a:prstGeom>
          <a:noFill/>
        </p:spPr>
        <p:txBody>
          <a:bodyPr wrap="square" rtlCol="0">
            <a:spAutoFit/>
          </a:bodyPr>
          <a:lstStyle/>
          <a:p>
            <a:r>
              <a:rPr lang="en-US" dirty="0"/>
              <a:t>W13-12</a:t>
            </a:r>
          </a:p>
        </p:txBody>
      </p:sp>
      <p:pic>
        <p:nvPicPr>
          <p:cNvPr id="12" name="Picture 11" descr="A vertical rectangular yellow sign. The word &quot;RAMP&quot; is in black above a horizontal dividing line. Below this line is a black arrow curving to the right and down over a symbol of a truck tipped to the left at a 45-degree angle. The truck is above the legend &quot;25 MPH,">
            <a:extLst>
              <a:ext uri="{FF2B5EF4-FFF2-40B4-BE49-F238E27FC236}">
                <a16:creationId xmlns:a16="http://schemas.microsoft.com/office/drawing/2014/main" id="{B2D9D9F9-2688-B0B2-C29B-614EA4E9A26E}"/>
              </a:ext>
            </a:extLst>
          </p:cNvPr>
          <p:cNvPicPr>
            <a:picLocks noChangeAspect="1"/>
          </p:cNvPicPr>
          <p:nvPr/>
        </p:nvPicPr>
        <p:blipFill rotWithShape="1">
          <a:blip r:embed="rId7"/>
          <a:srcRect l="59580" b="14930"/>
          <a:stretch/>
        </p:blipFill>
        <p:spPr>
          <a:xfrm>
            <a:off x="8737237" y="4148706"/>
            <a:ext cx="1186886" cy="1936425"/>
          </a:xfrm>
          <a:prstGeom prst="rect">
            <a:avLst/>
          </a:prstGeom>
        </p:spPr>
      </p:pic>
      <p:sp>
        <p:nvSpPr>
          <p:cNvPr id="26" name="TextBox 25">
            <a:extLst>
              <a:ext uri="{FF2B5EF4-FFF2-40B4-BE49-F238E27FC236}">
                <a16:creationId xmlns:a16="http://schemas.microsoft.com/office/drawing/2014/main" id="{CCB38121-FB81-0DA1-3D39-A87EA42B7B60}"/>
              </a:ext>
            </a:extLst>
          </p:cNvPr>
          <p:cNvSpPr txBox="1"/>
          <p:nvPr/>
        </p:nvSpPr>
        <p:spPr>
          <a:xfrm>
            <a:off x="9864637" y="5031233"/>
            <a:ext cx="1173045" cy="369332"/>
          </a:xfrm>
          <a:prstGeom prst="rect">
            <a:avLst/>
          </a:prstGeom>
          <a:noFill/>
        </p:spPr>
        <p:txBody>
          <a:bodyPr wrap="square" rtlCol="0">
            <a:spAutoFit/>
          </a:bodyPr>
          <a:lstStyle/>
          <a:p>
            <a:r>
              <a:rPr lang="en-US" dirty="0"/>
              <a:t>W13-13</a:t>
            </a:r>
          </a:p>
        </p:txBody>
      </p:sp>
    </p:spTree>
    <p:extLst>
      <p:ext uri="{BB962C8B-B14F-4D97-AF65-F5344CB8AC3E}">
        <p14:creationId xmlns:p14="http://schemas.microsoft.com/office/powerpoint/2010/main" val="4282686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8104B8-8190-9FF0-DDFA-ACF6D01AD2F1}"/>
              </a:ext>
            </a:extLst>
          </p:cNvPr>
          <p:cNvSpPr>
            <a:spLocks noGrp="1"/>
          </p:cNvSpPr>
          <p:nvPr>
            <p:ph type="title"/>
          </p:nvPr>
        </p:nvSpPr>
        <p:spPr/>
        <p:txBody>
          <a:bodyPr/>
          <a:lstStyle/>
          <a:p>
            <a:r>
              <a:rPr lang="en-US" dirty="0"/>
              <a:t>Section 2C.12 New Figures </a:t>
            </a:r>
            <a:r>
              <a:rPr lang="en-US" sz="2400" dirty="0"/>
              <a:t>(3 of 3)</a:t>
            </a:r>
          </a:p>
        </p:txBody>
      </p:sp>
      <p:sp>
        <p:nvSpPr>
          <p:cNvPr id="51" name="TextBox 50">
            <a:extLst>
              <a:ext uri="{FF2B5EF4-FFF2-40B4-BE49-F238E27FC236}">
                <a16:creationId xmlns:a16="http://schemas.microsoft.com/office/drawing/2014/main" id="{E514DB29-4112-DBDF-98CC-2B8CC529787C}"/>
              </a:ext>
            </a:extLst>
          </p:cNvPr>
          <p:cNvSpPr txBox="1"/>
          <p:nvPr/>
        </p:nvSpPr>
        <p:spPr>
          <a:xfrm>
            <a:off x="2227275" y="1293454"/>
            <a:ext cx="3688234" cy="230832"/>
          </a:xfrm>
          <a:prstGeom prst="rect">
            <a:avLst/>
          </a:prstGeom>
          <a:noFill/>
        </p:spPr>
        <p:txBody>
          <a:bodyPr wrap="square" rtlCol="0">
            <a:spAutoFit/>
          </a:bodyPr>
          <a:lstStyle/>
          <a:p>
            <a:r>
              <a:rPr lang="en-US" sz="900" b="1" dirty="0"/>
              <a:t>B – Loop ramp with downstream limiting curvature</a:t>
            </a:r>
          </a:p>
        </p:txBody>
      </p:sp>
      <p:pic>
        <p:nvPicPr>
          <p:cNvPr id="4" name="Picture 3" descr="Two vertical northbound lanes of a divided highway with an exit loop ramp are shown.&#10;&#10;At the bottom of the figure, and to the right of the right northbound lane, facing northbound traffic is an exit direction sign followed by a W13-2. At the entrance to the exit ramp, an E5-1a sign is shown. Following the curve of the exit ramp, on both sides of the ramp, W1-1R is shown mounted above W13-1P. These sign assemblies are followed by optional W1-13R with W13-1P sign assemblies. These sign assemblies are followed by a W1-6R with an optional W13-1aP sign assembly on the left side of the exit ramp. This sign assembly is followed by five consecutive optional W1-8R signs.">
            <a:extLst>
              <a:ext uri="{FF2B5EF4-FFF2-40B4-BE49-F238E27FC236}">
                <a16:creationId xmlns:a16="http://schemas.microsoft.com/office/drawing/2014/main" id="{3BA9492C-F14B-964F-5458-3C1C4FEC6AA9}"/>
              </a:ext>
            </a:extLst>
          </p:cNvPr>
          <p:cNvPicPr>
            <a:picLocks noChangeAspect="1"/>
          </p:cNvPicPr>
          <p:nvPr/>
        </p:nvPicPr>
        <p:blipFill>
          <a:blip r:embed="rId3"/>
          <a:stretch>
            <a:fillRect/>
          </a:stretch>
        </p:blipFill>
        <p:spPr>
          <a:xfrm>
            <a:off x="1404541" y="1582310"/>
            <a:ext cx="4563618" cy="4427873"/>
          </a:xfrm>
          <a:prstGeom prst="rect">
            <a:avLst/>
          </a:prstGeom>
          <a:ln>
            <a:solidFill>
              <a:schemeClr val="bg1"/>
            </a:solidFill>
          </a:ln>
        </p:spPr>
      </p:pic>
      <p:sp>
        <p:nvSpPr>
          <p:cNvPr id="31" name="TextBox 30">
            <a:extLst>
              <a:ext uri="{FF2B5EF4-FFF2-40B4-BE49-F238E27FC236}">
                <a16:creationId xmlns:a16="http://schemas.microsoft.com/office/drawing/2014/main" id="{AF4F6D6D-ADD1-760D-C441-5A116050A393}"/>
              </a:ext>
            </a:extLst>
          </p:cNvPr>
          <p:cNvSpPr txBox="1"/>
          <p:nvPr/>
        </p:nvSpPr>
        <p:spPr>
          <a:xfrm>
            <a:off x="7281906" y="1526497"/>
            <a:ext cx="3688234" cy="230832"/>
          </a:xfrm>
          <a:prstGeom prst="rect">
            <a:avLst/>
          </a:prstGeom>
          <a:noFill/>
        </p:spPr>
        <p:txBody>
          <a:bodyPr wrap="square" rtlCol="0">
            <a:spAutoFit/>
          </a:bodyPr>
          <a:lstStyle/>
          <a:p>
            <a:r>
              <a:rPr lang="en-US" sz="900" b="1" dirty="0"/>
              <a:t>E – Short ramp length with limiting curve near ramp terminal</a:t>
            </a:r>
          </a:p>
        </p:txBody>
      </p:sp>
      <p:pic>
        <p:nvPicPr>
          <p:cNvPr id="6" name="Picture 5" descr="Two vertical northbound lanes with a short third exit ramp merge lane connected to another vertical two-way roadway.&#10;At the bottom of the figure, and to the right of the right northbound lane, facing northbound traffic is a W13-10R sign. At the beginning of the exit ramp, on the right side of the northbound lane is a W3-1 or W3-3 sign. At the beginning of the exit ramp, north of the ramp, is an E5-1c with a W13-1aP sign assembly, followed by a W1-6R sign.">
            <a:extLst>
              <a:ext uri="{FF2B5EF4-FFF2-40B4-BE49-F238E27FC236}">
                <a16:creationId xmlns:a16="http://schemas.microsoft.com/office/drawing/2014/main" id="{97607342-C37C-8DB6-2022-6814BE71B925}"/>
              </a:ext>
            </a:extLst>
          </p:cNvPr>
          <p:cNvPicPr>
            <a:picLocks noChangeAspect="1"/>
          </p:cNvPicPr>
          <p:nvPr/>
        </p:nvPicPr>
        <p:blipFill>
          <a:blip r:embed="rId4"/>
          <a:stretch>
            <a:fillRect/>
          </a:stretch>
        </p:blipFill>
        <p:spPr>
          <a:xfrm>
            <a:off x="6800130" y="1768027"/>
            <a:ext cx="4326036" cy="3922461"/>
          </a:xfrm>
          <a:prstGeom prst="rect">
            <a:avLst/>
          </a:prstGeom>
          <a:ln>
            <a:solidFill>
              <a:schemeClr val="bg1"/>
            </a:solidFill>
          </a:ln>
        </p:spPr>
      </p:pic>
    </p:spTree>
    <p:extLst>
      <p:ext uri="{BB962C8B-B14F-4D97-AF65-F5344CB8AC3E}">
        <p14:creationId xmlns:p14="http://schemas.microsoft.com/office/powerpoint/2010/main" val="1371165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3FF51-671F-0344-5616-F30C33C2FF6A}"/>
              </a:ext>
            </a:extLst>
          </p:cNvPr>
          <p:cNvSpPr>
            <a:spLocks noGrp="1"/>
          </p:cNvSpPr>
          <p:nvPr>
            <p:ph type="title"/>
          </p:nvPr>
        </p:nvSpPr>
        <p:spPr/>
        <p:txBody>
          <a:bodyPr>
            <a:normAutofit/>
          </a:bodyPr>
          <a:lstStyle/>
          <a:p>
            <a:r>
              <a:rPr lang="en-US" dirty="0"/>
              <a:t>Section 2C.13 Vehicle Speed Feedback Sign and Plaque </a:t>
            </a:r>
          </a:p>
        </p:txBody>
      </p:sp>
      <p:sp>
        <p:nvSpPr>
          <p:cNvPr id="4" name="Content Placeholder 3">
            <a:extLst>
              <a:ext uri="{FF2B5EF4-FFF2-40B4-BE49-F238E27FC236}">
                <a16:creationId xmlns:a16="http://schemas.microsoft.com/office/drawing/2014/main" id="{1140FB86-BA97-F172-FB1D-AB70C3756F3A}"/>
              </a:ext>
            </a:extLst>
          </p:cNvPr>
          <p:cNvSpPr>
            <a:spLocks noGrp="1"/>
          </p:cNvSpPr>
          <p:nvPr>
            <p:ph idx="1"/>
          </p:nvPr>
        </p:nvSpPr>
        <p:spPr>
          <a:xfrm>
            <a:off x="617620" y="1751744"/>
            <a:ext cx="9284835" cy="4217639"/>
          </a:xfrm>
        </p:spPr>
        <p:txBody>
          <a:bodyPr>
            <a:noAutofit/>
          </a:bodyPr>
          <a:lstStyle/>
          <a:p>
            <a:r>
              <a:rPr lang="en-US" dirty="0"/>
              <a:t>W13-20 sign is an independent installation in relation to a horizontal alignment warning sign advisory speed</a:t>
            </a:r>
          </a:p>
          <a:p>
            <a:r>
              <a:rPr lang="en-US" dirty="0"/>
              <a:t>W13-20aP plaque is mounted below Speed Limit </a:t>
            </a:r>
            <a:br>
              <a:rPr lang="en-US" dirty="0"/>
            </a:br>
            <a:r>
              <a:rPr lang="en-US" dirty="0"/>
              <a:t>sign in relation to a posted speed limit</a:t>
            </a:r>
          </a:p>
          <a:p>
            <a:r>
              <a:rPr lang="en-US" dirty="0"/>
              <a:t>Vehicle Speed Feedback sign and plaque </a:t>
            </a:r>
            <a:br>
              <a:rPr lang="en-US" dirty="0"/>
            </a:br>
            <a:r>
              <a:rPr lang="en-US" dirty="0"/>
              <a:t>shall not flash, strobe, change color, or </a:t>
            </a:r>
            <a:br>
              <a:rPr lang="en-US" dirty="0"/>
            </a:br>
            <a:r>
              <a:rPr lang="en-US" dirty="0"/>
              <a:t>use animation</a:t>
            </a:r>
          </a:p>
          <a:p>
            <a:r>
              <a:rPr lang="en-US" dirty="0"/>
              <a:t>Changeable display shall be blank when </a:t>
            </a:r>
            <a:br>
              <a:rPr lang="en-US" dirty="0"/>
            </a:br>
            <a:r>
              <a:rPr lang="en-US" dirty="0"/>
              <a:t>no vehicles approaching</a:t>
            </a:r>
          </a:p>
        </p:txBody>
      </p:sp>
      <p:pic>
        <p:nvPicPr>
          <p:cNvPr id="7" name="Picture 6" descr="A vertical rectangular yellow sign with the words &quot;YOUR SPEED&quot; on two lines in black, followed by an example speed of “42” on one line.">
            <a:extLst>
              <a:ext uri="{FF2B5EF4-FFF2-40B4-BE49-F238E27FC236}">
                <a16:creationId xmlns:a16="http://schemas.microsoft.com/office/drawing/2014/main" id="{F12FE27A-1570-62BE-D7B6-30F8393B5F45}"/>
              </a:ext>
            </a:extLst>
          </p:cNvPr>
          <p:cNvPicPr>
            <a:picLocks noChangeAspect="1"/>
          </p:cNvPicPr>
          <p:nvPr/>
        </p:nvPicPr>
        <p:blipFill rotWithShape="1">
          <a:blip r:embed="rId3"/>
          <a:srcRect r="52500" b="7523"/>
          <a:stretch/>
        </p:blipFill>
        <p:spPr>
          <a:xfrm>
            <a:off x="8429981" y="3640754"/>
            <a:ext cx="1472474" cy="1841749"/>
          </a:xfrm>
          <a:prstGeom prst="rect">
            <a:avLst/>
          </a:prstGeom>
        </p:spPr>
      </p:pic>
      <p:sp>
        <p:nvSpPr>
          <p:cNvPr id="9" name="TextBox 8">
            <a:extLst>
              <a:ext uri="{FF2B5EF4-FFF2-40B4-BE49-F238E27FC236}">
                <a16:creationId xmlns:a16="http://schemas.microsoft.com/office/drawing/2014/main" id="{1DF2778D-29E0-9062-988E-369D0493B780}"/>
              </a:ext>
            </a:extLst>
          </p:cNvPr>
          <p:cNvSpPr txBox="1"/>
          <p:nvPr/>
        </p:nvSpPr>
        <p:spPr>
          <a:xfrm>
            <a:off x="8689274" y="5380629"/>
            <a:ext cx="1003406" cy="369332"/>
          </a:xfrm>
          <a:prstGeom prst="rect">
            <a:avLst/>
          </a:prstGeom>
          <a:noFill/>
        </p:spPr>
        <p:txBody>
          <a:bodyPr wrap="square" rtlCol="0">
            <a:spAutoFit/>
          </a:bodyPr>
          <a:lstStyle/>
          <a:p>
            <a:r>
              <a:rPr lang="en-US" dirty="0"/>
              <a:t>W13-20</a:t>
            </a:r>
          </a:p>
        </p:txBody>
      </p:sp>
      <p:grpSp>
        <p:nvGrpSpPr>
          <p:cNvPr id="14" name="Group 13" descr="An R2-1 sign is mounted above a W13-20aP sign. R2-1 is shown as a vertical rectangular white sign with a black border and the words &quot;Speed Limit 50&quot; in black on three lines. W13-20aP is shown as a horizontal plaque">
            <a:extLst>
              <a:ext uri="{FF2B5EF4-FFF2-40B4-BE49-F238E27FC236}">
                <a16:creationId xmlns:a16="http://schemas.microsoft.com/office/drawing/2014/main" id="{28BA33AE-75E0-732D-5CAB-7B33D3C2DFD3}"/>
              </a:ext>
            </a:extLst>
          </p:cNvPr>
          <p:cNvGrpSpPr/>
          <p:nvPr/>
        </p:nvGrpSpPr>
        <p:grpSpPr>
          <a:xfrm>
            <a:off x="10148873" y="2648333"/>
            <a:ext cx="2026364" cy="3119799"/>
            <a:chOff x="10024468" y="2436579"/>
            <a:chExt cx="2026364" cy="3119799"/>
          </a:xfrm>
        </p:grpSpPr>
        <p:pic>
          <p:nvPicPr>
            <p:cNvPr id="5" name="Picture 4" descr="A vertical rectangular white sign with a black border and the words &quot;Speed Limit 50&quot; in black on three lines.">
              <a:extLst>
                <a:ext uri="{FF2B5EF4-FFF2-40B4-BE49-F238E27FC236}">
                  <a16:creationId xmlns:a16="http://schemas.microsoft.com/office/drawing/2014/main" id="{032AE900-41B7-70E8-B618-526054C2EF9B}"/>
                </a:ext>
              </a:extLst>
            </p:cNvPr>
            <p:cNvPicPr>
              <a:picLocks noChangeAspect="1"/>
            </p:cNvPicPr>
            <p:nvPr/>
          </p:nvPicPr>
          <p:blipFill rotWithShape="1">
            <a:blip r:embed="rId4"/>
            <a:srcRect l="-1308" t="-2887" r="1308" b="2177"/>
            <a:stretch>
              <a:fillRect/>
            </a:stretch>
          </p:blipFill>
          <p:spPr>
            <a:xfrm>
              <a:off x="10024468" y="2436579"/>
              <a:ext cx="1497874" cy="1688310"/>
            </a:xfrm>
            <a:prstGeom prst="rect">
              <a:avLst/>
            </a:prstGeom>
          </p:spPr>
        </p:pic>
        <p:pic>
          <p:nvPicPr>
            <p:cNvPr id="6" name="Picture 5" descr="A horizontal rectangular yellow plaque with the words “YOUR SPEED” on one line in black, followed by an example speed of “42.”">
              <a:extLst>
                <a:ext uri="{FF2B5EF4-FFF2-40B4-BE49-F238E27FC236}">
                  <a16:creationId xmlns:a16="http://schemas.microsoft.com/office/drawing/2014/main" id="{DC149BE5-71F8-E856-7887-D041A95205FD}"/>
                </a:ext>
              </a:extLst>
            </p:cNvPr>
            <p:cNvPicPr>
              <a:picLocks noChangeAspect="1"/>
            </p:cNvPicPr>
            <p:nvPr/>
          </p:nvPicPr>
          <p:blipFill rotWithShape="1">
            <a:blip r:embed="rId3"/>
            <a:srcRect l="52500" t="35175" r="1809" b="7783"/>
            <a:stretch>
              <a:fillRect/>
            </a:stretch>
          </p:blipFill>
          <p:spPr>
            <a:xfrm>
              <a:off x="10062010" y="4119864"/>
              <a:ext cx="1433461" cy="1149722"/>
            </a:xfrm>
            <a:prstGeom prst="rect">
              <a:avLst/>
            </a:prstGeom>
          </p:spPr>
        </p:pic>
        <p:sp>
          <p:nvSpPr>
            <p:cNvPr id="10" name="TextBox 9">
              <a:extLst>
                <a:ext uri="{FF2B5EF4-FFF2-40B4-BE49-F238E27FC236}">
                  <a16:creationId xmlns:a16="http://schemas.microsoft.com/office/drawing/2014/main" id="{1421D387-F9D9-8BB5-A357-A31B1DF8AFD5}"/>
                </a:ext>
              </a:extLst>
            </p:cNvPr>
            <p:cNvSpPr txBox="1"/>
            <p:nvPr/>
          </p:nvSpPr>
          <p:spPr>
            <a:xfrm>
              <a:off x="10138405" y="5187046"/>
              <a:ext cx="1270000" cy="369332"/>
            </a:xfrm>
            <a:prstGeom prst="rect">
              <a:avLst/>
            </a:prstGeom>
            <a:noFill/>
          </p:spPr>
          <p:txBody>
            <a:bodyPr wrap="square" rtlCol="0">
              <a:spAutoFit/>
            </a:bodyPr>
            <a:lstStyle/>
            <a:p>
              <a:r>
                <a:rPr lang="en-US" dirty="0"/>
                <a:t>W13-20aP</a:t>
              </a:r>
            </a:p>
          </p:txBody>
        </p:sp>
        <p:sp>
          <p:nvSpPr>
            <p:cNvPr id="13" name="TextBox 12">
              <a:extLst>
                <a:ext uri="{FF2B5EF4-FFF2-40B4-BE49-F238E27FC236}">
                  <a16:creationId xmlns:a16="http://schemas.microsoft.com/office/drawing/2014/main" id="{058667FE-F7DC-137F-F261-34CFD6C2640F}"/>
                </a:ext>
              </a:extLst>
            </p:cNvPr>
            <p:cNvSpPr txBox="1"/>
            <p:nvPr/>
          </p:nvSpPr>
          <p:spPr>
            <a:xfrm>
              <a:off x="11441772" y="3152561"/>
              <a:ext cx="609060" cy="307777"/>
            </a:xfrm>
            <a:prstGeom prst="rect">
              <a:avLst/>
            </a:prstGeom>
            <a:noFill/>
          </p:spPr>
          <p:txBody>
            <a:bodyPr wrap="square" rtlCol="0">
              <a:spAutoFit/>
            </a:bodyPr>
            <a:lstStyle/>
            <a:p>
              <a:r>
                <a:rPr lang="en-US" sz="1400" dirty="0"/>
                <a:t>R2-1</a:t>
              </a:r>
            </a:p>
          </p:txBody>
        </p:sp>
      </p:grpSp>
    </p:spTree>
    <p:extLst>
      <p:ext uri="{BB962C8B-B14F-4D97-AF65-F5344CB8AC3E}">
        <p14:creationId xmlns:p14="http://schemas.microsoft.com/office/powerpoint/2010/main" val="21377530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36A2DE-D8F2-EE63-2F90-2BB293779673}"/>
              </a:ext>
            </a:extLst>
          </p:cNvPr>
          <p:cNvSpPr>
            <a:spLocks noGrp="1"/>
          </p:cNvSpPr>
          <p:nvPr>
            <p:ph type="title"/>
          </p:nvPr>
        </p:nvSpPr>
        <p:spPr/>
        <p:txBody>
          <a:bodyPr/>
          <a:lstStyle/>
          <a:p>
            <a:r>
              <a:rPr lang="en-US" dirty="0"/>
              <a:t>Sections 2C.18 and 2C.19 Narrow and One Lane Bridge and Underpass Warning Signs</a:t>
            </a:r>
          </a:p>
        </p:txBody>
      </p:sp>
      <p:sp>
        <p:nvSpPr>
          <p:cNvPr id="4" name="Content Placeholder 3">
            <a:extLst>
              <a:ext uri="{FF2B5EF4-FFF2-40B4-BE49-F238E27FC236}">
                <a16:creationId xmlns:a16="http://schemas.microsoft.com/office/drawing/2014/main" id="{6DAFF61E-4871-A816-48DB-782C207505C3}"/>
              </a:ext>
            </a:extLst>
          </p:cNvPr>
          <p:cNvSpPr>
            <a:spLocks noGrp="1"/>
          </p:cNvSpPr>
          <p:nvPr>
            <p:ph idx="1"/>
          </p:nvPr>
        </p:nvSpPr>
        <p:spPr/>
        <p:txBody>
          <a:bodyPr/>
          <a:lstStyle/>
          <a:p>
            <a:r>
              <a:rPr lang="en-US" dirty="0"/>
              <a:t>Adds signs for NARROW UNDERPASS, ONE LANE BRIDGE, and ONE LANE UNDERPASS</a:t>
            </a:r>
          </a:p>
          <a:p>
            <a:r>
              <a:rPr lang="en-US" dirty="0"/>
              <a:t>Adds Option for STOP or YIELD signs and pavement markings at one-lane structures with restricted horizontal clearance</a:t>
            </a:r>
          </a:p>
        </p:txBody>
      </p:sp>
      <p:pic>
        <p:nvPicPr>
          <p:cNvPr id="10" name="Picture 9" descr="A diamond-shaped yellow sign with the words &quot;NARROW BRIDGE&quot; in black on two lines.">
            <a:extLst>
              <a:ext uri="{FF2B5EF4-FFF2-40B4-BE49-F238E27FC236}">
                <a16:creationId xmlns:a16="http://schemas.microsoft.com/office/drawing/2014/main" id="{EF7C8DEF-2355-20AD-D832-780ADA1DE560}"/>
              </a:ext>
            </a:extLst>
          </p:cNvPr>
          <p:cNvPicPr>
            <a:picLocks noChangeAspect="1"/>
          </p:cNvPicPr>
          <p:nvPr/>
        </p:nvPicPr>
        <p:blipFill rotWithShape="1">
          <a:blip r:embed="rId3"/>
          <a:srcRect r="77272" b="13910"/>
          <a:stretch/>
        </p:blipFill>
        <p:spPr>
          <a:xfrm>
            <a:off x="2140182" y="4005434"/>
            <a:ext cx="1905000" cy="1904816"/>
          </a:xfrm>
          <a:prstGeom prst="rect">
            <a:avLst/>
          </a:prstGeom>
        </p:spPr>
      </p:pic>
      <p:sp>
        <p:nvSpPr>
          <p:cNvPr id="12" name="TextBox 11">
            <a:extLst>
              <a:ext uri="{FF2B5EF4-FFF2-40B4-BE49-F238E27FC236}">
                <a16:creationId xmlns:a16="http://schemas.microsoft.com/office/drawing/2014/main" id="{E0A1EA45-FC88-1C7C-49FE-A4FB8B3F71C0}"/>
              </a:ext>
            </a:extLst>
          </p:cNvPr>
          <p:cNvSpPr txBox="1"/>
          <p:nvPr/>
        </p:nvSpPr>
        <p:spPr>
          <a:xfrm flipH="1">
            <a:off x="2665552" y="5832630"/>
            <a:ext cx="898223" cy="369332"/>
          </a:xfrm>
          <a:prstGeom prst="rect">
            <a:avLst/>
          </a:prstGeom>
          <a:noFill/>
        </p:spPr>
        <p:txBody>
          <a:bodyPr wrap="square" rtlCol="0">
            <a:spAutoFit/>
          </a:bodyPr>
          <a:lstStyle/>
          <a:p>
            <a:r>
              <a:rPr lang="en-US" dirty="0"/>
              <a:t>W5-2</a:t>
            </a:r>
          </a:p>
        </p:txBody>
      </p:sp>
      <p:sp>
        <p:nvSpPr>
          <p:cNvPr id="7" name="TextBox 6">
            <a:extLst>
              <a:ext uri="{FF2B5EF4-FFF2-40B4-BE49-F238E27FC236}">
                <a16:creationId xmlns:a16="http://schemas.microsoft.com/office/drawing/2014/main" id="{F258360A-7630-B20E-AA6D-FAD085E4EF71}"/>
              </a:ext>
            </a:extLst>
          </p:cNvPr>
          <p:cNvSpPr txBox="1"/>
          <p:nvPr/>
        </p:nvSpPr>
        <p:spPr>
          <a:xfrm>
            <a:off x="2562013" y="6048072"/>
            <a:ext cx="1066800" cy="307777"/>
          </a:xfrm>
          <a:prstGeom prst="rect">
            <a:avLst/>
          </a:prstGeom>
          <a:noFill/>
        </p:spPr>
        <p:txBody>
          <a:bodyPr wrap="square" rtlCol="0">
            <a:spAutoFit/>
          </a:bodyPr>
          <a:lstStyle/>
          <a:p>
            <a:r>
              <a:rPr lang="en-US" sz="1400" dirty="0"/>
              <a:t>(Not new)</a:t>
            </a:r>
          </a:p>
        </p:txBody>
      </p:sp>
      <p:pic>
        <p:nvPicPr>
          <p:cNvPr id="9" name="Picture 8" descr="A diamond-shaped yellow sign with the words &quot;NARROW UNDERPASS&quot; in black on two lines.">
            <a:extLst>
              <a:ext uri="{FF2B5EF4-FFF2-40B4-BE49-F238E27FC236}">
                <a16:creationId xmlns:a16="http://schemas.microsoft.com/office/drawing/2014/main" id="{3E482602-879B-9536-D9AD-9020E28613BB}"/>
              </a:ext>
            </a:extLst>
          </p:cNvPr>
          <p:cNvPicPr>
            <a:picLocks noChangeAspect="1"/>
          </p:cNvPicPr>
          <p:nvPr/>
        </p:nvPicPr>
        <p:blipFill rotWithShape="1">
          <a:blip r:embed="rId3"/>
          <a:srcRect l="25047" t="537" r="50408" b="13373"/>
          <a:stretch/>
        </p:blipFill>
        <p:spPr>
          <a:xfrm>
            <a:off x="4249782" y="4017317"/>
            <a:ext cx="2057400" cy="1904816"/>
          </a:xfrm>
          <a:prstGeom prst="rect">
            <a:avLst/>
          </a:prstGeom>
        </p:spPr>
      </p:pic>
      <p:sp>
        <p:nvSpPr>
          <p:cNvPr id="13" name="TextBox 12">
            <a:extLst>
              <a:ext uri="{FF2B5EF4-FFF2-40B4-BE49-F238E27FC236}">
                <a16:creationId xmlns:a16="http://schemas.microsoft.com/office/drawing/2014/main" id="{5B61C064-5AB2-46CD-9B9B-DA3906406133}"/>
              </a:ext>
            </a:extLst>
          </p:cNvPr>
          <p:cNvSpPr txBox="1"/>
          <p:nvPr/>
        </p:nvSpPr>
        <p:spPr>
          <a:xfrm flipH="1">
            <a:off x="4826575" y="5832630"/>
            <a:ext cx="898223" cy="369332"/>
          </a:xfrm>
          <a:prstGeom prst="rect">
            <a:avLst/>
          </a:prstGeom>
          <a:noFill/>
        </p:spPr>
        <p:txBody>
          <a:bodyPr wrap="square" rtlCol="0">
            <a:spAutoFit/>
          </a:bodyPr>
          <a:lstStyle/>
          <a:p>
            <a:r>
              <a:rPr lang="en-US" dirty="0"/>
              <a:t>W5-2a</a:t>
            </a:r>
          </a:p>
        </p:txBody>
      </p:sp>
      <p:pic>
        <p:nvPicPr>
          <p:cNvPr id="5" name="Picture 4" descr="A diamond-shaped yellow sign with the words &quot;ONE LANE BRIDGE&quot; in black on two lines.">
            <a:extLst>
              <a:ext uri="{FF2B5EF4-FFF2-40B4-BE49-F238E27FC236}">
                <a16:creationId xmlns:a16="http://schemas.microsoft.com/office/drawing/2014/main" id="{5F3DC1C5-380F-B217-89EC-AEB819F1CAEF}"/>
              </a:ext>
            </a:extLst>
          </p:cNvPr>
          <p:cNvPicPr>
            <a:picLocks noChangeAspect="1"/>
          </p:cNvPicPr>
          <p:nvPr/>
        </p:nvPicPr>
        <p:blipFill rotWithShape="1">
          <a:blip r:embed="rId3"/>
          <a:srcRect l="49593" r="25862" b="12662"/>
          <a:stretch/>
        </p:blipFill>
        <p:spPr>
          <a:xfrm>
            <a:off x="6307182" y="3977821"/>
            <a:ext cx="2057400" cy="1932429"/>
          </a:xfrm>
          <a:prstGeom prst="rect">
            <a:avLst/>
          </a:prstGeom>
        </p:spPr>
      </p:pic>
      <p:sp>
        <p:nvSpPr>
          <p:cNvPr id="14" name="TextBox 13">
            <a:extLst>
              <a:ext uri="{FF2B5EF4-FFF2-40B4-BE49-F238E27FC236}">
                <a16:creationId xmlns:a16="http://schemas.microsoft.com/office/drawing/2014/main" id="{1F72B0C1-8C64-FB45-8BC0-29246836E007}"/>
              </a:ext>
            </a:extLst>
          </p:cNvPr>
          <p:cNvSpPr txBox="1"/>
          <p:nvPr/>
        </p:nvSpPr>
        <p:spPr>
          <a:xfrm flipH="1">
            <a:off x="7004366" y="5832629"/>
            <a:ext cx="898223" cy="369332"/>
          </a:xfrm>
          <a:prstGeom prst="rect">
            <a:avLst/>
          </a:prstGeom>
          <a:noFill/>
        </p:spPr>
        <p:txBody>
          <a:bodyPr wrap="square" rtlCol="0">
            <a:spAutoFit/>
          </a:bodyPr>
          <a:lstStyle/>
          <a:p>
            <a:r>
              <a:rPr lang="en-US" dirty="0"/>
              <a:t>W5-3</a:t>
            </a:r>
          </a:p>
        </p:txBody>
      </p:sp>
      <p:pic>
        <p:nvPicPr>
          <p:cNvPr id="6" name="Picture 5" descr="A diamond-shaped yellow sign with the words &quot;ONE LANE UNDERPASS&quot; in black on two lines.">
            <a:extLst>
              <a:ext uri="{FF2B5EF4-FFF2-40B4-BE49-F238E27FC236}">
                <a16:creationId xmlns:a16="http://schemas.microsoft.com/office/drawing/2014/main" id="{29EC2EDA-5B48-3138-F762-A480F03138D9}"/>
              </a:ext>
            </a:extLst>
          </p:cNvPr>
          <p:cNvPicPr>
            <a:picLocks noChangeAspect="1"/>
          </p:cNvPicPr>
          <p:nvPr/>
        </p:nvPicPr>
        <p:blipFill rotWithShape="1">
          <a:blip r:embed="rId3"/>
          <a:srcRect l="76579" b="12125"/>
          <a:stretch/>
        </p:blipFill>
        <p:spPr>
          <a:xfrm>
            <a:off x="8569182" y="3977822"/>
            <a:ext cx="1963160" cy="1944312"/>
          </a:xfrm>
          <a:prstGeom prst="rect">
            <a:avLst/>
          </a:prstGeom>
        </p:spPr>
      </p:pic>
      <p:sp>
        <p:nvSpPr>
          <p:cNvPr id="15" name="TextBox 14">
            <a:extLst>
              <a:ext uri="{FF2B5EF4-FFF2-40B4-BE49-F238E27FC236}">
                <a16:creationId xmlns:a16="http://schemas.microsoft.com/office/drawing/2014/main" id="{AA8CB123-282B-E499-DFFF-05B87F4C9127}"/>
              </a:ext>
            </a:extLst>
          </p:cNvPr>
          <p:cNvSpPr txBox="1"/>
          <p:nvPr/>
        </p:nvSpPr>
        <p:spPr>
          <a:xfrm flipH="1">
            <a:off x="9153595" y="5792940"/>
            <a:ext cx="898223" cy="369332"/>
          </a:xfrm>
          <a:prstGeom prst="rect">
            <a:avLst/>
          </a:prstGeom>
          <a:noFill/>
        </p:spPr>
        <p:txBody>
          <a:bodyPr wrap="square" rtlCol="0">
            <a:spAutoFit/>
          </a:bodyPr>
          <a:lstStyle/>
          <a:p>
            <a:r>
              <a:rPr lang="en-US" dirty="0"/>
              <a:t>W5-3a</a:t>
            </a:r>
          </a:p>
        </p:txBody>
      </p:sp>
    </p:spTree>
    <p:extLst>
      <p:ext uri="{BB962C8B-B14F-4D97-AF65-F5344CB8AC3E}">
        <p14:creationId xmlns:p14="http://schemas.microsoft.com/office/powerpoint/2010/main" val="2257718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7872D-3CC7-CBDC-350D-5747C7BE8BE9}"/>
              </a:ext>
            </a:extLst>
          </p:cNvPr>
          <p:cNvSpPr>
            <a:spLocks noGrp="1"/>
          </p:cNvSpPr>
          <p:nvPr>
            <p:ph type="title"/>
          </p:nvPr>
        </p:nvSpPr>
        <p:spPr/>
        <p:txBody>
          <a:bodyPr>
            <a:normAutofit/>
          </a:bodyPr>
          <a:lstStyle/>
          <a:p>
            <a:r>
              <a:rPr lang="en-US" dirty="0"/>
              <a:t>Section 2C.24 DEAD END, NO OUTLET, and ROAD ENDS Signs</a:t>
            </a:r>
          </a:p>
        </p:txBody>
      </p:sp>
      <p:sp>
        <p:nvSpPr>
          <p:cNvPr id="4" name="Content Placeholder 3">
            <a:extLst>
              <a:ext uri="{FF2B5EF4-FFF2-40B4-BE49-F238E27FC236}">
                <a16:creationId xmlns:a16="http://schemas.microsoft.com/office/drawing/2014/main" id="{DDE6E769-0DE7-9E47-D4C1-ACADE6D65A42}"/>
              </a:ext>
            </a:extLst>
          </p:cNvPr>
          <p:cNvSpPr>
            <a:spLocks noGrp="1"/>
          </p:cNvSpPr>
          <p:nvPr>
            <p:ph idx="1"/>
          </p:nvPr>
        </p:nvSpPr>
        <p:spPr/>
        <p:txBody>
          <a:bodyPr/>
          <a:lstStyle/>
          <a:p>
            <a:r>
              <a:rPr lang="en-US" dirty="0"/>
              <a:t>Adds optional ROAD (STREET) ENDS XX FT signs to use on approach to end of a conventional road or street where the terminus is not apparent</a:t>
            </a:r>
          </a:p>
          <a:p>
            <a:r>
              <a:rPr lang="en-US" dirty="0"/>
              <a:t>Not to be used in place of DEAD END or NO OUTLET sign at entrance to such a road or street</a:t>
            </a:r>
          </a:p>
        </p:txBody>
      </p:sp>
      <p:pic>
        <p:nvPicPr>
          <p:cNvPr id="5" name="Picture 4" descr="A diamond-shaped yellow sign with the words &quot;ROAD ENDS 500 FT&quot; in black on three lines.">
            <a:extLst>
              <a:ext uri="{FF2B5EF4-FFF2-40B4-BE49-F238E27FC236}">
                <a16:creationId xmlns:a16="http://schemas.microsoft.com/office/drawing/2014/main" id="{82D813AE-0D2D-A336-9D63-ABE44544D36A}"/>
              </a:ext>
            </a:extLst>
          </p:cNvPr>
          <p:cNvPicPr>
            <a:picLocks noChangeAspect="1"/>
          </p:cNvPicPr>
          <p:nvPr/>
        </p:nvPicPr>
        <p:blipFill rotWithShape="1">
          <a:blip r:embed="rId3"/>
          <a:srcRect r="52812" b="15327"/>
          <a:stretch/>
        </p:blipFill>
        <p:spPr>
          <a:xfrm>
            <a:off x="4003766" y="4080693"/>
            <a:ext cx="1981200" cy="1899919"/>
          </a:xfrm>
          <a:prstGeom prst="rect">
            <a:avLst/>
          </a:prstGeom>
        </p:spPr>
      </p:pic>
      <p:sp>
        <p:nvSpPr>
          <p:cNvPr id="8" name="TextBox 7">
            <a:extLst>
              <a:ext uri="{FF2B5EF4-FFF2-40B4-BE49-F238E27FC236}">
                <a16:creationId xmlns:a16="http://schemas.microsoft.com/office/drawing/2014/main" id="{61719D45-DA48-4384-5EBF-9FB16EEBF71A}"/>
              </a:ext>
            </a:extLst>
          </p:cNvPr>
          <p:cNvSpPr txBox="1"/>
          <p:nvPr/>
        </p:nvSpPr>
        <p:spPr>
          <a:xfrm>
            <a:off x="4571509" y="5887535"/>
            <a:ext cx="1371600" cy="369332"/>
          </a:xfrm>
          <a:prstGeom prst="rect">
            <a:avLst/>
          </a:prstGeom>
          <a:noFill/>
        </p:spPr>
        <p:txBody>
          <a:bodyPr wrap="square" rtlCol="0">
            <a:spAutoFit/>
          </a:bodyPr>
          <a:lstStyle/>
          <a:p>
            <a:r>
              <a:rPr lang="en-US" dirty="0"/>
              <a:t>W8-26</a:t>
            </a:r>
          </a:p>
        </p:txBody>
      </p:sp>
      <p:pic>
        <p:nvPicPr>
          <p:cNvPr id="6" name="Picture 5" descr="A diamond-shaped yellow sign with the words &quot;STREET ENDS 500 FT&quot; in black on three lines.">
            <a:extLst>
              <a:ext uri="{FF2B5EF4-FFF2-40B4-BE49-F238E27FC236}">
                <a16:creationId xmlns:a16="http://schemas.microsoft.com/office/drawing/2014/main" id="{C5078C08-F784-DBA6-DF9A-0F730E9ADBBF}"/>
              </a:ext>
            </a:extLst>
          </p:cNvPr>
          <p:cNvPicPr>
            <a:picLocks noChangeAspect="1"/>
          </p:cNvPicPr>
          <p:nvPr/>
        </p:nvPicPr>
        <p:blipFill rotWithShape="1">
          <a:blip r:embed="rId3"/>
          <a:srcRect l="52812" b="11705"/>
          <a:stretch/>
        </p:blipFill>
        <p:spPr>
          <a:xfrm>
            <a:off x="6179222" y="4075613"/>
            <a:ext cx="1981200" cy="1981199"/>
          </a:xfrm>
          <a:prstGeom prst="rect">
            <a:avLst/>
          </a:prstGeom>
        </p:spPr>
      </p:pic>
      <p:sp>
        <p:nvSpPr>
          <p:cNvPr id="9" name="TextBox 8">
            <a:extLst>
              <a:ext uri="{FF2B5EF4-FFF2-40B4-BE49-F238E27FC236}">
                <a16:creationId xmlns:a16="http://schemas.microsoft.com/office/drawing/2014/main" id="{262CA4B4-93CE-4A71-4130-969ECC939075}"/>
              </a:ext>
            </a:extLst>
          </p:cNvPr>
          <p:cNvSpPr txBox="1"/>
          <p:nvPr/>
        </p:nvSpPr>
        <p:spPr>
          <a:xfrm>
            <a:off x="6697415" y="5887535"/>
            <a:ext cx="1371600" cy="369332"/>
          </a:xfrm>
          <a:prstGeom prst="rect">
            <a:avLst/>
          </a:prstGeom>
          <a:noFill/>
        </p:spPr>
        <p:txBody>
          <a:bodyPr wrap="square" rtlCol="0">
            <a:spAutoFit/>
          </a:bodyPr>
          <a:lstStyle/>
          <a:p>
            <a:r>
              <a:rPr lang="en-US" dirty="0"/>
              <a:t>W8-26a</a:t>
            </a:r>
          </a:p>
        </p:txBody>
      </p:sp>
    </p:spTree>
    <p:extLst>
      <p:ext uri="{BB962C8B-B14F-4D97-AF65-F5344CB8AC3E}">
        <p14:creationId xmlns:p14="http://schemas.microsoft.com/office/powerpoint/2010/main" val="83663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D062A-FD5F-9021-8C2E-E8B328049569}"/>
              </a:ext>
            </a:extLst>
          </p:cNvPr>
          <p:cNvSpPr>
            <a:spLocks noGrp="1"/>
          </p:cNvSpPr>
          <p:nvPr>
            <p:ph type="title" idx="4294967295"/>
          </p:nvPr>
        </p:nvSpPr>
        <p:spPr>
          <a:xfrm>
            <a:off x="0" y="-1325563"/>
            <a:ext cx="11353800" cy="1325563"/>
          </a:xfrm>
        </p:spPr>
        <p:txBody>
          <a:bodyPr vert="horz" lIns="91440" tIns="45720" rIns="91440" bIns="45720" rtlCol="0" anchor="b">
            <a:normAutofit/>
          </a:bodyPr>
          <a:lstStyle/>
          <a:p>
            <a:r>
              <a:rPr lang="en-US" dirty="0">
                <a:latin typeface="Century Gothic" panose="020B0502020202020204" pitchFamily="34" charset="0"/>
              </a:rPr>
              <a:t>Disclaimers</a:t>
            </a:r>
          </a:p>
        </p:txBody>
      </p:sp>
      <p:sp>
        <p:nvSpPr>
          <p:cNvPr id="10" name="Content Placeholder 9">
            <a:extLst>
              <a:ext uri="{FF2B5EF4-FFF2-40B4-BE49-F238E27FC236}">
                <a16:creationId xmlns:a16="http://schemas.microsoft.com/office/drawing/2014/main" id="{637400B4-CDE2-B75A-0476-543F29A1268F}"/>
              </a:ext>
            </a:extLst>
          </p:cNvPr>
          <p:cNvSpPr>
            <a:spLocks noGrp="1"/>
          </p:cNvSpPr>
          <p:nvPr>
            <p:ph idx="1"/>
          </p:nvPr>
        </p:nvSpPr>
        <p:spPr/>
        <p:txBody>
          <a:bodyPr/>
          <a:lstStyle/>
          <a:p>
            <a:pPr marL="0" marR="0" lvl="0" indent="0" algn="just" defTabSz="914400" rtl="0" eaLnBrk="1" fontAlgn="auto" latinLnBrk="0" hangingPunct="1">
              <a:lnSpc>
                <a:spcPct val="100000"/>
              </a:lnSpc>
              <a:spcBef>
                <a:spcPts val="0"/>
              </a:spcBef>
              <a:spcAft>
                <a:spcPts val="1200"/>
              </a:spcAft>
              <a:buClr>
                <a:srgbClr val="1C6EA8"/>
              </a:buClr>
              <a:buSzPct val="80000"/>
              <a:buNone/>
              <a:tabLst/>
              <a:defRPr/>
            </a:pPr>
            <a:r>
              <a:rPr kumimoji="0" lang="en-US" sz="2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Except for the statutes and regulations cited, the contents of this presentation do not have the force and effect of law and are not meant to bind the States or the public in any way. This presentation is intended only to provide information regarding existing requirements under the law or agency policies.</a:t>
            </a:r>
          </a:p>
          <a:p>
            <a:pPr marL="0" marR="0" lvl="0" indent="0" algn="just" defTabSz="914400" rtl="0" eaLnBrk="1" fontAlgn="auto" latinLnBrk="0" hangingPunct="1">
              <a:lnSpc>
                <a:spcPct val="100000"/>
              </a:lnSpc>
              <a:spcBef>
                <a:spcPts val="1200"/>
              </a:spcBef>
              <a:spcAft>
                <a:spcPts val="0"/>
              </a:spcAft>
              <a:buClr>
                <a:srgbClr val="1C6EA8"/>
              </a:buClr>
              <a:buSzPct val="80000"/>
              <a:buNone/>
              <a:tabLst/>
              <a:defRPr/>
            </a:pPr>
            <a:r>
              <a:rPr kumimoji="0" lang="en-US" sz="280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The Federal Highway Administration (</a:t>
            </a:r>
            <a:r>
              <a:rPr kumimoji="0" lang="en-US" sz="2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FHWA</a:t>
            </a:r>
            <a:r>
              <a:rPr kumimoji="0" lang="en-US" sz="280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a:t>
            </a:r>
            <a:r>
              <a:rPr kumimoji="0" lang="en-US" sz="2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is the source of all images in this presentation unless otherwise indicated.</a:t>
            </a:r>
            <a:endParaRPr kumimoji="0" lang="en-US"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022269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7620" y="365125"/>
            <a:ext cx="10969699" cy="880579"/>
          </a:xfrm>
        </p:spPr>
        <p:txBody>
          <a:bodyPr/>
          <a:lstStyle/>
          <a:p>
            <a:r>
              <a:rPr lang="en-US"/>
              <a:t>Section 2C.25 Low Clearance Signs</a:t>
            </a:r>
            <a:endParaRPr lang="en-US" dirty="0"/>
          </a:p>
        </p:txBody>
      </p:sp>
      <p:sp>
        <p:nvSpPr>
          <p:cNvPr id="4" name="Content Placeholder 3"/>
          <p:cNvSpPr>
            <a:spLocks noGrp="1"/>
          </p:cNvSpPr>
          <p:nvPr>
            <p:ph idx="1"/>
          </p:nvPr>
        </p:nvSpPr>
        <p:spPr>
          <a:xfrm>
            <a:off x="617621" y="1245704"/>
            <a:ext cx="10969698" cy="4723680"/>
          </a:xfrm>
        </p:spPr>
        <p:txBody>
          <a:bodyPr/>
          <a:lstStyle/>
          <a:p>
            <a:r>
              <a:rPr lang="en-US" dirty="0"/>
              <a:t>Adds Standards and Guidance on Low Clearance </a:t>
            </a:r>
            <a:r>
              <a:rPr lang="en-US" b="1" dirty="0"/>
              <a:t>Advance</a:t>
            </a:r>
            <a:r>
              <a:rPr lang="en-US" dirty="0"/>
              <a:t> (W12-2) sign and Low Clearance Overhead (W12-2a or W12-2b) signs—</a:t>
            </a:r>
            <a:r>
              <a:rPr lang="en-US" b="1" dirty="0"/>
              <a:t>Compliance Date = 5 years</a:t>
            </a:r>
          </a:p>
          <a:p>
            <a:endParaRPr lang="en-US" dirty="0"/>
          </a:p>
        </p:txBody>
      </p:sp>
      <p:pic>
        <p:nvPicPr>
          <p:cNvPr id="6" name="Picture 5" descr="A diamond-shaped yellow sign. It shows an upward-pointing black arrow above the notation &quot;12 feet to 6 inches,” which is above a downward-pointing black arrow.">
            <a:extLst>
              <a:ext uri="{FF2B5EF4-FFF2-40B4-BE49-F238E27FC236}">
                <a16:creationId xmlns:a16="http://schemas.microsoft.com/office/drawing/2014/main" id="{20A498C4-F45B-C895-552B-2B981622AC15}"/>
              </a:ext>
            </a:extLst>
          </p:cNvPr>
          <p:cNvPicPr>
            <a:picLocks noChangeAspect="1"/>
          </p:cNvPicPr>
          <p:nvPr/>
        </p:nvPicPr>
        <p:blipFill rotWithShape="1">
          <a:blip r:embed="rId3"/>
          <a:srcRect b="11190"/>
          <a:stretch/>
        </p:blipFill>
        <p:spPr>
          <a:xfrm>
            <a:off x="2457098" y="3051147"/>
            <a:ext cx="2423308" cy="2419211"/>
          </a:xfrm>
          <a:prstGeom prst="rect">
            <a:avLst/>
          </a:prstGeom>
        </p:spPr>
      </p:pic>
      <p:sp>
        <p:nvSpPr>
          <p:cNvPr id="11" name="TextBox 10">
            <a:extLst>
              <a:ext uri="{FF2B5EF4-FFF2-40B4-BE49-F238E27FC236}">
                <a16:creationId xmlns:a16="http://schemas.microsoft.com/office/drawing/2014/main" id="{DC564F3F-1ABA-FBCF-3D66-0D203D3499EA}"/>
              </a:ext>
            </a:extLst>
          </p:cNvPr>
          <p:cNvSpPr txBox="1"/>
          <p:nvPr/>
        </p:nvSpPr>
        <p:spPr>
          <a:xfrm>
            <a:off x="3177594" y="5430170"/>
            <a:ext cx="2565400" cy="369332"/>
          </a:xfrm>
          <a:prstGeom prst="rect">
            <a:avLst/>
          </a:prstGeom>
          <a:noFill/>
        </p:spPr>
        <p:txBody>
          <a:bodyPr wrap="square" rtlCol="0">
            <a:spAutoFit/>
          </a:bodyPr>
          <a:lstStyle/>
          <a:p>
            <a:r>
              <a:rPr lang="en-US" dirty="0"/>
              <a:t>W12-2</a:t>
            </a:r>
          </a:p>
        </p:txBody>
      </p:sp>
      <p:pic>
        <p:nvPicPr>
          <p:cNvPr id="8" name="Picture 7" descr="A horizontal rectangular yellow sign with the words &quot;14 FT 4 IN&quot; in black on one line, with &quot;14&quot; and &quot;4&quot; in large numerals.">
            <a:extLst>
              <a:ext uri="{FF2B5EF4-FFF2-40B4-BE49-F238E27FC236}">
                <a16:creationId xmlns:a16="http://schemas.microsoft.com/office/drawing/2014/main" id="{CE7A455A-1219-D941-9E11-0E7F14F4BE4E}"/>
              </a:ext>
            </a:extLst>
          </p:cNvPr>
          <p:cNvPicPr>
            <a:picLocks noChangeAspect="1"/>
          </p:cNvPicPr>
          <p:nvPr/>
        </p:nvPicPr>
        <p:blipFill rotWithShape="1">
          <a:blip r:embed="rId4"/>
          <a:srcRect b="14640"/>
          <a:stretch/>
        </p:blipFill>
        <p:spPr>
          <a:xfrm>
            <a:off x="5575962" y="2907100"/>
            <a:ext cx="3979718" cy="1344058"/>
          </a:xfrm>
          <a:prstGeom prst="rect">
            <a:avLst/>
          </a:prstGeom>
        </p:spPr>
      </p:pic>
      <p:sp>
        <p:nvSpPr>
          <p:cNvPr id="7" name="TextBox 6">
            <a:extLst>
              <a:ext uri="{FF2B5EF4-FFF2-40B4-BE49-F238E27FC236}">
                <a16:creationId xmlns:a16="http://schemas.microsoft.com/office/drawing/2014/main" id="{6DE64EFC-EA17-C8FB-B9D6-272763F8100E}"/>
              </a:ext>
            </a:extLst>
          </p:cNvPr>
          <p:cNvSpPr txBox="1"/>
          <p:nvPr/>
        </p:nvSpPr>
        <p:spPr>
          <a:xfrm>
            <a:off x="6977580" y="4105205"/>
            <a:ext cx="2565400" cy="369332"/>
          </a:xfrm>
          <a:prstGeom prst="rect">
            <a:avLst/>
          </a:prstGeom>
          <a:noFill/>
        </p:spPr>
        <p:txBody>
          <a:bodyPr wrap="square" rtlCol="0">
            <a:spAutoFit/>
          </a:bodyPr>
          <a:lstStyle/>
          <a:p>
            <a:r>
              <a:rPr lang="en-US" dirty="0"/>
              <a:t>W12-2a</a:t>
            </a:r>
          </a:p>
        </p:txBody>
      </p:sp>
      <p:pic>
        <p:nvPicPr>
          <p:cNvPr id="10" name="Picture 9" descr="A horizontal rectangular yellow sign with the words &quot;14 feet” followed by a downward facing black arrow followed by the words “4 inches&quot; on one line, with &quot;14&quot; and &quot;4&quot; in large black numerals.">
            <a:extLst>
              <a:ext uri="{FF2B5EF4-FFF2-40B4-BE49-F238E27FC236}">
                <a16:creationId xmlns:a16="http://schemas.microsoft.com/office/drawing/2014/main" id="{77C5045C-75A6-4DA3-5449-6B63467C9826}"/>
              </a:ext>
            </a:extLst>
          </p:cNvPr>
          <p:cNvPicPr>
            <a:picLocks noChangeAspect="1"/>
          </p:cNvPicPr>
          <p:nvPr/>
        </p:nvPicPr>
        <p:blipFill rotWithShape="1">
          <a:blip r:embed="rId5"/>
          <a:srcRect b="17232"/>
          <a:stretch/>
        </p:blipFill>
        <p:spPr>
          <a:xfrm>
            <a:off x="5019575" y="4570327"/>
            <a:ext cx="5182562" cy="1281031"/>
          </a:xfrm>
          <a:prstGeom prst="rect">
            <a:avLst/>
          </a:prstGeom>
        </p:spPr>
      </p:pic>
      <p:sp>
        <p:nvSpPr>
          <p:cNvPr id="13" name="TextBox 12">
            <a:extLst>
              <a:ext uri="{FF2B5EF4-FFF2-40B4-BE49-F238E27FC236}">
                <a16:creationId xmlns:a16="http://schemas.microsoft.com/office/drawing/2014/main" id="{E01A21D1-F791-519C-F1D7-C71F5ED50735}"/>
              </a:ext>
            </a:extLst>
          </p:cNvPr>
          <p:cNvSpPr txBox="1"/>
          <p:nvPr/>
        </p:nvSpPr>
        <p:spPr>
          <a:xfrm>
            <a:off x="7182808" y="5775158"/>
            <a:ext cx="2565400" cy="369332"/>
          </a:xfrm>
          <a:prstGeom prst="rect">
            <a:avLst/>
          </a:prstGeom>
          <a:noFill/>
        </p:spPr>
        <p:txBody>
          <a:bodyPr wrap="square" rtlCol="0">
            <a:spAutoFit/>
          </a:bodyPr>
          <a:lstStyle/>
          <a:p>
            <a:r>
              <a:rPr lang="en-US" dirty="0"/>
              <a:t>W12-2b</a:t>
            </a:r>
          </a:p>
        </p:txBody>
      </p:sp>
    </p:spTree>
    <p:extLst>
      <p:ext uri="{BB962C8B-B14F-4D97-AF65-F5344CB8AC3E}">
        <p14:creationId xmlns:p14="http://schemas.microsoft.com/office/powerpoint/2010/main" val="1431729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ACFFB-2421-2A4A-D7C1-8F15F3D2295D}"/>
              </a:ext>
            </a:extLst>
          </p:cNvPr>
          <p:cNvSpPr>
            <a:spLocks noGrp="1"/>
          </p:cNvSpPr>
          <p:nvPr>
            <p:ph type="title"/>
          </p:nvPr>
        </p:nvSpPr>
        <p:spPr>
          <a:xfrm>
            <a:off x="617620" y="365125"/>
            <a:ext cx="10969699" cy="880579"/>
          </a:xfrm>
        </p:spPr>
        <p:txBody>
          <a:bodyPr>
            <a:noAutofit/>
          </a:bodyPr>
          <a:lstStyle/>
          <a:p>
            <a:r>
              <a:rPr lang="en-US"/>
              <a:t>Section 2C.35 Advance Traffic Control Signs</a:t>
            </a:r>
            <a:br>
              <a:rPr lang="en-US"/>
            </a:br>
            <a:endParaRPr lang="en-US" dirty="0"/>
          </a:p>
        </p:txBody>
      </p:sp>
      <p:sp>
        <p:nvSpPr>
          <p:cNvPr id="4" name="Content Placeholder 3">
            <a:extLst>
              <a:ext uri="{FF2B5EF4-FFF2-40B4-BE49-F238E27FC236}">
                <a16:creationId xmlns:a16="http://schemas.microsoft.com/office/drawing/2014/main" id="{C79E7899-7D17-A43A-BA95-7BB5DBE6DB0F}"/>
              </a:ext>
            </a:extLst>
          </p:cNvPr>
          <p:cNvSpPr>
            <a:spLocks noGrp="1"/>
          </p:cNvSpPr>
          <p:nvPr>
            <p:ph idx="1"/>
          </p:nvPr>
        </p:nvSpPr>
        <p:spPr>
          <a:xfrm>
            <a:off x="617621" y="1245704"/>
            <a:ext cx="10969698" cy="4723680"/>
          </a:xfrm>
        </p:spPr>
        <p:txBody>
          <a:bodyPr/>
          <a:lstStyle/>
          <a:p>
            <a:r>
              <a:rPr lang="en-US" dirty="0"/>
              <a:t>Adds Option allowing yellow LEDs within the sign border for conspicuity enhancement, as an alternative to a flashing yellow Warning Beacon</a:t>
            </a:r>
          </a:p>
        </p:txBody>
      </p:sp>
      <p:pic>
        <p:nvPicPr>
          <p:cNvPr id="6" name="Picture 5" descr="A diamond-shaped yellow sign with an upward pointing black arrow above a red octagon.">
            <a:extLst>
              <a:ext uri="{FF2B5EF4-FFF2-40B4-BE49-F238E27FC236}">
                <a16:creationId xmlns:a16="http://schemas.microsoft.com/office/drawing/2014/main" id="{8AF5C545-E89F-5BE3-55D1-534D065FE675}"/>
              </a:ext>
            </a:extLst>
          </p:cNvPr>
          <p:cNvPicPr>
            <a:picLocks noChangeAspect="1"/>
          </p:cNvPicPr>
          <p:nvPr/>
        </p:nvPicPr>
        <p:blipFill rotWithShape="1">
          <a:blip r:embed="rId3"/>
          <a:srcRect r="67059" b="9956"/>
          <a:stretch/>
        </p:blipFill>
        <p:spPr>
          <a:xfrm>
            <a:off x="2802556" y="3374891"/>
            <a:ext cx="2133600" cy="1988945"/>
          </a:xfrm>
          <a:prstGeom prst="rect">
            <a:avLst/>
          </a:prstGeom>
        </p:spPr>
      </p:pic>
      <p:sp>
        <p:nvSpPr>
          <p:cNvPr id="9" name="TextBox 8">
            <a:extLst>
              <a:ext uri="{FF2B5EF4-FFF2-40B4-BE49-F238E27FC236}">
                <a16:creationId xmlns:a16="http://schemas.microsoft.com/office/drawing/2014/main" id="{00942813-C6CD-A62B-40AA-CDF649179206}"/>
              </a:ext>
            </a:extLst>
          </p:cNvPr>
          <p:cNvSpPr txBox="1"/>
          <p:nvPr/>
        </p:nvSpPr>
        <p:spPr>
          <a:xfrm>
            <a:off x="3488356" y="5246045"/>
            <a:ext cx="762000" cy="369332"/>
          </a:xfrm>
          <a:prstGeom prst="rect">
            <a:avLst/>
          </a:prstGeom>
          <a:noFill/>
        </p:spPr>
        <p:txBody>
          <a:bodyPr wrap="square" rtlCol="0">
            <a:spAutoFit/>
          </a:bodyPr>
          <a:lstStyle/>
          <a:p>
            <a:r>
              <a:rPr lang="en-US" dirty="0"/>
              <a:t>W3-1</a:t>
            </a:r>
          </a:p>
        </p:txBody>
      </p:sp>
      <p:pic>
        <p:nvPicPr>
          <p:cNvPr id="5" name="Picture 4" descr="A diamond-shaped yellow sign with an upward pointing black arrow above an upside-down red triangle with an upside-down white triangle in the center.">
            <a:extLst>
              <a:ext uri="{FF2B5EF4-FFF2-40B4-BE49-F238E27FC236}">
                <a16:creationId xmlns:a16="http://schemas.microsoft.com/office/drawing/2014/main" id="{0FD5BB26-1F52-30A0-618D-1157A736DDD5}"/>
              </a:ext>
            </a:extLst>
          </p:cNvPr>
          <p:cNvPicPr>
            <a:picLocks noChangeAspect="1"/>
          </p:cNvPicPr>
          <p:nvPr/>
        </p:nvPicPr>
        <p:blipFill rotWithShape="1">
          <a:blip r:embed="rId3"/>
          <a:srcRect l="34902" t="1539" r="34510" b="11877"/>
          <a:stretch/>
        </p:blipFill>
        <p:spPr>
          <a:xfrm>
            <a:off x="5088556" y="3426602"/>
            <a:ext cx="1981200" cy="1912520"/>
          </a:xfrm>
          <a:prstGeom prst="rect">
            <a:avLst/>
          </a:prstGeom>
        </p:spPr>
      </p:pic>
      <p:sp>
        <p:nvSpPr>
          <p:cNvPr id="11" name="TextBox 10">
            <a:extLst>
              <a:ext uri="{FF2B5EF4-FFF2-40B4-BE49-F238E27FC236}">
                <a16:creationId xmlns:a16="http://schemas.microsoft.com/office/drawing/2014/main" id="{3D1F97C8-C669-7572-A4EE-E7F7D120E24B}"/>
              </a:ext>
            </a:extLst>
          </p:cNvPr>
          <p:cNvSpPr txBox="1"/>
          <p:nvPr/>
        </p:nvSpPr>
        <p:spPr>
          <a:xfrm>
            <a:off x="5660056" y="5273742"/>
            <a:ext cx="762000" cy="369332"/>
          </a:xfrm>
          <a:prstGeom prst="rect">
            <a:avLst/>
          </a:prstGeom>
          <a:noFill/>
        </p:spPr>
        <p:txBody>
          <a:bodyPr wrap="square" rtlCol="0">
            <a:spAutoFit/>
          </a:bodyPr>
          <a:lstStyle/>
          <a:p>
            <a:r>
              <a:rPr lang="en-US" dirty="0"/>
              <a:t>W3-2</a:t>
            </a:r>
          </a:p>
        </p:txBody>
      </p:sp>
      <p:pic>
        <p:nvPicPr>
          <p:cNvPr id="8" name="Picture 7" descr="A diamond-shaped yellow sign with a picture of a red, yellow, and green traffic light.">
            <a:extLst>
              <a:ext uri="{FF2B5EF4-FFF2-40B4-BE49-F238E27FC236}">
                <a16:creationId xmlns:a16="http://schemas.microsoft.com/office/drawing/2014/main" id="{3C3A82F6-28F2-095A-C225-1C2F2571A317}"/>
              </a:ext>
            </a:extLst>
          </p:cNvPr>
          <p:cNvPicPr>
            <a:picLocks noChangeAspect="1"/>
          </p:cNvPicPr>
          <p:nvPr/>
        </p:nvPicPr>
        <p:blipFill rotWithShape="1">
          <a:blip r:embed="rId3"/>
          <a:srcRect l="67059" b="13415"/>
          <a:stretch/>
        </p:blipFill>
        <p:spPr>
          <a:xfrm>
            <a:off x="7145956" y="3388389"/>
            <a:ext cx="2133600" cy="1912520"/>
          </a:xfrm>
          <a:prstGeom prst="rect">
            <a:avLst/>
          </a:prstGeom>
        </p:spPr>
      </p:pic>
      <p:sp>
        <p:nvSpPr>
          <p:cNvPr id="10" name="TextBox 9">
            <a:extLst>
              <a:ext uri="{FF2B5EF4-FFF2-40B4-BE49-F238E27FC236}">
                <a16:creationId xmlns:a16="http://schemas.microsoft.com/office/drawing/2014/main" id="{3A3E098D-81D5-82B5-EA25-7DB4CF66FE2A}"/>
              </a:ext>
            </a:extLst>
          </p:cNvPr>
          <p:cNvSpPr txBox="1"/>
          <p:nvPr/>
        </p:nvSpPr>
        <p:spPr>
          <a:xfrm>
            <a:off x="7794048" y="5246045"/>
            <a:ext cx="762000" cy="369332"/>
          </a:xfrm>
          <a:prstGeom prst="rect">
            <a:avLst/>
          </a:prstGeom>
          <a:noFill/>
        </p:spPr>
        <p:txBody>
          <a:bodyPr wrap="square" rtlCol="0">
            <a:spAutoFit/>
          </a:bodyPr>
          <a:lstStyle/>
          <a:p>
            <a:r>
              <a:rPr lang="en-US" dirty="0"/>
              <a:t>W3-3</a:t>
            </a:r>
          </a:p>
        </p:txBody>
      </p:sp>
    </p:spTree>
    <p:extLst>
      <p:ext uri="{BB962C8B-B14F-4D97-AF65-F5344CB8AC3E}">
        <p14:creationId xmlns:p14="http://schemas.microsoft.com/office/powerpoint/2010/main" val="4040303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6D3FC-1D5C-AD7A-668C-04D5D45CC48E}"/>
              </a:ext>
            </a:extLst>
          </p:cNvPr>
          <p:cNvSpPr>
            <a:spLocks noGrp="1"/>
          </p:cNvSpPr>
          <p:nvPr>
            <p:ph type="title"/>
          </p:nvPr>
        </p:nvSpPr>
        <p:spPr>
          <a:xfrm>
            <a:off x="617620" y="365125"/>
            <a:ext cx="10969699" cy="880579"/>
          </a:xfrm>
        </p:spPr>
        <p:txBody>
          <a:bodyPr>
            <a:noAutofit/>
          </a:bodyPr>
          <a:lstStyle/>
          <a:p>
            <a:r>
              <a:rPr lang="en-US"/>
              <a:t>Section 2C.42 Actuated Advance Intersection Signs</a:t>
            </a:r>
            <a:br>
              <a:rPr lang="en-US"/>
            </a:br>
            <a:endParaRPr lang="en-US" dirty="0"/>
          </a:p>
        </p:txBody>
      </p:sp>
      <p:sp>
        <p:nvSpPr>
          <p:cNvPr id="8" name="Content Placeholder 7">
            <a:extLst>
              <a:ext uri="{FF2B5EF4-FFF2-40B4-BE49-F238E27FC236}">
                <a16:creationId xmlns:a16="http://schemas.microsoft.com/office/drawing/2014/main" id="{A0DEF15B-73AE-1C27-A016-01AE91B8CAE0}"/>
              </a:ext>
            </a:extLst>
          </p:cNvPr>
          <p:cNvSpPr>
            <a:spLocks noGrp="1"/>
          </p:cNvSpPr>
          <p:nvPr>
            <p:ph idx="1"/>
          </p:nvPr>
        </p:nvSpPr>
        <p:spPr>
          <a:xfrm>
            <a:off x="617621" y="1245704"/>
            <a:ext cx="10969698" cy="4723680"/>
          </a:xfrm>
        </p:spPr>
        <p:txBody>
          <a:bodyPr>
            <a:normAutofit/>
          </a:bodyPr>
          <a:lstStyle/>
          <a:p>
            <a:r>
              <a:rPr lang="en-US" dirty="0"/>
              <a:t>Adds W2-10 sign for optional use on an </a:t>
            </a:r>
            <a:br>
              <a:rPr lang="en-US" dirty="0"/>
            </a:br>
            <a:r>
              <a:rPr lang="en-US" dirty="0"/>
              <a:t>uncontrolled through road approach to a </a:t>
            </a:r>
            <a:br>
              <a:rPr lang="en-US" dirty="0"/>
            </a:br>
            <a:r>
              <a:rPr lang="en-US" dirty="0"/>
              <a:t>stop-controlled side road or crossroad intersection</a:t>
            </a:r>
          </a:p>
          <a:p>
            <a:r>
              <a:rPr lang="en-US" dirty="0"/>
              <a:t>Adds W2-11 sign for optional use on a side </a:t>
            </a:r>
            <a:br>
              <a:rPr lang="en-US" dirty="0"/>
            </a:br>
            <a:r>
              <a:rPr lang="en-US" dirty="0"/>
              <a:t>road stop-controlled approach to an </a:t>
            </a:r>
            <a:br>
              <a:rPr lang="en-US" dirty="0"/>
            </a:br>
            <a:r>
              <a:rPr lang="en-US" dirty="0"/>
              <a:t>uncontrolled through road</a:t>
            </a:r>
          </a:p>
          <a:p>
            <a:r>
              <a:rPr lang="en-US" dirty="0"/>
              <a:t>Must be supplemented with flashing yellow </a:t>
            </a:r>
            <a:br>
              <a:rPr lang="en-US" dirty="0"/>
            </a:br>
            <a:r>
              <a:rPr lang="en-US" dirty="0"/>
              <a:t>Warning Beacon activated by detection of </a:t>
            </a:r>
            <a:br>
              <a:rPr lang="en-US" dirty="0"/>
            </a:br>
            <a:r>
              <a:rPr lang="en-US" dirty="0"/>
              <a:t>vehicle on conflicting approach</a:t>
            </a:r>
          </a:p>
        </p:txBody>
      </p:sp>
      <p:pic>
        <p:nvPicPr>
          <p:cNvPr id="4" name="Picture 3" descr="A diamond-shaped yellow sign with the words &quot;TRAFFIC ENTERING WHEN FLASHING&quot; in black on four lines.">
            <a:extLst>
              <a:ext uri="{FF2B5EF4-FFF2-40B4-BE49-F238E27FC236}">
                <a16:creationId xmlns:a16="http://schemas.microsoft.com/office/drawing/2014/main" id="{D2FF03DF-E857-3CBD-C806-D350FFB88631}"/>
              </a:ext>
            </a:extLst>
          </p:cNvPr>
          <p:cNvPicPr>
            <a:picLocks noChangeAspect="1"/>
          </p:cNvPicPr>
          <p:nvPr/>
        </p:nvPicPr>
        <p:blipFill rotWithShape="1">
          <a:blip r:embed="rId3"/>
          <a:srcRect r="57397" b="12099"/>
          <a:stretch/>
        </p:blipFill>
        <p:spPr>
          <a:xfrm>
            <a:off x="9364590" y="1310096"/>
            <a:ext cx="1696792" cy="1749572"/>
          </a:xfrm>
          <a:prstGeom prst="rect">
            <a:avLst/>
          </a:prstGeom>
        </p:spPr>
      </p:pic>
      <p:sp>
        <p:nvSpPr>
          <p:cNvPr id="7" name="TextBox 6">
            <a:extLst>
              <a:ext uri="{FF2B5EF4-FFF2-40B4-BE49-F238E27FC236}">
                <a16:creationId xmlns:a16="http://schemas.microsoft.com/office/drawing/2014/main" id="{078A2CD4-BA34-6E9A-0E8D-083BE5309189}"/>
              </a:ext>
            </a:extLst>
          </p:cNvPr>
          <p:cNvSpPr txBox="1"/>
          <p:nvPr/>
        </p:nvSpPr>
        <p:spPr>
          <a:xfrm>
            <a:off x="9804080" y="3059668"/>
            <a:ext cx="1447801" cy="369332"/>
          </a:xfrm>
          <a:prstGeom prst="rect">
            <a:avLst/>
          </a:prstGeom>
          <a:noFill/>
        </p:spPr>
        <p:txBody>
          <a:bodyPr wrap="square" rtlCol="0">
            <a:spAutoFit/>
          </a:bodyPr>
          <a:lstStyle/>
          <a:p>
            <a:r>
              <a:rPr lang="en-US" dirty="0"/>
              <a:t>W2-10</a:t>
            </a:r>
          </a:p>
        </p:txBody>
      </p:sp>
      <p:pic>
        <p:nvPicPr>
          <p:cNvPr id="6" name="Picture 5" descr="A diamond-shaped yellow sign with the words &quot;TRAFFIC APPROACHING WHEN FLASHING&quot; in black on four lines.">
            <a:extLst>
              <a:ext uri="{FF2B5EF4-FFF2-40B4-BE49-F238E27FC236}">
                <a16:creationId xmlns:a16="http://schemas.microsoft.com/office/drawing/2014/main" id="{FAF87505-BEBF-2210-3151-94623B11EBAF}"/>
              </a:ext>
            </a:extLst>
          </p:cNvPr>
          <p:cNvPicPr>
            <a:picLocks noChangeAspect="1"/>
          </p:cNvPicPr>
          <p:nvPr/>
        </p:nvPicPr>
        <p:blipFill rotWithShape="1">
          <a:blip r:embed="rId3"/>
          <a:srcRect l="55646" b="11267"/>
          <a:stretch>
            <a:fillRect/>
          </a:stretch>
        </p:blipFill>
        <p:spPr>
          <a:xfrm>
            <a:off x="9351392" y="3677492"/>
            <a:ext cx="1766552" cy="1766138"/>
          </a:xfrm>
          <a:prstGeom prst="rect">
            <a:avLst/>
          </a:prstGeom>
        </p:spPr>
      </p:pic>
      <p:sp>
        <p:nvSpPr>
          <p:cNvPr id="9" name="TextBox 8">
            <a:extLst>
              <a:ext uri="{FF2B5EF4-FFF2-40B4-BE49-F238E27FC236}">
                <a16:creationId xmlns:a16="http://schemas.microsoft.com/office/drawing/2014/main" id="{C4F871AB-47DF-8D1E-25C0-4E1609BD07A6}"/>
              </a:ext>
            </a:extLst>
          </p:cNvPr>
          <p:cNvSpPr txBox="1"/>
          <p:nvPr/>
        </p:nvSpPr>
        <p:spPr>
          <a:xfrm>
            <a:off x="9832362" y="5443629"/>
            <a:ext cx="1447801" cy="369332"/>
          </a:xfrm>
          <a:prstGeom prst="rect">
            <a:avLst/>
          </a:prstGeom>
          <a:noFill/>
        </p:spPr>
        <p:txBody>
          <a:bodyPr wrap="square" rtlCol="0">
            <a:spAutoFit/>
          </a:bodyPr>
          <a:lstStyle/>
          <a:p>
            <a:r>
              <a:rPr lang="en-US" dirty="0"/>
              <a:t>W2-11</a:t>
            </a:r>
          </a:p>
        </p:txBody>
      </p:sp>
    </p:spTree>
    <p:extLst>
      <p:ext uri="{BB962C8B-B14F-4D97-AF65-F5344CB8AC3E}">
        <p14:creationId xmlns:p14="http://schemas.microsoft.com/office/powerpoint/2010/main" val="3907899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A9CD2-478F-1A63-4B64-A78A4B8C5898}"/>
              </a:ext>
            </a:extLst>
          </p:cNvPr>
          <p:cNvSpPr>
            <a:spLocks noGrp="1"/>
          </p:cNvSpPr>
          <p:nvPr>
            <p:ph type="title"/>
          </p:nvPr>
        </p:nvSpPr>
        <p:spPr/>
        <p:txBody>
          <a:bodyPr>
            <a:normAutofit/>
          </a:bodyPr>
          <a:lstStyle/>
          <a:p>
            <a:r>
              <a:rPr lang="en-US" dirty="0"/>
              <a:t>Section 2C.45 Merge Signs and Plaques </a:t>
            </a:r>
            <a:br>
              <a:rPr lang="en-US" dirty="0"/>
            </a:br>
            <a:r>
              <a:rPr lang="en-US" dirty="0"/>
              <a:t>Section 2C.46 Added Lane Signs</a:t>
            </a:r>
          </a:p>
        </p:txBody>
      </p:sp>
      <p:sp>
        <p:nvSpPr>
          <p:cNvPr id="4" name="Content Placeholder 3">
            <a:extLst>
              <a:ext uri="{FF2B5EF4-FFF2-40B4-BE49-F238E27FC236}">
                <a16:creationId xmlns:a16="http://schemas.microsoft.com/office/drawing/2014/main" id="{7BB1519D-25A7-30EC-D6D7-7A0432FCC129}"/>
              </a:ext>
            </a:extLst>
          </p:cNvPr>
          <p:cNvSpPr>
            <a:spLocks noGrp="1"/>
          </p:cNvSpPr>
          <p:nvPr>
            <p:ph idx="1"/>
          </p:nvPr>
        </p:nvSpPr>
        <p:spPr/>
        <p:txBody>
          <a:bodyPr/>
          <a:lstStyle/>
          <a:p>
            <a:r>
              <a:rPr lang="en-US" dirty="0"/>
              <a:t>Adds figures to illustrate use and placement:</a:t>
            </a:r>
          </a:p>
          <a:p>
            <a:pPr lvl="1"/>
            <a:r>
              <a:rPr lang="en-US" dirty="0"/>
              <a:t>Facing traffic on major roadway (W4-1 and W4-3) or on entering roadway (W4-5 and W4-6)</a:t>
            </a:r>
          </a:p>
        </p:txBody>
      </p:sp>
      <p:pic>
        <p:nvPicPr>
          <p:cNvPr id="6" name="Picture 5" descr="A diamond-shaped yellow sign. It shows a black arrow pointing up and a curved line joining the bottom shaft of the arrow on the right side.">
            <a:extLst>
              <a:ext uri="{FF2B5EF4-FFF2-40B4-BE49-F238E27FC236}">
                <a16:creationId xmlns:a16="http://schemas.microsoft.com/office/drawing/2014/main" id="{2FA6A4AF-2031-D3C7-0ED0-9C51CEE6100D}"/>
              </a:ext>
            </a:extLst>
          </p:cNvPr>
          <p:cNvPicPr>
            <a:picLocks noChangeAspect="1"/>
          </p:cNvPicPr>
          <p:nvPr/>
        </p:nvPicPr>
        <p:blipFill rotWithShape="1">
          <a:blip r:embed="rId3"/>
          <a:srcRect b="10480"/>
          <a:stretch/>
        </p:blipFill>
        <p:spPr>
          <a:xfrm>
            <a:off x="1690037" y="3459822"/>
            <a:ext cx="2069006" cy="2127951"/>
          </a:xfrm>
          <a:prstGeom prst="rect">
            <a:avLst/>
          </a:prstGeom>
        </p:spPr>
      </p:pic>
      <p:sp>
        <p:nvSpPr>
          <p:cNvPr id="7" name="TextBox 6">
            <a:extLst>
              <a:ext uri="{FF2B5EF4-FFF2-40B4-BE49-F238E27FC236}">
                <a16:creationId xmlns:a16="http://schemas.microsoft.com/office/drawing/2014/main" id="{3A16F9F1-B473-B6E2-E8E3-6B27DBD21E05}"/>
              </a:ext>
            </a:extLst>
          </p:cNvPr>
          <p:cNvSpPr txBox="1"/>
          <p:nvPr/>
        </p:nvSpPr>
        <p:spPr>
          <a:xfrm>
            <a:off x="2335048" y="5453500"/>
            <a:ext cx="1600200" cy="369332"/>
          </a:xfrm>
          <a:prstGeom prst="rect">
            <a:avLst/>
          </a:prstGeom>
          <a:noFill/>
        </p:spPr>
        <p:txBody>
          <a:bodyPr wrap="square" rtlCol="0">
            <a:spAutoFit/>
          </a:bodyPr>
          <a:lstStyle/>
          <a:p>
            <a:r>
              <a:rPr lang="en-US" dirty="0"/>
              <a:t>W4-1</a:t>
            </a:r>
          </a:p>
        </p:txBody>
      </p:sp>
      <p:pic>
        <p:nvPicPr>
          <p:cNvPr id="8" name="Picture 7" descr="A diamond-shaped yellow sign. It shows a diagonal arrow pointing up and to the right and a curved line joining the shaft of the arrow on the right side.">
            <a:extLst>
              <a:ext uri="{FF2B5EF4-FFF2-40B4-BE49-F238E27FC236}">
                <a16:creationId xmlns:a16="http://schemas.microsoft.com/office/drawing/2014/main" id="{8601E70B-8C4E-6C55-BDF6-D4DFF22A4DF3}"/>
              </a:ext>
            </a:extLst>
          </p:cNvPr>
          <p:cNvPicPr>
            <a:picLocks noChangeAspect="1"/>
          </p:cNvPicPr>
          <p:nvPr/>
        </p:nvPicPr>
        <p:blipFill rotWithShape="1">
          <a:blip r:embed="rId4"/>
          <a:srcRect l="-1" r="621" b="11580"/>
          <a:stretch/>
        </p:blipFill>
        <p:spPr>
          <a:xfrm>
            <a:off x="3873560" y="3528145"/>
            <a:ext cx="1905000" cy="2016838"/>
          </a:xfrm>
          <a:prstGeom prst="rect">
            <a:avLst/>
          </a:prstGeom>
        </p:spPr>
      </p:pic>
      <p:sp>
        <p:nvSpPr>
          <p:cNvPr id="11" name="TextBox 10">
            <a:extLst>
              <a:ext uri="{FF2B5EF4-FFF2-40B4-BE49-F238E27FC236}">
                <a16:creationId xmlns:a16="http://schemas.microsoft.com/office/drawing/2014/main" id="{4FC20128-2A13-AEDA-369E-9FF4D057FFCB}"/>
              </a:ext>
            </a:extLst>
          </p:cNvPr>
          <p:cNvSpPr txBox="1"/>
          <p:nvPr/>
        </p:nvSpPr>
        <p:spPr>
          <a:xfrm>
            <a:off x="4483160" y="5453500"/>
            <a:ext cx="1600200" cy="369332"/>
          </a:xfrm>
          <a:prstGeom prst="rect">
            <a:avLst/>
          </a:prstGeom>
          <a:noFill/>
        </p:spPr>
        <p:txBody>
          <a:bodyPr wrap="square" rtlCol="0">
            <a:spAutoFit/>
          </a:bodyPr>
          <a:lstStyle/>
          <a:p>
            <a:r>
              <a:rPr lang="en-US" dirty="0"/>
              <a:t>W4-5</a:t>
            </a:r>
          </a:p>
        </p:txBody>
      </p:sp>
      <p:pic>
        <p:nvPicPr>
          <p:cNvPr id="10" name="Picture 9" descr="A diamond-shaped yellow sign. It shows an arrow pointing up to the left of a dividing line that changes from solid to dotted and a curved arrow to the right of the dotted line.">
            <a:extLst>
              <a:ext uri="{FF2B5EF4-FFF2-40B4-BE49-F238E27FC236}">
                <a16:creationId xmlns:a16="http://schemas.microsoft.com/office/drawing/2014/main" id="{C1C62D4E-012B-0F1E-63B3-94F605517472}"/>
              </a:ext>
            </a:extLst>
          </p:cNvPr>
          <p:cNvPicPr>
            <a:picLocks noChangeAspect="1"/>
          </p:cNvPicPr>
          <p:nvPr/>
        </p:nvPicPr>
        <p:blipFill rotWithShape="1">
          <a:blip r:embed="rId5"/>
          <a:srcRect b="11461"/>
          <a:stretch/>
        </p:blipFill>
        <p:spPr>
          <a:xfrm>
            <a:off x="6464360" y="3475370"/>
            <a:ext cx="1979770" cy="2040485"/>
          </a:xfrm>
          <a:prstGeom prst="rect">
            <a:avLst/>
          </a:prstGeom>
        </p:spPr>
      </p:pic>
      <p:sp>
        <p:nvSpPr>
          <p:cNvPr id="13" name="TextBox 12">
            <a:extLst>
              <a:ext uri="{FF2B5EF4-FFF2-40B4-BE49-F238E27FC236}">
                <a16:creationId xmlns:a16="http://schemas.microsoft.com/office/drawing/2014/main" id="{006E6950-E9BA-1706-BD6D-EE4C8FE74688}"/>
              </a:ext>
            </a:extLst>
          </p:cNvPr>
          <p:cNvSpPr txBox="1"/>
          <p:nvPr/>
        </p:nvSpPr>
        <p:spPr>
          <a:xfrm>
            <a:off x="7072337" y="5479707"/>
            <a:ext cx="1600200" cy="369332"/>
          </a:xfrm>
          <a:prstGeom prst="rect">
            <a:avLst/>
          </a:prstGeom>
          <a:noFill/>
        </p:spPr>
        <p:txBody>
          <a:bodyPr wrap="square" rtlCol="0">
            <a:spAutoFit/>
          </a:bodyPr>
          <a:lstStyle/>
          <a:p>
            <a:r>
              <a:rPr lang="en-US" dirty="0"/>
              <a:t>W4-3</a:t>
            </a:r>
          </a:p>
        </p:txBody>
      </p:sp>
      <p:pic>
        <p:nvPicPr>
          <p:cNvPr id="12" name="Picture 11" descr="A diamond-shaped yellow sign. It shows a diagonal arrow pointing up and to the right. This arrow is to the left of a dividing line that changes from solid to dotted and a curved arrow to the right of the dotted line.">
            <a:extLst>
              <a:ext uri="{FF2B5EF4-FFF2-40B4-BE49-F238E27FC236}">
                <a16:creationId xmlns:a16="http://schemas.microsoft.com/office/drawing/2014/main" id="{85F713B9-4D08-6821-774D-08A100FD2218}"/>
              </a:ext>
            </a:extLst>
          </p:cNvPr>
          <p:cNvPicPr>
            <a:picLocks noChangeAspect="1"/>
          </p:cNvPicPr>
          <p:nvPr/>
        </p:nvPicPr>
        <p:blipFill rotWithShape="1">
          <a:blip r:embed="rId6"/>
          <a:srcRect b="12650"/>
          <a:stretch/>
        </p:blipFill>
        <p:spPr>
          <a:xfrm>
            <a:off x="8536329" y="3475929"/>
            <a:ext cx="1979770" cy="2016837"/>
          </a:xfrm>
          <a:prstGeom prst="rect">
            <a:avLst/>
          </a:prstGeom>
        </p:spPr>
      </p:pic>
      <p:sp>
        <p:nvSpPr>
          <p:cNvPr id="14" name="TextBox 13">
            <a:extLst>
              <a:ext uri="{FF2B5EF4-FFF2-40B4-BE49-F238E27FC236}">
                <a16:creationId xmlns:a16="http://schemas.microsoft.com/office/drawing/2014/main" id="{A562F5B9-103A-9BAE-2245-457CC784E475}"/>
              </a:ext>
            </a:extLst>
          </p:cNvPr>
          <p:cNvSpPr txBox="1"/>
          <p:nvPr/>
        </p:nvSpPr>
        <p:spPr>
          <a:xfrm>
            <a:off x="9169400" y="5479707"/>
            <a:ext cx="1600200" cy="369332"/>
          </a:xfrm>
          <a:prstGeom prst="rect">
            <a:avLst/>
          </a:prstGeom>
          <a:noFill/>
        </p:spPr>
        <p:txBody>
          <a:bodyPr wrap="square" rtlCol="0">
            <a:spAutoFit/>
          </a:bodyPr>
          <a:lstStyle/>
          <a:p>
            <a:r>
              <a:rPr lang="en-US" dirty="0"/>
              <a:t>W4-6</a:t>
            </a:r>
          </a:p>
        </p:txBody>
      </p:sp>
    </p:spTree>
    <p:extLst>
      <p:ext uri="{BB962C8B-B14F-4D97-AF65-F5344CB8AC3E}">
        <p14:creationId xmlns:p14="http://schemas.microsoft.com/office/powerpoint/2010/main" val="3044203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45C5C-5E10-63ED-6B41-BC1E2645A03D}"/>
              </a:ext>
            </a:extLst>
          </p:cNvPr>
          <p:cNvSpPr>
            <a:spLocks noGrp="1"/>
          </p:cNvSpPr>
          <p:nvPr>
            <p:ph type="title"/>
          </p:nvPr>
        </p:nvSpPr>
        <p:spPr/>
        <p:txBody>
          <a:bodyPr/>
          <a:lstStyle/>
          <a:p>
            <a:r>
              <a:rPr lang="en-US" dirty="0"/>
              <a:t>Figure 2C-12 Examples of Merge and Added Lane Placement for Entering and Converging Roadways</a:t>
            </a:r>
          </a:p>
        </p:txBody>
      </p:sp>
      <p:sp>
        <p:nvSpPr>
          <p:cNvPr id="14" name="Rectangle 13">
            <a:extLst>
              <a:ext uri="{FF2B5EF4-FFF2-40B4-BE49-F238E27FC236}">
                <a16:creationId xmlns:a16="http://schemas.microsoft.com/office/drawing/2014/main" id="{20F17485-554D-5D5F-982F-F9A7C4DF3337}"/>
              </a:ext>
              <a:ext uri="{C183D7F6-B498-43B3-948B-1728B52AA6E4}">
                <adec:decorative xmlns:adec="http://schemas.microsoft.com/office/drawing/2017/decorative" val="1"/>
              </a:ext>
            </a:extLst>
          </p:cNvPr>
          <p:cNvSpPr/>
          <p:nvPr/>
        </p:nvSpPr>
        <p:spPr bwMode="auto">
          <a:xfrm>
            <a:off x="3420291" y="1733937"/>
            <a:ext cx="2913017" cy="22199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TextBox 17">
            <a:extLst>
              <a:ext uri="{FF2B5EF4-FFF2-40B4-BE49-F238E27FC236}">
                <a16:creationId xmlns:a16="http://schemas.microsoft.com/office/drawing/2014/main" id="{F99EEC96-98B3-C5C1-2CDE-6EBD20D5224E}"/>
              </a:ext>
            </a:extLst>
          </p:cNvPr>
          <p:cNvSpPr txBox="1"/>
          <p:nvPr/>
        </p:nvSpPr>
        <p:spPr>
          <a:xfrm>
            <a:off x="2132986" y="1734461"/>
            <a:ext cx="3262248" cy="230832"/>
          </a:xfrm>
          <a:prstGeom prst="rect">
            <a:avLst/>
          </a:prstGeom>
          <a:noFill/>
        </p:spPr>
        <p:txBody>
          <a:bodyPr wrap="square" rtlCol="0">
            <a:spAutoFit/>
          </a:bodyPr>
          <a:lstStyle/>
          <a:p>
            <a:r>
              <a:rPr lang="en-US" sz="900" b="1" dirty="0"/>
              <a:t>A – Example for converging and entering roadways</a:t>
            </a:r>
          </a:p>
        </p:txBody>
      </p:sp>
      <p:pic>
        <p:nvPicPr>
          <p:cNvPr id="4" name="Picture 3" descr="A horizontal roadway consisting of three eastbound travel lanes is shown. A converging lane adds a fourth lane to this three-lane horizontal roadway. Two lanes are merging together from the north and south while traveling eastbound to form one converging lane. A W4-1R sign is shown to the right of the right shoulder of the north merge lane and a W4-1L sign is shown to the left of the left shoulder of the south merge lane. The lanes merge together into one converging lane just beyond these signs. Another W4-1R sign is shown on the right shoulder of the right travel lane of the horizontal roadway before the converging lane enters the horizontal roadway.">
            <a:extLst>
              <a:ext uri="{FF2B5EF4-FFF2-40B4-BE49-F238E27FC236}">
                <a16:creationId xmlns:a16="http://schemas.microsoft.com/office/drawing/2014/main" id="{00529AAB-3BBC-A868-BA0B-980F4E06315F}"/>
              </a:ext>
            </a:extLst>
          </p:cNvPr>
          <p:cNvPicPr>
            <a:picLocks noChangeAspect="1"/>
          </p:cNvPicPr>
          <p:nvPr/>
        </p:nvPicPr>
        <p:blipFill>
          <a:blip r:embed="rId3"/>
          <a:stretch>
            <a:fillRect/>
          </a:stretch>
        </p:blipFill>
        <p:spPr>
          <a:xfrm>
            <a:off x="617620" y="1986269"/>
            <a:ext cx="6002404" cy="2542105"/>
          </a:xfrm>
          <a:prstGeom prst="rect">
            <a:avLst/>
          </a:prstGeom>
          <a:ln>
            <a:noFill/>
          </a:ln>
        </p:spPr>
      </p:pic>
      <p:sp>
        <p:nvSpPr>
          <p:cNvPr id="3" name="TextBox 2">
            <a:extLst>
              <a:ext uri="{FF2B5EF4-FFF2-40B4-BE49-F238E27FC236}">
                <a16:creationId xmlns:a16="http://schemas.microsoft.com/office/drawing/2014/main" id="{A2423966-44D6-968B-043C-3439CCA44920}"/>
              </a:ext>
            </a:extLst>
          </p:cNvPr>
          <p:cNvSpPr txBox="1"/>
          <p:nvPr/>
        </p:nvSpPr>
        <p:spPr>
          <a:xfrm>
            <a:off x="7602108" y="3819140"/>
            <a:ext cx="3262248" cy="230832"/>
          </a:xfrm>
          <a:prstGeom prst="rect">
            <a:avLst/>
          </a:prstGeom>
          <a:noFill/>
        </p:spPr>
        <p:txBody>
          <a:bodyPr wrap="square" rtlCol="0">
            <a:spAutoFit/>
          </a:bodyPr>
          <a:lstStyle/>
          <a:p>
            <a:r>
              <a:rPr lang="en-US" sz="900" b="1" dirty="0"/>
              <a:t>B – Example for an added lane</a:t>
            </a:r>
          </a:p>
        </p:txBody>
      </p:sp>
      <p:pic>
        <p:nvPicPr>
          <p:cNvPr id="5" name="Picture 4" descr="This example only shows the right converging lane of a horizontal roadway where the converging lane adds an additional lane. A W4-6R sign is on the left of the left shoulder facing southbound of the converging lane. The converging lane is shown to be entering the right lane of the horizontal roadway at a 90-degree angle with a sharp curve to the right when entering the roadway. A W4-3R sign is shown on the right shoulder of the right travel lane of the horizontal roadway before the converging lane enters the horizontal roadway.">
            <a:extLst>
              <a:ext uri="{FF2B5EF4-FFF2-40B4-BE49-F238E27FC236}">
                <a16:creationId xmlns:a16="http://schemas.microsoft.com/office/drawing/2014/main" id="{64B48DCF-23E5-7A39-988C-254CD68C683C}"/>
              </a:ext>
            </a:extLst>
          </p:cNvPr>
          <p:cNvPicPr>
            <a:picLocks noChangeAspect="1"/>
          </p:cNvPicPr>
          <p:nvPr/>
        </p:nvPicPr>
        <p:blipFill>
          <a:blip r:embed="rId4"/>
          <a:stretch>
            <a:fillRect/>
          </a:stretch>
        </p:blipFill>
        <p:spPr>
          <a:xfrm>
            <a:off x="5477270" y="4169083"/>
            <a:ext cx="6065520" cy="1882140"/>
          </a:xfrm>
          <a:prstGeom prst="rect">
            <a:avLst/>
          </a:prstGeom>
          <a:ln>
            <a:noFill/>
          </a:ln>
        </p:spPr>
      </p:pic>
    </p:spTree>
    <p:extLst>
      <p:ext uri="{BB962C8B-B14F-4D97-AF65-F5344CB8AC3E}">
        <p14:creationId xmlns:p14="http://schemas.microsoft.com/office/powerpoint/2010/main" val="1361133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35772-BC32-DA64-217F-872519B30EFD}"/>
              </a:ext>
            </a:extLst>
          </p:cNvPr>
          <p:cNvSpPr>
            <a:spLocks noGrp="1"/>
          </p:cNvSpPr>
          <p:nvPr>
            <p:ph type="title"/>
          </p:nvPr>
        </p:nvSpPr>
        <p:spPr/>
        <p:txBody>
          <a:bodyPr/>
          <a:lstStyle/>
          <a:p>
            <a:r>
              <a:rPr lang="en-US" dirty="0"/>
              <a:t>Section 2C.47 Lane Ends Signs (W4-2 and W9-1)</a:t>
            </a:r>
          </a:p>
        </p:txBody>
      </p:sp>
      <p:sp>
        <p:nvSpPr>
          <p:cNvPr id="4" name="Content Placeholder 3">
            <a:extLst>
              <a:ext uri="{FF2B5EF4-FFF2-40B4-BE49-F238E27FC236}">
                <a16:creationId xmlns:a16="http://schemas.microsoft.com/office/drawing/2014/main" id="{88053BEF-6A57-6BEF-2ADB-A21FBBDA7F03}"/>
              </a:ext>
            </a:extLst>
          </p:cNvPr>
          <p:cNvSpPr>
            <a:spLocks noGrp="1"/>
          </p:cNvSpPr>
          <p:nvPr>
            <p:ph idx="1"/>
          </p:nvPr>
        </p:nvSpPr>
        <p:spPr>
          <a:xfrm>
            <a:off x="617623" y="1245704"/>
            <a:ext cx="10854798" cy="4723680"/>
          </a:xfrm>
        </p:spPr>
        <p:txBody>
          <a:bodyPr/>
          <a:lstStyle/>
          <a:p>
            <a:r>
              <a:rPr lang="en-US" dirty="0"/>
              <a:t>Eliminates W9-2 sign</a:t>
            </a:r>
          </a:p>
          <a:p>
            <a:r>
              <a:rPr lang="en-US" dirty="0"/>
              <a:t>W4-2 sign at Table 2C-3 Advance Placement Distance from start of taper</a:t>
            </a:r>
          </a:p>
          <a:p>
            <a:r>
              <a:rPr lang="en-US" dirty="0"/>
              <a:t>W9-1 with Distance Plaque optional, upstream from W4-2</a:t>
            </a:r>
          </a:p>
        </p:txBody>
      </p:sp>
      <p:grpSp>
        <p:nvGrpSpPr>
          <p:cNvPr id="3" name="Group 2" descr="A diamond-shaped yellow sign with the words &quot;Lane Ends Merge Left&quot; is crossed out.">
            <a:extLst>
              <a:ext uri="{FF2B5EF4-FFF2-40B4-BE49-F238E27FC236}">
                <a16:creationId xmlns:a16="http://schemas.microsoft.com/office/drawing/2014/main" id="{7E5365D2-4205-1502-4FAB-FA3D6625F123}"/>
              </a:ext>
            </a:extLst>
          </p:cNvPr>
          <p:cNvGrpSpPr/>
          <p:nvPr/>
        </p:nvGrpSpPr>
        <p:grpSpPr>
          <a:xfrm>
            <a:off x="2298377" y="3821618"/>
            <a:ext cx="1836115" cy="1903505"/>
            <a:chOff x="7961666" y="3623950"/>
            <a:chExt cx="1836115" cy="1903505"/>
          </a:xfrm>
        </p:grpSpPr>
        <p:pic>
          <p:nvPicPr>
            <p:cNvPr id="10" name="Picture 9">
              <a:extLst>
                <a:ext uri="{FF2B5EF4-FFF2-40B4-BE49-F238E27FC236}">
                  <a16:creationId xmlns:a16="http://schemas.microsoft.com/office/drawing/2014/main" id="{68605E92-511D-93AE-6271-E29E816DAC21}"/>
                </a:ext>
              </a:extLst>
            </p:cNvPr>
            <p:cNvPicPr>
              <a:picLocks noChangeAspect="1"/>
            </p:cNvPicPr>
            <p:nvPr/>
          </p:nvPicPr>
          <p:blipFill rotWithShape="1">
            <a:blip r:embed="rId3"/>
            <a:srcRect r="4341" b="19245"/>
            <a:stretch/>
          </p:blipFill>
          <p:spPr>
            <a:xfrm>
              <a:off x="7961666" y="3623950"/>
              <a:ext cx="1774052" cy="1751792"/>
            </a:xfrm>
            <a:prstGeom prst="rect">
              <a:avLst/>
            </a:prstGeom>
          </p:spPr>
        </p:pic>
        <p:cxnSp>
          <p:nvCxnSpPr>
            <p:cNvPr id="12" name="Straight Connector 11">
              <a:extLst>
                <a:ext uri="{FF2B5EF4-FFF2-40B4-BE49-F238E27FC236}">
                  <a16:creationId xmlns:a16="http://schemas.microsoft.com/office/drawing/2014/main" id="{81E7542F-E0FE-20CD-0006-02B4025EEE94}"/>
                </a:ext>
              </a:extLst>
            </p:cNvPr>
            <p:cNvCxnSpPr>
              <a:cxnSpLocks/>
            </p:cNvCxnSpPr>
            <p:nvPr/>
          </p:nvCxnSpPr>
          <p:spPr bwMode="auto">
            <a:xfrm>
              <a:off x="8005656" y="3754874"/>
              <a:ext cx="1792125" cy="1772581"/>
            </a:xfrm>
            <a:prstGeom prst="line">
              <a:avLst/>
            </a:prstGeom>
            <a:solidFill>
              <a:schemeClr val="accent1"/>
            </a:solidFill>
            <a:ln w="76200" cap="flat" cmpd="sng" algn="ctr">
              <a:solidFill>
                <a:srgbClr val="FF0000"/>
              </a:solidFill>
              <a:prstDash val="solid"/>
              <a:round/>
              <a:headEnd type="none" w="med" len="med"/>
              <a:tailEnd type="none" w="med" len="med"/>
            </a:ln>
            <a:effectLst/>
          </p:spPr>
        </p:cxnSp>
        <p:cxnSp>
          <p:nvCxnSpPr>
            <p:cNvPr id="14" name="Straight Connector 13">
              <a:extLst>
                <a:ext uri="{FF2B5EF4-FFF2-40B4-BE49-F238E27FC236}">
                  <a16:creationId xmlns:a16="http://schemas.microsoft.com/office/drawing/2014/main" id="{25A19940-0246-2B16-6363-BA207E294969}"/>
                </a:ext>
              </a:extLst>
            </p:cNvPr>
            <p:cNvCxnSpPr>
              <a:cxnSpLocks/>
            </p:cNvCxnSpPr>
            <p:nvPr/>
          </p:nvCxnSpPr>
          <p:spPr bwMode="auto">
            <a:xfrm flipH="1">
              <a:off x="8005656" y="3764392"/>
              <a:ext cx="1792125" cy="1747244"/>
            </a:xfrm>
            <a:prstGeom prst="line">
              <a:avLst/>
            </a:prstGeom>
            <a:solidFill>
              <a:schemeClr val="accent1"/>
            </a:solidFill>
            <a:ln w="76200" cap="flat" cmpd="sng" algn="ctr">
              <a:solidFill>
                <a:srgbClr val="FF0000"/>
              </a:solidFill>
              <a:prstDash val="solid"/>
              <a:round/>
              <a:headEnd type="none" w="med" len="med"/>
              <a:tailEnd type="none" w="med" len="med"/>
            </a:ln>
            <a:effectLst/>
          </p:spPr>
        </p:cxnSp>
      </p:grpSp>
      <p:sp>
        <p:nvSpPr>
          <p:cNvPr id="9" name="TextBox 8">
            <a:extLst>
              <a:ext uri="{FF2B5EF4-FFF2-40B4-BE49-F238E27FC236}">
                <a16:creationId xmlns:a16="http://schemas.microsoft.com/office/drawing/2014/main" id="{38A0A7EB-F218-8110-F1A5-890C33DDEFD9}"/>
              </a:ext>
            </a:extLst>
          </p:cNvPr>
          <p:cNvSpPr txBox="1"/>
          <p:nvPr/>
        </p:nvSpPr>
        <p:spPr>
          <a:xfrm>
            <a:off x="2874387" y="5503543"/>
            <a:ext cx="839010" cy="372907"/>
          </a:xfrm>
          <a:prstGeom prst="rect">
            <a:avLst/>
          </a:prstGeom>
          <a:noFill/>
        </p:spPr>
        <p:txBody>
          <a:bodyPr wrap="square" rtlCol="0">
            <a:spAutoFit/>
          </a:bodyPr>
          <a:lstStyle/>
          <a:p>
            <a:r>
              <a:rPr lang="en-US" dirty="0"/>
              <a:t>W9-2</a:t>
            </a:r>
          </a:p>
        </p:txBody>
      </p:sp>
      <p:pic>
        <p:nvPicPr>
          <p:cNvPr id="6" name="Picture 5" descr="A diamond-shaped yellow sign. It shows a thick, vertical straight line on the left; a thick, vertical line on the right that angles toward the left half way up; and a thin, short vertical dotted line between them that is the length of the vertical section of the line on the right.">
            <a:extLst>
              <a:ext uri="{FF2B5EF4-FFF2-40B4-BE49-F238E27FC236}">
                <a16:creationId xmlns:a16="http://schemas.microsoft.com/office/drawing/2014/main" id="{93C49AFE-8CF0-F522-870E-AFBB60E8220B}"/>
              </a:ext>
            </a:extLst>
          </p:cNvPr>
          <p:cNvPicPr>
            <a:picLocks noChangeAspect="1"/>
          </p:cNvPicPr>
          <p:nvPr/>
        </p:nvPicPr>
        <p:blipFill rotWithShape="1">
          <a:blip r:embed="rId4"/>
          <a:srcRect r="1704" b="10306"/>
          <a:stretch/>
        </p:blipFill>
        <p:spPr>
          <a:xfrm>
            <a:off x="5065183" y="3608294"/>
            <a:ext cx="1916130" cy="2032140"/>
          </a:xfrm>
          <a:prstGeom prst="rect">
            <a:avLst/>
          </a:prstGeom>
        </p:spPr>
      </p:pic>
      <p:sp>
        <p:nvSpPr>
          <p:cNvPr id="11" name="TextBox 10" descr="A diamond-shaped yellow sign. It shows a thick, vertical straight line on the left; a thick, vertical line on the right that angles toward the left half way up; and a thin, short vertical dotted line between them that is the length of the vertical section of the line on the right.">
            <a:extLst>
              <a:ext uri="{FF2B5EF4-FFF2-40B4-BE49-F238E27FC236}">
                <a16:creationId xmlns:a16="http://schemas.microsoft.com/office/drawing/2014/main" id="{9E0F761D-D909-1D89-4FF8-5F6892B077D1}"/>
              </a:ext>
            </a:extLst>
          </p:cNvPr>
          <p:cNvSpPr txBox="1"/>
          <p:nvPr/>
        </p:nvSpPr>
        <p:spPr>
          <a:xfrm>
            <a:off x="5658859" y="5568196"/>
            <a:ext cx="839010" cy="372907"/>
          </a:xfrm>
          <a:prstGeom prst="rect">
            <a:avLst/>
          </a:prstGeom>
          <a:noFill/>
        </p:spPr>
        <p:txBody>
          <a:bodyPr wrap="square" rtlCol="0">
            <a:spAutoFit/>
          </a:bodyPr>
          <a:lstStyle/>
          <a:p>
            <a:r>
              <a:rPr lang="en-US" dirty="0"/>
              <a:t>W4-2</a:t>
            </a:r>
          </a:p>
        </p:txBody>
      </p:sp>
      <p:grpSp>
        <p:nvGrpSpPr>
          <p:cNvPr id="15" name="Group 14" descr="A W9-1 sign is mounted above a W16-2P series plaque. The W9-1 sign is a diamond-shaped yellow sign with the words &quot;Right Lane Ends&quot; in black on three lines and W16-2P is shown as a yellow plaque with a black legend that reads &quot;500 FEET&quot;">
            <a:extLst>
              <a:ext uri="{FF2B5EF4-FFF2-40B4-BE49-F238E27FC236}">
                <a16:creationId xmlns:a16="http://schemas.microsoft.com/office/drawing/2014/main" id="{F95B35E0-3CC4-C5AE-A10A-E89820470496}"/>
              </a:ext>
            </a:extLst>
          </p:cNvPr>
          <p:cNvGrpSpPr/>
          <p:nvPr/>
        </p:nvGrpSpPr>
        <p:grpSpPr>
          <a:xfrm>
            <a:off x="7747411" y="3343572"/>
            <a:ext cx="2789434" cy="2820621"/>
            <a:chOff x="2543177" y="3589260"/>
            <a:chExt cx="2789434" cy="2820621"/>
          </a:xfrm>
        </p:grpSpPr>
        <p:pic>
          <p:nvPicPr>
            <p:cNvPr id="8" name="Picture 7" descr="A diamond-shaped yellow sign with the words Right Lane Ends&quot; in black on three lines.">
              <a:extLst>
                <a:ext uri="{FF2B5EF4-FFF2-40B4-BE49-F238E27FC236}">
                  <a16:creationId xmlns:a16="http://schemas.microsoft.com/office/drawing/2014/main" id="{794ABFE1-1A3B-7E45-0F1F-CAEC96057397}"/>
                </a:ext>
              </a:extLst>
            </p:cNvPr>
            <p:cNvPicPr>
              <a:picLocks noChangeAspect="1"/>
            </p:cNvPicPr>
            <p:nvPr/>
          </p:nvPicPr>
          <p:blipFill rotWithShape="1">
            <a:blip r:embed="rId5"/>
            <a:srcRect t="2288" r="3939" b="13430"/>
            <a:stretch>
              <a:fillRect/>
            </a:stretch>
          </p:blipFill>
          <p:spPr>
            <a:xfrm>
              <a:off x="2543177" y="3589260"/>
              <a:ext cx="1916109" cy="1972053"/>
            </a:xfrm>
            <a:prstGeom prst="rect">
              <a:avLst/>
            </a:prstGeom>
          </p:spPr>
        </p:pic>
        <p:sp>
          <p:nvSpPr>
            <p:cNvPr id="21" name="TextBox 20">
              <a:extLst>
                <a:ext uri="{FF2B5EF4-FFF2-40B4-BE49-F238E27FC236}">
                  <a16:creationId xmlns:a16="http://schemas.microsoft.com/office/drawing/2014/main" id="{D2984A18-168D-67BD-EF05-ED7F20D06D46}"/>
                </a:ext>
              </a:extLst>
            </p:cNvPr>
            <p:cNvSpPr txBox="1"/>
            <p:nvPr/>
          </p:nvSpPr>
          <p:spPr>
            <a:xfrm>
              <a:off x="4493601" y="4371958"/>
              <a:ext cx="839010" cy="372907"/>
            </a:xfrm>
            <a:prstGeom prst="rect">
              <a:avLst/>
            </a:prstGeom>
            <a:noFill/>
          </p:spPr>
          <p:txBody>
            <a:bodyPr wrap="square" rtlCol="0">
              <a:spAutoFit/>
            </a:bodyPr>
            <a:lstStyle/>
            <a:p>
              <a:r>
                <a:rPr lang="en-US" dirty="0"/>
                <a:t>W9-1</a:t>
              </a:r>
            </a:p>
          </p:txBody>
        </p:sp>
        <p:sp>
          <p:nvSpPr>
            <p:cNvPr id="22" name="TextBox 21">
              <a:extLst>
                <a:ext uri="{FF2B5EF4-FFF2-40B4-BE49-F238E27FC236}">
                  <a16:creationId xmlns:a16="http://schemas.microsoft.com/office/drawing/2014/main" id="{B946B8BA-C407-341A-9611-CA54C2932CB5}"/>
                </a:ext>
              </a:extLst>
            </p:cNvPr>
            <p:cNvSpPr txBox="1"/>
            <p:nvPr/>
          </p:nvSpPr>
          <p:spPr>
            <a:xfrm>
              <a:off x="4143532" y="5626626"/>
              <a:ext cx="1099628" cy="646331"/>
            </a:xfrm>
            <a:prstGeom prst="rect">
              <a:avLst/>
            </a:prstGeom>
            <a:noFill/>
          </p:spPr>
          <p:txBody>
            <a:bodyPr wrap="square" rtlCol="0">
              <a:spAutoFit/>
            </a:bodyPr>
            <a:lstStyle/>
            <a:p>
              <a:r>
                <a:rPr lang="en-US" dirty="0"/>
                <a:t>W16-2P </a:t>
              </a:r>
            </a:p>
            <a:p>
              <a:r>
                <a:rPr lang="en-US" dirty="0"/>
                <a:t>series</a:t>
              </a:r>
            </a:p>
          </p:txBody>
        </p:sp>
        <p:pic>
          <p:nvPicPr>
            <p:cNvPr id="7" name="Picture 6">
              <a:extLst>
                <a:ext uri="{FF2B5EF4-FFF2-40B4-BE49-F238E27FC236}">
                  <a16:creationId xmlns:a16="http://schemas.microsoft.com/office/drawing/2014/main" id="{6190874F-61B6-EAE9-3968-FBEAF5B0D420}"/>
                </a:ext>
              </a:extLst>
            </p:cNvPr>
            <p:cNvPicPr>
              <a:picLocks noChangeAspect="1"/>
            </p:cNvPicPr>
            <p:nvPr/>
          </p:nvPicPr>
          <p:blipFill>
            <a:blip r:embed="rId6"/>
            <a:srcRect l="-1803" t="2778" r="3200" b="2699"/>
            <a:stretch>
              <a:fillRect/>
            </a:stretch>
          </p:blipFill>
          <p:spPr>
            <a:xfrm>
              <a:off x="2919310" y="5516752"/>
              <a:ext cx="1200832" cy="893129"/>
            </a:xfrm>
            <a:prstGeom prst="rect">
              <a:avLst/>
            </a:prstGeom>
          </p:spPr>
        </p:pic>
      </p:grpSp>
    </p:spTree>
    <p:extLst>
      <p:ext uri="{BB962C8B-B14F-4D97-AF65-F5344CB8AC3E}">
        <p14:creationId xmlns:p14="http://schemas.microsoft.com/office/powerpoint/2010/main" val="3431140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ED070-53C1-72CB-66D8-975D3A6EC3CA}"/>
              </a:ext>
            </a:extLst>
          </p:cNvPr>
          <p:cNvSpPr>
            <a:spLocks noGrp="1"/>
          </p:cNvSpPr>
          <p:nvPr>
            <p:ph type="title"/>
          </p:nvPr>
        </p:nvSpPr>
        <p:spPr/>
        <p:txBody>
          <a:bodyPr/>
          <a:lstStyle/>
          <a:p>
            <a:r>
              <a:rPr lang="en-US" dirty="0"/>
              <a:t>Figure 2C-13 Example Sequences for Lane Ends Signs</a:t>
            </a:r>
          </a:p>
        </p:txBody>
      </p:sp>
      <p:pic>
        <p:nvPicPr>
          <p:cNvPr id="5" name="Picture 4" descr="Segments of the northbound lanes of a two-lane roadway are shown. At the bottom of the figure, two northbound lanes are shown. At the top of the figure, one northbound lane is shown.&#10;At the bottom of the figure and to the right of the northbound shoulder, a sign assembly composed of an optional W9-1R sign mounted above an optional W16-2P plaque is shown. Beyond this sign assembly, a W4-2R sign is shown to the right of the northbound shoulder. At this point, the first of three solid white lane-reduction arrows are shown in the right travel lane. The white arrow is shown marked on the pavement pointing diagonally to the left adjacent lane, denoting the lane reduction. Beyond this arrow, a broken white line that separates the right travel lane from the adjacent left travel lane, starting at the bottom of the figure, changes to an “optional dotted lane line.”&#10;Near the top of the figure, just beyond the third lane-reduction arrow, the lane reduction taper begins where the “optional dotted lane line” ends. Just beyond that, the lane reduction taper ends with a lateral shift to the left showing where the vertical roadway reduces from two lanes to one lane.">
            <a:extLst>
              <a:ext uri="{FF2B5EF4-FFF2-40B4-BE49-F238E27FC236}">
                <a16:creationId xmlns:a16="http://schemas.microsoft.com/office/drawing/2014/main" id="{13CE51F0-F201-B3DB-98A4-8A7CE68E39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64625" y="1300210"/>
            <a:ext cx="4118864" cy="4595264"/>
          </a:xfrm>
          <a:prstGeom prst="rect">
            <a:avLst/>
          </a:prstGeom>
        </p:spPr>
      </p:pic>
      <p:sp>
        <p:nvSpPr>
          <p:cNvPr id="7" name="TextBox 6">
            <a:extLst>
              <a:ext uri="{FF2B5EF4-FFF2-40B4-BE49-F238E27FC236}">
                <a16:creationId xmlns:a16="http://schemas.microsoft.com/office/drawing/2014/main" id="{4D4098CC-2C49-E617-D74B-8604823452A1}"/>
              </a:ext>
            </a:extLst>
          </p:cNvPr>
          <p:cNvSpPr txBox="1"/>
          <p:nvPr/>
        </p:nvSpPr>
        <p:spPr>
          <a:xfrm>
            <a:off x="3733800" y="3616434"/>
            <a:ext cx="1894115" cy="369332"/>
          </a:xfrm>
          <a:prstGeom prst="rect">
            <a:avLst/>
          </a:prstGeom>
          <a:noFill/>
        </p:spPr>
        <p:txBody>
          <a:bodyPr wrap="square">
            <a:spAutoFit/>
          </a:bodyPr>
          <a:lstStyle/>
          <a:p>
            <a:r>
              <a:rPr lang="en-US" sz="900" dirty="0"/>
              <a:t>See Table 2C-3 to determine the</a:t>
            </a:r>
          </a:p>
          <a:p>
            <a:r>
              <a:rPr lang="en-US" sz="900" dirty="0"/>
              <a:t>advance placement distance</a:t>
            </a:r>
          </a:p>
        </p:txBody>
      </p:sp>
      <p:sp>
        <p:nvSpPr>
          <p:cNvPr id="11" name="TextBox 10">
            <a:extLst>
              <a:ext uri="{FF2B5EF4-FFF2-40B4-BE49-F238E27FC236}">
                <a16:creationId xmlns:a16="http://schemas.microsoft.com/office/drawing/2014/main" id="{5B2EA908-A6C5-D1D6-B4C4-2DDA0F9AEDBA}"/>
              </a:ext>
            </a:extLst>
          </p:cNvPr>
          <p:cNvSpPr txBox="1"/>
          <p:nvPr/>
        </p:nvSpPr>
        <p:spPr>
          <a:xfrm>
            <a:off x="4228232" y="2733735"/>
            <a:ext cx="1578429" cy="507831"/>
          </a:xfrm>
          <a:prstGeom prst="rect">
            <a:avLst/>
          </a:prstGeom>
          <a:noFill/>
        </p:spPr>
        <p:txBody>
          <a:bodyPr wrap="square">
            <a:spAutoFit/>
          </a:bodyPr>
          <a:lstStyle/>
          <a:p>
            <a:r>
              <a:rPr lang="en-US" sz="900" dirty="0"/>
              <a:t>Note: See Section 3B.12</a:t>
            </a:r>
            <a:br>
              <a:rPr lang="en-US" sz="900" dirty="0"/>
            </a:br>
            <a:r>
              <a:rPr lang="en-US" sz="900" dirty="0"/>
              <a:t>          for lane-reduction</a:t>
            </a:r>
          </a:p>
          <a:p>
            <a:r>
              <a:rPr lang="en-US" sz="900" dirty="0"/>
              <a:t>          pavement markings</a:t>
            </a:r>
          </a:p>
        </p:txBody>
      </p:sp>
      <p:pic>
        <p:nvPicPr>
          <p:cNvPr id="13" name="Picture 12" descr="The intersection of a two-lane horizontal roadway with a three-lane vertical roadway is shown. The horizontal roadway is composed of one through travel lane in each direction. The vertical roadway is composed of two northbound lanes and one southbound lane. The south side of this vertical roadway is composed of a combination straight or left-turn lane in the left northbound travel lane and a combination straight or right-turn lane in the right northbound travel lane. Solid white through and turn arrows are shown in these travel lanes. Starting near the bottom of the figure, to the right of the right shoulder of the northbound lanes, a sign assembly composed of a W9-1R sign mounted above a W16-2P plaque is shown. On the north side of this vertical roadway, a W4-2R sign is shown to indicate that the two northbound lanes are transitioning to one lane ahead. Before the right lane taper begins, two solid white arrows are shown in the right northbound travel lane on the pavement pointing diagonally to the left northbound travel lane. An “optional dotted lane line” is shown adjacent to these arrows in the middle of the travel lanes. All pavement markings are denoting a northbound left lane merge ahead.">
            <a:extLst>
              <a:ext uri="{FF2B5EF4-FFF2-40B4-BE49-F238E27FC236}">
                <a16:creationId xmlns:a16="http://schemas.microsoft.com/office/drawing/2014/main" id="{67DE1597-F08B-A820-12EC-1725BBBBEDC3}"/>
              </a:ext>
            </a:extLst>
          </p:cNvPr>
          <p:cNvPicPr>
            <a:picLocks noChangeAspect="1"/>
          </p:cNvPicPr>
          <p:nvPr/>
        </p:nvPicPr>
        <p:blipFill>
          <a:blip r:embed="rId4"/>
          <a:stretch>
            <a:fillRect/>
          </a:stretch>
        </p:blipFill>
        <p:spPr>
          <a:xfrm>
            <a:off x="7012673" y="1300210"/>
            <a:ext cx="3749288" cy="4802043"/>
          </a:xfrm>
          <a:prstGeom prst="rect">
            <a:avLst/>
          </a:prstGeom>
        </p:spPr>
      </p:pic>
      <p:sp>
        <p:nvSpPr>
          <p:cNvPr id="19" name="TextBox 18">
            <a:extLst>
              <a:ext uri="{FF2B5EF4-FFF2-40B4-BE49-F238E27FC236}">
                <a16:creationId xmlns:a16="http://schemas.microsoft.com/office/drawing/2014/main" id="{361F5348-8E6E-4712-F210-F03008EE4BF4}"/>
              </a:ext>
            </a:extLst>
          </p:cNvPr>
          <p:cNvSpPr txBox="1"/>
          <p:nvPr/>
        </p:nvSpPr>
        <p:spPr>
          <a:xfrm>
            <a:off x="9259732" y="4240836"/>
            <a:ext cx="1502229" cy="507831"/>
          </a:xfrm>
          <a:prstGeom prst="rect">
            <a:avLst/>
          </a:prstGeom>
          <a:noFill/>
        </p:spPr>
        <p:txBody>
          <a:bodyPr wrap="square">
            <a:spAutoFit/>
          </a:bodyPr>
          <a:lstStyle/>
          <a:p>
            <a:r>
              <a:rPr lang="en-US" sz="900" dirty="0"/>
              <a:t>Note: See Section 3B.12</a:t>
            </a:r>
            <a:br>
              <a:rPr lang="en-US" sz="900" dirty="0"/>
            </a:br>
            <a:r>
              <a:rPr lang="en-US" sz="900" dirty="0"/>
              <a:t>          for lane-reduction</a:t>
            </a:r>
          </a:p>
          <a:p>
            <a:r>
              <a:rPr lang="en-US" sz="900" dirty="0"/>
              <a:t>          pavement markings</a:t>
            </a:r>
          </a:p>
        </p:txBody>
      </p:sp>
      <p:sp>
        <p:nvSpPr>
          <p:cNvPr id="17" name="TextBox 16">
            <a:extLst>
              <a:ext uri="{FF2B5EF4-FFF2-40B4-BE49-F238E27FC236}">
                <a16:creationId xmlns:a16="http://schemas.microsoft.com/office/drawing/2014/main" id="{85A71BF6-0E4E-F2F3-B372-6E1BA47981B4}"/>
              </a:ext>
            </a:extLst>
          </p:cNvPr>
          <p:cNvSpPr txBox="1"/>
          <p:nvPr/>
        </p:nvSpPr>
        <p:spPr>
          <a:xfrm>
            <a:off x="8753616" y="1740002"/>
            <a:ext cx="2559507" cy="369332"/>
          </a:xfrm>
          <a:prstGeom prst="rect">
            <a:avLst/>
          </a:prstGeom>
          <a:noFill/>
        </p:spPr>
        <p:txBody>
          <a:bodyPr wrap="square">
            <a:spAutoFit/>
          </a:bodyPr>
          <a:lstStyle/>
          <a:p>
            <a:r>
              <a:rPr lang="en-US" sz="900" dirty="0"/>
              <a:t>See Table 2C-3 to determine the advance placement distance</a:t>
            </a:r>
          </a:p>
        </p:txBody>
      </p:sp>
    </p:spTree>
    <p:extLst>
      <p:ext uri="{BB962C8B-B14F-4D97-AF65-F5344CB8AC3E}">
        <p14:creationId xmlns:p14="http://schemas.microsoft.com/office/powerpoint/2010/main" val="34917408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AB2DC-4C26-FD3C-DEA3-995BEDCBB818}"/>
              </a:ext>
            </a:extLst>
          </p:cNvPr>
          <p:cNvSpPr>
            <a:spLocks noGrp="1"/>
          </p:cNvSpPr>
          <p:nvPr>
            <p:ph type="title"/>
          </p:nvPr>
        </p:nvSpPr>
        <p:spPr/>
        <p:txBody>
          <a:bodyPr/>
          <a:lstStyle/>
          <a:p>
            <a:r>
              <a:rPr lang="en-US" dirty="0"/>
              <a:t>Section 2C.48 Lanes Merge Signs (W9-4 and W4-8)</a:t>
            </a:r>
          </a:p>
        </p:txBody>
      </p:sp>
      <p:sp>
        <p:nvSpPr>
          <p:cNvPr id="4" name="Content Placeholder 3">
            <a:extLst>
              <a:ext uri="{FF2B5EF4-FFF2-40B4-BE49-F238E27FC236}">
                <a16:creationId xmlns:a16="http://schemas.microsoft.com/office/drawing/2014/main" id="{BB7E8CEA-A94D-6C86-FF44-0D2D59B2C6D3}"/>
              </a:ext>
            </a:extLst>
          </p:cNvPr>
          <p:cNvSpPr>
            <a:spLocks noGrp="1"/>
          </p:cNvSpPr>
          <p:nvPr>
            <p:ph idx="1"/>
          </p:nvPr>
        </p:nvSpPr>
        <p:spPr>
          <a:xfrm>
            <a:off x="617621" y="1225520"/>
            <a:ext cx="10969698" cy="4723680"/>
          </a:xfrm>
        </p:spPr>
        <p:txBody>
          <a:bodyPr/>
          <a:lstStyle/>
          <a:p>
            <a:r>
              <a:rPr lang="en-US" dirty="0"/>
              <a:t>Adds signs for merge of two lanes to one in same direction with merging maneuver required for each lane:</a:t>
            </a:r>
          </a:p>
          <a:p>
            <a:pPr lvl="1"/>
            <a:r>
              <a:rPr lang="en-US" dirty="0"/>
              <a:t>Not for use where one lane merges into the other</a:t>
            </a:r>
          </a:p>
        </p:txBody>
      </p:sp>
      <p:pic>
        <p:nvPicPr>
          <p:cNvPr id="6" name="Picture 5" descr="A diamond-shaped yellow sign. It shows a thick, vertical line on the left that angles toward the right half way up; a thick, vertical line on the right that angles toward the left half way up: and a thin, short vertical dotted line between them that is the length of the vertical section of both lines.">
            <a:extLst>
              <a:ext uri="{FF2B5EF4-FFF2-40B4-BE49-F238E27FC236}">
                <a16:creationId xmlns:a16="http://schemas.microsoft.com/office/drawing/2014/main" id="{61F0A10A-9328-D1B8-0758-9424D2751DBE}"/>
              </a:ext>
            </a:extLst>
          </p:cNvPr>
          <p:cNvPicPr>
            <a:picLocks noChangeAspect="1"/>
          </p:cNvPicPr>
          <p:nvPr/>
        </p:nvPicPr>
        <p:blipFill rotWithShape="1">
          <a:blip r:embed="rId3"/>
          <a:srcRect l="739" t="-10836" r="-739" b="10836"/>
          <a:stretch/>
        </p:blipFill>
        <p:spPr>
          <a:xfrm>
            <a:off x="3223829" y="2961681"/>
            <a:ext cx="2266682" cy="2581072"/>
          </a:xfrm>
          <a:prstGeom prst="rect">
            <a:avLst/>
          </a:prstGeom>
        </p:spPr>
      </p:pic>
      <p:sp>
        <p:nvSpPr>
          <p:cNvPr id="9" name="TextBox 8">
            <a:extLst>
              <a:ext uri="{FF2B5EF4-FFF2-40B4-BE49-F238E27FC236}">
                <a16:creationId xmlns:a16="http://schemas.microsoft.com/office/drawing/2014/main" id="{41721914-F2E0-EAAC-3FBC-1887A30B1B7D}"/>
              </a:ext>
            </a:extLst>
          </p:cNvPr>
          <p:cNvSpPr txBox="1"/>
          <p:nvPr/>
        </p:nvSpPr>
        <p:spPr>
          <a:xfrm>
            <a:off x="3926661" y="5478508"/>
            <a:ext cx="1447800" cy="369332"/>
          </a:xfrm>
          <a:prstGeom prst="rect">
            <a:avLst/>
          </a:prstGeom>
          <a:noFill/>
        </p:spPr>
        <p:txBody>
          <a:bodyPr wrap="square" rtlCol="0">
            <a:spAutoFit/>
          </a:bodyPr>
          <a:lstStyle/>
          <a:p>
            <a:r>
              <a:rPr lang="en-US" dirty="0"/>
              <a:t>W4-8</a:t>
            </a:r>
          </a:p>
        </p:txBody>
      </p:sp>
      <p:pic>
        <p:nvPicPr>
          <p:cNvPr id="8" name="Picture 7" descr="A diamond-shaped yellow sign with the words &quot;LANE MERGE&quot; in black on two lines.">
            <a:extLst>
              <a:ext uri="{FF2B5EF4-FFF2-40B4-BE49-F238E27FC236}">
                <a16:creationId xmlns:a16="http://schemas.microsoft.com/office/drawing/2014/main" id="{5D667702-667D-17A9-F74F-305A4AE02C88}"/>
              </a:ext>
            </a:extLst>
          </p:cNvPr>
          <p:cNvPicPr>
            <a:picLocks noChangeAspect="1"/>
          </p:cNvPicPr>
          <p:nvPr/>
        </p:nvPicPr>
        <p:blipFill rotWithShape="1">
          <a:blip r:embed="rId4"/>
          <a:srcRect r="6683" b="11720"/>
          <a:stretch/>
        </p:blipFill>
        <p:spPr>
          <a:xfrm>
            <a:off x="6701490" y="2848177"/>
            <a:ext cx="2283429" cy="2295728"/>
          </a:xfrm>
          <a:prstGeom prst="rect">
            <a:avLst/>
          </a:prstGeom>
        </p:spPr>
      </p:pic>
      <p:sp>
        <p:nvSpPr>
          <p:cNvPr id="10" name="TextBox 9">
            <a:extLst>
              <a:ext uri="{FF2B5EF4-FFF2-40B4-BE49-F238E27FC236}">
                <a16:creationId xmlns:a16="http://schemas.microsoft.com/office/drawing/2014/main" id="{26CD40E5-D462-53D0-2068-6DAF20B0068D}"/>
              </a:ext>
            </a:extLst>
          </p:cNvPr>
          <p:cNvSpPr txBox="1"/>
          <p:nvPr/>
        </p:nvSpPr>
        <p:spPr>
          <a:xfrm>
            <a:off x="9043038" y="3811380"/>
            <a:ext cx="1447800" cy="369332"/>
          </a:xfrm>
          <a:prstGeom prst="rect">
            <a:avLst/>
          </a:prstGeom>
          <a:noFill/>
        </p:spPr>
        <p:txBody>
          <a:bodyPr wrap="square" rtlCol="0">
            <a:spAutoFit/>
          </a:bodyPr>
          <a:lstStyle/>
          <a:p>
            <a:r>
              <a:rPr lang="en-US" dirty="0"/>
              <a:t>W9-4</a:t>
            </a:r>
          </a:p>
        </p:txBody>
      </p:sp>
      <p:pic>
        <p:nvPicPr>
          <p:cNvPr id="5" name="Picture 4" descr="A yellow rectangular plaque with a black border and legend that reads &quot;500 FEET&quot;">
            <a:extLst>
              <a:ext uri="{FF2B5EF4-FFF2-40B4-BE49-F238E27FC236}">
                <a16:creationId xmlns:a16="http://schemas.microsoft.com/office/drawing/2014/main" id="{621E4EFC-6566-2CC8-CB82-0F8C4E1A7534}"/>
              </a:ext>
            </a:extLst>
          </p:cNvPr>
          <p:cNvPicPr>
            <a:picLocks noChangeAspect="1"/>
          </p:cNvPicPr>
          <p:nvPr/>
        </p:nvPicPr>
        <p:blipFill>
          <a:blip r:embed="rId5"/>
          <a:srcRect l="-1803" t="2778" r="3200" b="2699"/>
          <a:stretch>
            <a:fillRect/>
          </a:stretch>
        </p:blipFill>
        <p:spPr>
          <a:xfrm>
            <a:off x="7314243" y="5056071"/>
            <a:ext cx="1200832" cy="893129"/>
          </a:xfrm>
          <a:prstGeom prst="rect">
            <a:avLst/>
          </a:prstGeom>
        </p:spPr>
      </p:pic>
      <p:sp>
        <p:nvSpPr>
          <p:cNvPr id="3" name="TextBox 2">
            <a:extLst>
              <a:ext uri="{FF2B5EF4-FFF2-40B4-BE49-F238E27FC236}">
                <a16:creationId xmlns:a16="http://schemas.microsoft.com/office/drawing/2014/main" id="{E244A0A1-D11A-7492-E814-12C05F0AB619}"/>
              </a:ext>
            </a:extLst>
          </p:cNvPr>
          <p:cNvSpPr txBox="1"/>
          <p:nvPr/>
        </p:nvSpPr>
        <p:spPr>
          <a:xfrm>
            <a:off x="8538465" y="5165945"/>
            <a:ext cx="1099628" cy="646331"/>
          </a:xfrm>
          <a:prstGeom prst="rect">
            <a:avLst/>
          </a:prstGeom>
          <a:noFill/>
        </p:spPr>
        <p:txBody>
          <a:bodyPr wrap="square" rtlCol="0">
            <a:spAutoFit/>
          </a:bodyPr>
          <a:lstStyle/>
          <a:p>
            <a:r>
              <a:rPr lang="en-US" dirty="0"/>
              <a:t>W16-2P </a:t>
            </a:r>
          </a:p>
          <a:p>
            <a:r>
              <a:rPr lang="en-US" dirty="0"/>
              <a:t>series</a:t>
            </a:r>
          </a:p>
        </p:txBody>
      </p:sp>
    </p:spTree>
    <p:extLst>
      <p:ext uri="{BB962C8B-B14F-4D97-AF65-F5344CB8AC3E}">
        <p14:creationId xmlns:p14="http://schemas.microsoft.com/office/powerpoint/2010/main" val="3969594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4853A2-A93B-65B7-122D-70480B83010B}"/>
              </a:ext>
            </a:extLst>
          </p:cNvPr>
          <p:cNvSpPr>
            <a:spLocks noGrp="1"/>
          </p:cNvSpPr>
          <p:nvPr>
            <p:ph type="title"/>
          </p:nvPr>
        </p:nvSpPr>
        <p:spPr/>
        <p:txBody>
          <a:bodyPr>
            <a:normAutofit/>
          </a:bodyPr>
          <a:lstStyle/>
          <a:p>
            <a:r>
              <a:rPr lang="en-US" dirty="0"/>
              <a:t>Figure 2C-13 Example Sequence for Lanes Merge Signs</a:t>
            </a:r>
          </a:p>
        </p:txBody>
      </p:sp>
      <p:sp>
        <p:nvSpPr>
          <p:cNvPr id="6" name="TextBox 5">
            <a:extLst>
              <a:ext uri="{FF2B5EF4-FFF2-40B4-BE49-F238E27FC236}">
                <a16:creationId xmlns:a16="http://schemas.microsoft.com/office/drawing/2014/main" id="{49D3268A-9806-5C5F-DA79-768AFBFA623C}"/>
              </a:ext>
              <a:ext uri="{C183D7F6-B498-43B3-948B-1728B52AA6E4}">
                <adec:decorative xmlns:adec="http://schemas.microsoft.com/office/drawing/2017/decorative" val="1"/>
              </a:ext>
            </a:extLst>
          </p:cNvPr>
          <p:cNvSpPr txBox="1"/>
          <p:nvPr/>
        </p:nvSpPr>
        <p:spPr>
          <a:xfrm>
            <a:off x="6596009" y="3503488"/>
            <a:ext cx="1140431" cy="780836"/>
          </a:xfrm>
          <a:prstGeom prst="rect">
            <a:avLst/>
          </a:prstGeom>
          <a:solidFill>
            <a:schemeClr val="bg1"/>
          </a:solidFill>
        </p:spPr>
        <p:txBody>
          <a:bodyPr wrap="square" rtlCol="0">
            <a:spAutoFit/>
          </a:bodyPr>
          <a:lstStyle/>
          <a:p>
            <a:endParaRPr lang="en-US" dirty="0"/>
          </a:p>
        </p:txBody>
      </p:sp>
      <p:pic>
        <p:nvPicPr>
          <p:cNvPr id="5" name="Picture 4" descr="W4-8 signs are shown in advance of a lane merge. An optional yellow W9-4 sign with a black legend reads &quot;LANES MERGE&quot; and is shown mounted above a yellow W16-2P plaque with a legend that reads &quot;500 FEET&quot;  ">
            <a:extLst>
              <a:ext uri="{FF2B5EF4-FFF2-40B4-BE49-F238E27FC236}">
                <a16:creationId xmlns:a16="http://schemas.microsoft.com/office/drawing/2014/main" id="{A233859D-51CB-FACD-BC04-BEA67BCC291A}"/>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2848317" y="1357858"/>
            <a:ext cx="4479651" cy="4837270"/>
          </a:xfrm>
          <a:prstGeom prst="rect">
            <a:avLst/>
          </a:prstGeom>
        </p:spPr>
      </p:pic>
      <p:sp>
        <p:nvSpPr>
          <p:cNvPr id="7" name="TextBox 6">
            <a:extLst>
              <a:ext uri="{FF2B5EF4-FFF2-40B4-BE49-F238E27FC236}">
                <a16:creationId xmlns:a16="http://schemas.microsoft.com/office/drawing/2014/main" id="{620AA253-E2D1-6F0D-F31B-CCFA2825CE39}"/>
              </a:ext>
            </a:extLst>
          </p:cNvPr>
          <p:cNvSpPr txBox="1"/>
          <p:nvPr/>
        </p:nvSpPr>
        <p:spPr>
          <a:xfrm>
            <a:off x="6163392" y="3483558"/>
            <a:ext cx="2358308" cy="1410643"/>
          </a:xfrm>
          <a:prstGeom prst="rect">
            <a:avLst/>
          </a:prstGeom>
          <a:solidFill>
            <a:schemeClr val="bg1"/>
          </a:solidFill>
        </p:spPr>
        <p:txBody>
          <a:bodyPr wrap="square">
            <a:spAutoFit/>
          </a:bodyPr>
          <a:lstStyle/>
          <a:p>
            <a:pPr marL="61913"/>
            <a:r>
              <a:rPr lang="en-US" sz="1200" dirty="0"/>
              <a:t>Notes: </a:t>
            </a:r>
          </a:p>
          <a:p>
            <a:pPr marL="290513" indent="-177800">
              <a:spcAft>
                <a:spcPts val="200"/>
              </a:spcAft>
              <a:buFont typeface="+mj-lt"/>
              <a:buAutoNum type="arabicPeriod"/>
            </a:pPr>
            <a:r>
              <a:rPr lang="en-US" sz="1200" dirty="0"/>
              <a:t>See Section 3B.12 for lane-reduction pavement markings</a:t>
            </a:r>
          </a:p>
          <a:p>
            <a:pPr marL="290513" indent="-177800">
              <a:buFont typeface="+mj-lt"/>
              <a:buAutoNum type="arabicPeriod"/>
            </a:pPr>
            <a:r>
              <a:rPr lang="en-US" sz="1200" dirty="0"/>
              <a:t>See Section 2C.48 for information about this type of merge</a:t>
            </a:r>
          </a:p>
        </p:txBody>
      </p:sp>
    </p:spTree>
    <p:extLst>
      <p:ext uri="{BB962C8B-B14F-4D97-AF65-F5344CB8AC3E}">
        <p14:creationId xmlns:p14="http://schemas.microsoft.com/office/powerpoint/2010/main" val="2776295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24895-27DF-0C5C-FD8B-6705687C7582}"/>
              </a:ext>
            </a:extLst>
          </p:cNvPr>
          <p:cNvSpPr>
            <a:spLocks noGrp="1"/>
          </p:cNvSpPr>
          <p:nvPr>
            <p:ph type="title"/>
          </p:nvPr>
        </p:nvSpPr>
        <p:spPr/>
        <p:txBody>
          <a:bodyPr>
            <a:normAutofit/>
          </a:bodyPr>
          <a:lstStyle/>
          <a:p>
            <a:r>
              <a:rPr lang="en-US" dirty="0"/>
              <a:t>Section 2C.54 Vehicular Traffic Warning Signs</a:t>
            </a:r>
            <a:br>
              <a:rPr lang="en-US" dirty="0"/>
            </a:br>
            <a:r>
              <a:rPr lang="en-US" dirty="0"/>
              <a:t>Section 2C.55 Non-Vehicular Traffic Warning Signs</a:t>
            </a:r>
          </a:p>
        </p:txBody>
      </p:sp>
      <p:sp>
        <p:nvSpPr>
          <p:cNvPr id="4" name="Content Placeholder 3">
            <a:extLst>
              <a:ext uri="{FF2B5EF4-FFF2-40B4-BE49-F238E27FC236}">
                <a16:creationId xmlns:a16="http://schemas.microsoft.com/office/drawing/2014/main" id="{8D2A73A4-CC1B-3C23-38BC-D3A0A80FFCED}"/>
              </a:ext>
            </a:extLst>
          </p:cNvPr>
          <p:cNvSpPr>
            <a:spLocks noGrp="1"/>
          </p:cNvSpPr>
          <p:nvPr>
            <p:ph idx="1"/>
          </p:nvPr>
        </p:nvSpPr>
        <p:spPr/>
        <p:txBody>
          <a:bodyPr/>
          <a:lstStyle/>
          <a:p>
            <a:r>
              <a:rPr lang="en-US" dirty="0"/>
              <a:t>Shall not be used on an approach controlled by a STOP or YEILD sign, except under either of the following circumstances:</a:t>
            </a:r>
          </a:p>
          <a:p>
            <a:pPr lvl="1"/>
            <a:r>
              <a:rPr lang="en-US" dirty="0"/>
              <a:t>Yield-controlled approach to circular intersection where crosswalk is at least 20 feet in advance of yield point</a:t>
            </a:r>
            <a:endParaRPr lang="en-US" strike="sngStrike" dirty="0">
              <a:solidFill>
                <a:srgbClr val="FF0000"/>
              </a:solidFill>
            </a:endParaRPr>
          </a:p>
          <a:p>
            <a:pPr lvl="1"/>
            <a:r>
              <a:rPr lang="en-US" dirty="0"/>
              <a:t>Approach to yield-controlled channelized right turn lane at signalized or stop-controlled intersection where crosswalk is at least 20 ft in advance of yield point</a:t>
            </a:r>
          </a:p>
        </p:txBody>
      </p:sp>
    </p:spTree>
    <p:extLst>
      <p:ext uri="{BB962C8B-B14F-4D97-AF65-F5344CB8AC3E}">
        <p14:creationId xmlns:p14="http://schemas.microsoft.com/office/powerpoint/2010/main" val="336087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EB14DC48-0E49-834B-41D0-16B81F1B4817}"/>
              </a:ext>
              <a:ext uri="{C183D7F6-B498-43B3-948B-1728B52AA6E4}">
                <adec:decorative xmlns:adec="http://schemas.microsoft.com/office/drawing/2017/decorative" val="0"/>
              </a:ext>
            </a:extLst>
          </p:cNvPr>
          <p:cNvSpPr>
            <a:spLocks noGrp="1"/>
          </p:cNvSpPr>
          <p:nvPr>
            <p:ph type="title" idx="4294967295"/>
          </p:nvPr>
        </p:nvSpPr>
        <p:spPr>
          <a:xfrm>
            <a:off x="609600" y="-990600"/>
            <a:ext cx="10972800" cy="990600"/>
          </a:xfrm>
        </p:spPr>
        <p:txBody>
          <a:bodyPr vert="horz" lIns="91440" tIns="45720" rIns="91440" bIns="45720" rtlCol="0" anchor="b">
            <a:normAutofit/>
          </a:bodyPr>
          <a:lstStyle/>
          <a:p>
            <a:r>
              <a:rPr lang="en-US" dirty="0"/>
              <a:t>Overview of Changes in Chapter 2C</a:t>
            </a:r>
          </a:p>
        </p:txBody>
      </p:sp>
      <p:sp>
        <p:nvSpPr>
          <p:cNvPr id="10" name="Text Placeholder 9">
            <a:extLst>
              <a:ext uri="{FF2B5EF4-FFF2-40B4-BE49-F238E27FC236}">
                <a16:creationId xmlns:a16="http://schemas.microsoft.com/office/drawing/2014/main" id="{FF253EC4-4837-4C6E-8AB6-4510478D99E5}"/>
              </a:ext>
              <a:ext uri="{C183D7F6-B498-43B3-948B-1728B52AA6E4}">
                <adec:decorative xmlns:adec="http://schemas.microsoft.com/office/drawing/2017/decorative" val="0"/>
              </a:ext>
            </a:extLst>
          </p:cNvPr>
          <p:cNvSpPr>
            <a:spLocks noGrp="1"/>
          </p:cNvSpPr>
          <p:nvPr>
            <p:ph type="body" sz="quarter" idx="13"/>
          </p:nvPr>
        </p:nvSpPr>
        <p:spPr>
          <a:xfrm>
            <a:off x="1401763" y="1168717"/>
            <a:ext cx="7251700" cy="1977607"/>
          </a:xfrm>
        </p:spPr>
        <p:txBody>
          <a:bodyPr/>
          <a:lstStyle/>
          <a:p>
            <a:r>
              <a:rPr lang="en-US" dirty="0"/>
              <a:t>Manual on</a:t>
            </a:r>
            <a:br>
              <a:rPr lang="en-US" dirty="0"/>
            </a:br>
            <a:r>
              <a:rPr lang="en-US" dirty="0"/>
              <a:t>Uniform Traffic Control Devices</a:t>
            </a:r>
          </a:p>
        </p:txBody>
      </p:sp>
      <p:sp>
        <p:nvSpPr>
          <p:cNvPr id="11" name="Text Placeholder 10">
            <a:extLst>
              <a:ext uri="{FF2B5EF4-FFF2-40B4-BE49-F238E27FC236}">
                <a16:creationId xmlns:a16="http://schemas.microsoft.com/office/drawing/2014/main" id="{25D8FA78-7258-DBD2-AD1B-B7DDC05FEC4D}"/>
              </a:ext>
              <a:ext uri="{C183D7F6-B498-43B3-948B-1728B52AA6E4}">
                <adec:decorative xmlns:adec="http://schemas.microsoft.com/office/drawing/2017/decorative" val="0"/>
              </a:ext>
            </a:extLst>
          </p:cNvPr>
          <p:cNvSpPr>
            <a:spLocks noGrp="1"/>
          </p:cNvSpPr>
          <p:nvPr>
            <p:ph type="body" sz="quarter" idx="14"/>
          </p:nvPr>
        </p:nvSpPr>
        <p:spPr>
          <a:xfrm>
            <a:off x="1401763" y="3179083"/>
            <a:ext cx="7251700" cy="557213"/>
          </a:xfrm>
        </p:spPr>
        <p:txBody>
          <a:bodyPr vert="horz" lIns="91440" tIns="45720" rIns="91440" bIns="45720" rtlCol="0" anchor="t">
            <a:normAutofit/>
          </a:bodyPr>
          <a:lstStyle/>
          <a:p>
            <a:pPr>
              <a:spcBef>
                <a:spcPct val="0"/>
              </a:spcBef>
            </a:pPr>
            <a:r>
              <a:rPr lang="en-US" spc="-75" dirty="0">
                <a:ea typeface="+mj-ea"/>
                <a:cs typeface="+mj-cs"/>
              </a:rPr>
              <a:t>for Streets and Highways</a:t>
            </a:r>
          </a:p>
        </p:txBody>
      </p:sp>
      <p:sp>
        <p:nvSpPr>
          <p:cNvPr id="2" name="TextBox 1">
            <a:extLst>
              <a:ext uri="{FF2B5EF4-FFF2-40B4-BE49-F238E27FC236}">
                <a16:creationId xmlns:a16="http://schemas.microsoft.com/office/drawing/2014/main" id="{4F730717-FEFC-5AED-FFB2-F109C5CB7972}"/>
              </a:ext>
            </a:extLst>
          </p:cNvPr>
          <p:cNvSpPr txBox="1"/>
          <p:nvPr/>
        </p:nvSpPr>
        <p:spPr>
          <a:xfrm>
            <a:off x="2587341" y="3886199"/>
            <a:ext cx="6062472" cy="954107"/>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80" normalizeH="0" baseline="0" noProof="0" dirty="0">
                <a:ln>
                  <a:noFill/>
                </a:ln>
                <a:solidFill>
                  <a:prstClr val="white"/>
                </a:solidFill>
                <a:effectLst/>
                <a:uLnTx/>
                <a:uFillTx/>
                <a:latin typeface="FHWA Series F2001"/>
                <a:ea typeface="+mn-ea"/>
                <a:cs typeface="+mn-cs"/>
              </a:rPr>
              <a:t>An Overview of Changes in </a:t>
            </a:r>
            <a:r>
              <a:rPr kumimoji="0" lang="en-US" sz="3200" b="0" i="0" u="none" strike="noStrike" kern="1200" cap="none" spc="-80" normalizeH="0" baseline="0" noProof="0" dirty="0">
                <a:ln>
                  <a:noFill/>
                </a:ln>
                <a:solidFill>
                  <a:prstClr val="white"/>
                </a:solidFill>
                <a:effectLst/>
                <a:uLnTx/>
                <a:uFillTx/>
                <a:latin typeface="FHWA Series F2001"/>
                <a:ea typeface="+mn-ea"/>
                <a:cs typeface="+mn-cs"/>
              </a:rPr>
              <a:t>Chapter 2C</a:t>
            </a:r>
            <a:endParaRPr kumimoji="0" lang="en-US" sz="1800" b="0" i="0" u="none" strike="noStrike" kern="1200" cap="none" spc="-80" normalizeH="0" baseline="0" noProof="0" dirty="0">
              <a:ln>
                <a:noFill/>
              </a:ln>
              <a:solidFill>
                <a:prstClr val="white"/>
              </a:solidFill>
              <a:effectLst/>
              <a:uLnTx/>
              <a:uFillTx/>
              <a:latin typeface="FHWA Series F2001"/>
              <a:ea typeface="+mn-ea"/>
              <a:cs typeface="+mn-cs"/>
            </a:endParaRPr>
          </a:p>
        </p:txBody>
      </p:sp>
      <p:sp>
        <p:nvSpPr>
          <p:cNvPr id="12" name="Content Placeholder 11">
            <a:extLst>
              <a:ext uri="{FF2B5EF4-FFF2-40B4-BE49-F238E27FC236}">
                <a16:creationId xmlns:a16="http://schemas.microsoft.com/office/drawing/2014/main" id="{B61821FC-9300-08B5-9E79-852BA1DC11AF}"/>
              </a:ext>
              <a:ext uri="{C183D7F6-B498-43B3-948B-1728B52AA6E4}">
                <adec:decorative xmlns:adec="http://schemas.microsoft.com/office/drawing/2017/decorative" val="0"/>
              </a:ext>
            </a:extLst>
          </p:cNvPr>
          <p:cNvSpPr>
            <a:spLocks noGrp="1"/>
          </p:cNvSpPr>
          <p:nvPr>
            <p:ph sz="quarter" idx="15"/>
          </p:nvPr>
        </p:nvSpPr>
        <p:spPr>
          <a:xfrm>
            <a:off x="1401763" y="4920666"/>
            <a:ext cx="7251700" cy="956973"/>
          </a:xfrm>
        </p:spPr>
        <p:txBody>
          <a:bodyPr/>
          <a:lstStyle/>
          <a:p>
            <a:r>
              <a:rPr lang="en-US" dirty="0"/>
              <a:t>As published in the December 2023</a:t>
            </a:r>
            <a:br>
              <a:rPr lang="en-US" dirty="0"/>
            </a:br>
            <a:r>
              <a:rPr lang="en-US" dirty="0"/>
              <a:t>Notice of Final Rule</a:t>
            </a:r>
          </a:p>
        </p:txBody>
      </p:sp>
      <p:sp>
        <p:nvSpPr>
          <p:cNvPr id="27" name="Text Placeholder 26">
            <a:extLst>
              <a:ext uri="{FF2B5EF4-FFF2-40B4-BE49-F238E27FC236}">
                <a16:creationId xmlns:a16="http://schemas.microsoft.com/office/drawing/2014/main" id="{13C9591B-121B-4CA6-CCC5-62B9C6C41731}"/>
              </a:ext>
              <a:ext uri="{C183D7F6-B498-43B3-948B-1728B52AA6E4}">
                <adec:decorative xmlns:adec="http://schemas.microsoft.com/office/drawing/2017/decorative" val="1"/>
              </a:ext>
            </a:extLst>
          </p:cNvPr>
          <p:cNvSpPr>
            <a:spLocks noGrp="1"/>
          </p:cNvSpPr>
          <p:nvPr>
            <p:ph type="body" sz="quarter" idx="11"/>
          </p:nvPr>
        </p:nvSpPr>
        <p:spPr/>
        <p:txBody>
          <a:bodyPr/>
          <a:lstStyle/>
          <a:p>
            <a:r>
              <a:rPr lang="en-US" dirty="0"/>
              <a:t>2C</a:t>
            </a:r>
          </a:p>
        </p:txBody>
      </p:sp>
    </p:spTree>
    <p:extLst>
      <p:ext uri="{BB962C8B-B14F-4D97-AF65-F5344CB8AC3E}">
        <p14:creationId xmlns:p14="http://schemas.microsoft.com/office/powerpoint/2010/main" val="685918098"/>
      </p:ext>
    </p:extLst>
  </p:cSld>
  <p:clrMapOvr>
    <a:masterClrMapping/>
  </p:clrMapOvr>
  <p:transition spd="slow">
    <p:fade thruBlk="1"/>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74A9AB-912D-2B82-8668-E048021ED747}"/>
              </a:ext>
            </a:extLst>
          </p:cNvPr>
          <p:cNvSpPr>
            <a:spLocks noGrp="1"/>
          </p:cNvSpPr>
          <p:nvPr>
            <p:ph type="title"/>
          </p:nvPr>
        </p:nvSpPr>
        <p:spPr/>
        <p:txBody>
          <a:bodyPr/>
          <a:lstStyle/>
          <a:p>
            <a:r>
              <a:rPr lang="en-US" dirty="0"/>
              <a:t>Other New Warning Signs</a:t>
            </a:r>
          </a:p>
        </p:txBody>
      </p:sp>
      <p:pic>
        <p:nvPicPr>
          <p:cNvPr id="16" name="Picture 15" descr="A diamond-shaped yellow sign with the words &quot;NEW SIGNAL OPERATION AHEAD&quot; in black on four lines.">
            <a:extLst>
              <a:ext uri="{FF2B5EF4-FFF2-40B4-BE49-F238E27FC236}">
                <a16:creationId xmlns:a16="http://schemas.microsoft.com/office/drawing/2014/main" id="{45D7406A-6938-F7DA-FE14-CA3233657120}"/>
              </a:ext>
            </a:extLst>
          </p:cNvPr>
          <p:cNvPicPr>
            <a:picLocks noChangeAspect="1"/>
          </p:cNvPicPr>
          <p:nvPr/>
        </p:nvPicPr>
        <p:blipFill rotWithShape="1">
          <a:blip r:embed="rId3"/>
          <a:srcRect b="11846"/>
          <a:stretch/>
        </p:blipFill>
        <p:spPr>
          <a:xfrm>
            <a:off x="1850424" y="1263168"/>
            <a:ext cx="2281344" cy="2235394"/>
          </a:xfrm>
          <a:prstGeom prst="rect">
            <a:avLst/>
          </a:prstGeom>
        </p:spPr>
      </p:pic>
      <p:sp>
        <p:nvSpPr>
          <p:cNvPr id="6" name="TextBox 5">
            <a:extLst>
              <a:ext uri="{FF2B5EF4-FFF2-40B4-BE49-F238E27FC236}">
                <a16:creationId xmlns:a16="http://schemas.microsoft.com/office/drawing/2014/main" id="{0887EEC4-0C0C-B724-C46D-5CE0E6E7A01B}"/>
              </a:ext>
            </a:extLst>
          </p:cNvPr>
          <p:cNvSpPr txBox="1"/>
          <p:nvPr/>
        </p:nvSpPr>
        <p:spPr>
          <a:xfrm>
            <a:off x="2439361" y="3409235"/>
            <a:ext cx="1091859" cy="369332"/>
          </a:xfrm>
          <a:prstGeom prst="rect">
            <a:avLst/>
          </a:prstGeom>
          <a:noFill/>
        </p:spPr>
        <p:txBody>
          <a:bodyPr wrap="square" rtlCol="0">
            <a:spAutoFit/>
          </a:bodyPr>
          <a:lstStyle/>
          <a:p>
            <a:r>
              <a:rPr lang="en-US" dirty="0"/>
              <a:t>W23-2a</a:t>
            </a:r>
          </a:p>
        </p:txBody>
      </p:sp>
      <p:pic>
        <p:nvPicPr>
          <p:cNvPr id="18" name="Picture 17" descr="A diamond-shaped yellow sign with the words &quot;WATCH FOR STOPPED TRAFFIC&quot; in black on three lines.">
            <a:extLst>
              <a:ext uri="{FF2B5EF4-FFF2-40B4-BE49-F238E27FC236}">
                <a16:creationId xmlns:a16="http://schemas.microsoft.com/office/drawing/2014/main" id="{6F914DAD-7561-99E6-5BDB-AEBC5AD73BCD}"/>
              </a:ext>
            </a:extLst>
          </p:cNvPr>
          <p:cNvPicPr>
            <a:picLocks noChangeAspect="1"/>
          </p:cNvPicPr>
          <p:nvPr/>
        </p:nvPicPr>
        <p:blipFill rotWithShape="1">
          <a:blip r:embed="rId4"/>
          <a:srcRect r="4923" b="11440"/>
          <a:stretch/>
        </p:blipFill>
        <p:spPr>
          <a:xfrm>
            <a:off x="4654194" y="1263166"/>
            <a:ext cx="2169039" cy="2198050"/>
          </a:xfrm>
          <a:prstGeom prst="rect">
            <a:avLst/>
          </a:prstGeom>
        </p:spPr>
      </p:pic>
      <p:sp>
        <p:nvSpPr>
          <p:cNvPr id="8" name="TextBox 7">
            <a:extLst>
              <a:ext uri="{FF2B5EF4-FFF2-40B4-BE49-F238E27FC236}">
                <a16:creationId xmlns:a16="http://schemas.microsoft.com/office/drawing/2014/main" id="{411F3D05-9E72-341C-7F8F-9F1FC4D7D343}"/>
              </a:ext>
            </a:extLst>
          </p:cNvPr>
          <p:cNvSpPr txBox="1"/>
          <p:nvPr/>
        </p:nvSpPr>
        <p:spPr>
          <a:xfrm>
            <a:off x="5375066" y="3414268"/>
            <a:ext cx="1091859" cy="369332"/>
          </a:xfrm>
          <a:prstGeom prst="rect">
            <a:avLst/>
          </a:prstGeom>
          <a:noFill/>
        </p:spPr>
        <p:txBody>
          <a:bodyPr wrap="square" rtlCol="0">
            <a:spAutoFit/>
          </a:bodyPr>
          <a:lstStyle/>
          <a:p>
            <a:r>
              <a:rPr lang="en-US" dirty="0"/>
              <a:t>W26-1</a:t>
            </a:r>
          </a:p>
        </p:txBody>
      </p:sp>
      <p:pic>
        <p:nvPicPr>
          <p:cNvPr id="10" name="Picture 9" descr="A diamond-shaped yellow sign with the words &quot;VARIABLE SPEED ZONE AHEAD&quot; in black on three lines.">
            <a:extLst>
              <a:ext uri="{FF2B5EF4-FFF2-40B4-BE49-F238E27FC236}">
                <a16:creationId xmlns:a16="http://schemas.microsoft.com/office/drawing/2014/main" id="{033B114C-F67E-D5B0-BEF6-61E23FA7A1BD}"/>
              </a:ext>
            </a:extLst>
          </p:cNvPr>
          <p:cNvPicPr>
            <a:picLocks noChangeAspect="1"/>
          </p:cNvPicPr>
          <p:nvPr/>
        </p:nvPicPr>
        <p:blipFill rotWithShape="1">
          <a:blip r:embed="rId5"/>
          <a:srcRect b="8292"/>
          <a:stretch/>
        </p:blipFill>
        <p:spPr>
          <a:xfrm>
            <a:off x="7505764" y="1263167"/>
            <a:ext cx="2169039" cy="2198049"/>
          </a:xfrm>
          <a:prstGeom prst="rect">
            <a:avLst/>
          </a:prstGeom>
        </p:spPr>
      </p:pic>
      <p:sp>
        <p:nvSpPr>
          <p:cNvPr id="11" name="TextBox 10">
            <a:extLst>
              <a:ext uri="{FF2B5EF4-FFF2-40B4-BE49-F238E27FC236}">
                <a16:creationId xmlns:a16="http://schemas.microsoft.com/office/drawing/2014/main" id="{05696F7D-C141-3844-D8A5-3B8F6AA7FBCA}"/>
              </a:ext>
            </a:extLst>
          </p:cNvPr>
          <p:cNvSpPr txBox="1"/>
          <p:nvPr/>
        </p:nvSpPr>
        <p:spPr>
          <a:xfrm>
            <a:off x="8146115" y="3409235"/>
            <a:ext cx="1091859" cy="369332"/>
          </a:xfrm>
          <a:prstGeom prst="rect">
            <a:avLst/>
          </a:prstGeom>
          <a:noFill/>
        </p:spPr>
        <p:txBody>
          <a:bodyPr wrap="square" rtlCol="0">
            <a:spAutoFit/>
          </a:bodyPr>
          <a:lstStyle/>
          <a:p>
            <a:r>
              <a:rPr lang="en-US" dirty="0"/>
              <a:t>W3-5b</a:t>
            </a:r>
          </a:p>
        </p:txBody>
      </p:sp>
      <p:pic>
        <p:nvPicPr>
          <p:cNvPr id="12" name="Picture 11" descr="A diamond-shaped yellow sign with the words &quot;HEAVY MERGE FROM RIGHT&quot; in black on three lines.">
            <a:extLst>
              <a:ext uri="{FF2B5EF4-FFF2-40B4-BE49-F238E27FC236}">
                <a16:creationId xmlns:a16="http://schemas.microsoft.com/office/drawing/2014/main" id="{170A9E00-135D-0389-8548-A8F3284E2731}"/>
              </a:ext>
            </a:extLst>
          </p:cNvPr>
          <p:cNvPicPr>
            <a:picLocks noChangeAspect="1"/>
          </p:cNvPicPr>
          <p:nvPr/>
        </p:nvPicPr>
        <p:blipFill rotWithShape="1">
          <a:blip r:embed="rId6"/>
          <a:srcRect b="10598"/>
          <a:stretch/>
        </p:blipFill>
        <p:spPr>
          <a:xfrm>
            <a:off x="2992846" y="3752685"/>
            <a:ext cx="2281344" cy="2118899"/>
          </a:xfrm>
          <a:prstGeom prst="rect">
            <a:avLst/>
          </a:prstGeom>
        </p:spPr>
      </p:pic>
      <p:sp>
        <p:nvSpPr>
          <p:cNvPr id="17" name="TextBox 16">
            <a:extLst>
              <a:ext uri="{FF2B5EF4-FFF2-40B4-BE49-F238E27FC236}">
                <a16:creationId xmlns:a16="http://schemas.microsoft.com/office/drawing/2014/main" id="{7C4FD468-FE99-A9F9-E940-60F0164763D8}"/>
              </a:ext>
            </a:extLst>
          </p:cNvPr>
          <p:cNvSpPr txBox="1"/>
          <p:nvPr/>
        </p:nvSpPr>
        <p:spPr>
          <a:xfrm>
            <a:off x="3737096" y="5817656"/>
            <a:ext cx="1091859" cy="369332"/>
          </a:xfrm>
          <a:prstGeom prst="rect">
            <a:avLst/>
          </a:prstGeom>
          <a:noFill/>
        </p:spPr>
        <p:txBody>
          <a:bodyPr wrap="square" rtlCol="0">
            <a:spAutoFit/>
          </a:bodyPr>
          <a:lstStyle/>
          <a:p>
            <a:r>
              <a:rPr lang="en-US" dirty="0"/>
              <a:t>W4-7</a:t>
            </a:r>
          </a:p>
        </p:txBody>
      </p:sp>
      <p:pic>
        <p:nvPicPr>
          <p:cNvPr id="14" name="Picture 13" descr="A diamond-shaped yellow sign. It shows two smaller vertical downward-pointing arrows running parallel to each other to the left of a larger vertical upward-pointing arrow.">
            <a:extLst>
              <a:ext uri="{FF2B5EF4-FFF2-40B4-BE49-F238E27FC236}">
                <a16:creationId xmlns:a16="http://schemas.microsoft.com/office/drawing/2014/main" id="{AB1BE89A-442D-783E-8AFF-A10D61F23C51}"/>
              </a:ext>
            </a:extLst>
          </p:cNvPr>
          <p:cNvPicPr>
            <a:picLocks noChangeAspect="1"/>
          </p:cNvPicPr>
          <p:nvPr/>
        </p:nvPicPr>
        <p:blipFill rotWithShape="1">
          <a:blip r:embed="rId7"/>
          <a:srcRect r="53063" b="12309"/>
          <a:stretch/>
        </p:blipFill>
        <p:spPr>
          <a:xfrm>
            <a:off x="5759044" y="3772125"/>
            <a:ext cx="2091072" cy="2118922"/>
          </a:xfrm>
          <a:prstGeom prst="rect">
            <a:avLst/>
          </a:prstGeom>
        </p:spPr>
      </p:pic>
      <p:sp>
        <p:nvSpPr>
          <p:cNvPr id="21" name="TextBox 20">
            <a:extLst>
              <a:ext uri="{FF2B5EF4-FFF2-40B4-BE49-F238E27FC236}">
                <a16:creationId xmlns:a16="http://schemas.microsoft.com/office/drawing/2014/main" id="{33A23E86-F377-6F8C-4781-5A2591D81894}"/>
              </a:ext>
            </a:extLst>
          </p:cNvPr>
          <p:cNvSpPr txBox="1"/>
          <p:nvPr/>
        </p:nvSpPr>
        <p:spPr>
          <a:xfrm>
            <a:off x="6372784" y="5817998"/>
            <a:ext cx="1091859" cy="369332"/>
          </a:xfrm>
          <a:prstGeom prst="rect">
            <a:avLst/>
          </a:prstGeom>
          <a:noFill/>
        </p:spPr>
        <p:txBody>
          <a:bodyPr wrap="square" rtlCol="0">
            <a:spAutoFit/>
          </a:bodyPr>
          <a:lstStyle/>
          <a:p>
            <a:r>
              <a:rPr lang="en-US" dirty="0"/>
              <a:t>W6-5</a:t>
            </a:r>
          </a:p>
        </p:txBody>
      </p:sp>
      <p:pic>
        <p:nvPicPr>
          <p:cNvPr id="20" name="Picture 19" descr="A diamond-shaped yellow sign. It shows one smaller vertical downward-pointing arrow to the left of two larger vertical upward-pointing arrows running parallel to each other.">
            <a:extLst>
              <a:ext uri="{FF2B5EF4-FFF2-40B4-BE49-F238E27FC236}">
                <a16:creationId xmlns:a16="http://schemas.microsoft.com/office/drawing/2014/main" id="{E22A42D7-AB4B-E63A-580A-1FE9258A1C94}"/>
              </a:ext>
            </a:extLst>
          </p:cNvPr>
          <p:cNvPicPr>
            <a:picLocks noChangeAspect="1"/>
          </p:cNvPicPr>
          <p:nvPr/>
        </p:nvPicPr>
        <p:blipFill rotWithShape="1">
          <a:blip r:embed="rId7"/>
          <a:srcRect l="50735" t="490" r="2328" b="11982"/>
          <a:stretch/>
        </p:blipFill>
        <p:spPr>
          <a:xfrm>
            <a:off x="8266840" y="3771101"/>
            <a:ext cx="2091072" cy="2114983"/>
          </a:xfrm>
          <a:prstGeom prst="rect">
            <a:avLst/>
          </a:prstGeom>
        </p:spPr>
      </p:pic>
      <p:sp>
        <p:nvSpPr>
          <p:cNvPr id="22" name="TextBox 21">
            <a:extLst>
              <a:ext uri="{FF2B5EF4-FFF2-40B4-BE49-F238E27FC236}">
                <a16:creationId xmlns:a16="http://schemas.microsoft.com/office/drawing/2014/main" id="{30E4CC7B-BAA0-AA4A-0A0D-03EED4205E52}"/>
              </a:ext>
            </a:extLst>
          </p:cNvPr>
          <p:cNvSpPr txBox="1"/>
          <p:nvPr/>
        </p:nvSpPr>
        <p:spPr>
          <a:xfrm>
            <a:off x="8949004" y="5797836"/>
            <a:ext cx="1091859" cy="369332"/>
          </a:xfrm>
          <a:prstGeom prst="rect">
            <a:avLst/>
          </a:prstGeom>
          <a:noFill/>
        </p:spPr>
        <p:txBody>
          <a:bodyPr wrap="square" rtlCol="0">
            <a:spAutoFit/>
          </a:bodyPr>
          <a:lstStyle/>
          <a:p>
            <a:r>
              <a:rPr lang="en-US" dirty="0"/>
              <a:t>W6-5a</a:t>
            </a:r>
          </a:p>
        </p:txBody>
      </p:sp>
    </p:spTree>
    <p:extLst>
      <p:ext uri="{BB962C8B-B14F-4D97-AF65-F5344CB8AC3E}">
        <p14:creationId xmlns:p14="http://schemas.microsoft.com/office/powerpoint/2010/main" val="2631771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0EF847-ADEB-2E9F-97AD-C4FCE949F959}"/>
              </a:ext>
            </a:extLst>
          </p:cNvPr>
          <p:cNvSpPr>
            <a:spLocks noGrp="1"/>
          </p:cNvSpPr>
          <p:nvPr>
            <p:ph type="title"/>
          </p:nvPr>
        </p:nvSpPr>
        <p:spPr/>
        <p:txBody>
          <a:bodyPr>
            <a:normAutofit fontScale="90000"/>
          </a:bodyPr>
          <a:lstStyle/>
          <a:p>
            <a:r>
              <a:rPr lang="en-US" dirty="0"/>
              <a:t>Section 2C.59 Advisory Speed Plaque (W13-1p) and Confirmation Advisory Speed Plaque (W13-1aP) </a:t>
            </a:r>
            <a:r>
              <a:rPr lang="en-US" sz="2400" dirty="0"/>
              <a:t>(1 of 2)</a:t>
            </a:r>
          </a:p>
        </p:txBody>
      </p:sp>
      <p:pic>
        <p:nvPicPr>
          <p:cNvPr id="4" name="Picture 3" descr="A square yellow plaque with the legend &quot;35 MPH&quot; on two lines in black.">
            <a:extLst>
              <a:ext uri="{FF2B5EF4-FFF2-40B4-BE49-F238E27FC236}">
                <a16:creationId xmlns:a16="http://schemas.microsoft.com/office/drawing/2014/main" id="{2566F874-4317-7C6B-91BF-ED5E6639738B}"/>
              </a:ext>
            </a:extLst>
          </p:cNvPr>
          <p:cNvPicPr>
            <a:picLocks noChangeAspect="1"/>
          </p:cNvPicPr>
          <p:nvPr/>
        </p:nvPicPr>
        <p:blipFill rotWithShape="1">
          <a:blip r:embed="rId3"/>
          <a:srcRect r="74863" b="22918"/>
          <a:stretch/>
        </p:blipFill>
        <p:spPr>
          <a:xfrm>
            <a:off x="4447924" y="1861225"/>
            <a:ext cx="1001503" cy="1066800"/>
          </a:xfrm>
          <a:prstGeom prst="rect">
            <a:avLst/>
          </a:prstGeom>
        </p:spPr>
      </p:pic>
      <p:sp>
        <p:nvSpPr>
          <p:cNvPr id="7" name="TextBox 6">
            <a:extLst>
              <a:ext uri="{FF2B5EF4-FFF2-40B4-BE49-F238E27FC236}">
                <a16:creationId xmlns:a16="http://schemas.microsoft.com/office/drawing/2014/main" id="{84A59C10-848D-DC4B-B075-7B01975ECE9F}"/>
              </a:ext>
            </a:extLst>
          </p:cNvPr>
          <p:cNvSpPr txBox="1"/>
          <p:nvPr/>
        </p:nvSpPr>
        <p:spPr>
          <a:xfrm>
            <a:off x="4447924" y="2843379"/>
            <a:ext cx="1429206" cy="369332"/>
          </a:xfrm>
          <a:prstGeom prst="rect">
            <a:avLst/>
          </a:prstGeom>
          <a:noFill/>
        </p:spPr>
        <p:txBody>
          <a:bodyPr wrap="square" rtlCol="0">
            <a:spAutoFit/>
          </a:bodyPr>
          <a:lstStyle/>
          <a:p>
            <a:r>
              <a:rPr lang="en-US" dirty="0"/>
              <a:t>W13-1P</a:t>
            </a:r>
          </a:p>
        </p:txBody>
      </p:sp>
      <p:pic>
        <p:nvPicPr>
          <p:cNvPr id="6" name="Picture 5" descr="A horizontal rectangular yellow plaque with the legend “35 MPH” in black.">
            <a:extLst>
              <a:ext uri="{FF2B5EF4-FFF2-40B4-BE49-F238E27FC236}">
                <a16:creationId xmlns:a16="http://schemas.microsoft.com/office/drawing/2014/main" id="{D357D2F2-B137-2C27-B924-F340ADC4B1C2}"/>
              </a:ext>
            </a:extLst>
          </p:cNvPr>
          <p:cNvPicPr>
            <a:picLocks noChangeAspect="1"/>
          </p:cNvPicPr>
          <p:nvPr/>
        </p:nvPicPr>
        <p:blipFill rotWithShape="1">
          <a:blip r:embed="rId3"/>
          <a:srcRect l="36612" b="22918"/>
          <a:stretch/>
        </p:blipFill>
        <p:spPr>
          <a:xfrm>
            <a:off x="5877130" y="1781240"/>
            <a:ext cx="2525503" cy="1066800"/>
          </a:xfrm>
          <a:prstGeom prst="rect">
            <a:avLst/>
          </a:prstGeom>
        </p:spPr>
      </p:pic>
      <p:sp>
        <p:nvSpPr>
          <p:cNvPr id="8" name="TextBox 7">
            <a:extLst>
              <a:ext uri="{FF2B5EF4-FFF2-40B4-BE49-F238E27FC236}">
                <a16:creationId xmlns:a16="http://schemas.microsoft.com/office/drawing/2014/main" id="{0F91E7EF-A37E-5F45-EFBB-C039CAB1E6E1}"/>
              </a:ext>
            </a:extLst>
          </p:cNvPr>
          <p:cNvSpPr txBox="1"/>
          <p:nvPr/>
        </p:nvSpPr>
        <p:spPr>
          <a:xfrm>
            <a:off x="6539026" y="2832217"/>
            <a:ext cx="2362200" cy="369332"/>
          </a:xfrm>
          <a:prstGeom prst="rect">
            <a:avLst/>
          </a:prstGeom>
          <a:noFill/>
        </p:spPr>
        <p:txBody>
          <a:bodyPr wrap="square" rtlCol="0">
            <a:spAutoFit/>
          </a:bodyPr>
          <a:lstStyle/>
          <a:p>
            <a:r>
              <a:rPr lang="en-US" dirty="0"/>
              <a:t>W13-1aP</a:t>
            </a:r>
          </a:p>
        </p:txBody>
      </p:sp>
      <p:sp>
        <p:nvSpPr>
          <p:cNvPr id="3" name="TextBox 2">
            <a:extLst>
              <a:ext uri="{FF2B5EF4-FFF2-40B4-BE49-F238E27FC236}">
                <a16:creationId xmlns:a16="http://schemas.microsoft.com/office/drawing/2014/main" id="{E01A60F1-65A0-78DE-F4CF-6403A9C155BD}"/>
              </a:ext>
            </a:extLst>
          </p:cNvPr>
          <p:cNvSpPr txBox="1"/>
          <p:nvPr/>
        </p:nvSpPr>
        <p:spPr>
          <a:xfrm>
            <a:off x="3993902" y="3328481"/>
            <a:ext cx="4763039" cy="584775"/>
          </a:xfrm>
          <a:prstGeom prst="rect">
            <a:avLst/>
          </a:prstGeom>
          <a:noFill/>
        </p:spPr>
        <p:txBody>
          <a:bodyPr wrap="square" rtlCol="0">
            <a:spAutoFit/>
          </a:bodyPr>
          <a:lstStyle/>
          <a:p>
            <a:pPr algn="ctr"/>
            <a:r>
              <a:rPr lang="en-US" sz="1600" b="1" dirty="0"/>
              <a:t>Table 2C-6. Use of Advisory Speed Plaque for Horizontal Alignment Changes</a:t>
            </a:r>
          </a:p>
        </p:txBody>
      </p:sp>
      <p:graphicFrame>
        <p:nvGraphicFramePr>
          <p:cNvPr id="5" name="Table 4">
            <a:extLst>
              <a:ext uri="{FF2B5EF4-FFF2-40B4-BE49-F238E27FC236}">
                <a16:creationId xmlns:a16="http://schemas.microsoft.com/office/drawing/2014/main" id="{1102E0CD-0B15-7650-43B0-75435E9DCFE0}"/>
              </a:ext>
            </a:extLst>
          </p:cNvPr>
          <p:cNvGraphicFramePr>
            <a:graphicFrameLocks noGrp="1"/>
          </p:cNvGraphicFramePr>
          <p:nvPr>
            <p:extLst>
              <p:ext uri="{D42A27DB-BD31-4B8C-83A1-F6EECF244321}">
                <p14:modId xmlns:p14="http://schemas.microsoft.com/office/powerpoint/2010/main" val="2651305771"/>
              </p:ext>
            </p:extLst>
          </p:nvPr>
        </p:nvGraphicFramePr>
        <p:xfrm>
          <a:off x="3549835" y="3958140"/>
          <a:ext cx="5504014" cy="1309321"/>
        </p:xfrm>
        <a:graphic>
          <a:graphicData uri="http://schemas.openxmlformats.org/drawingml/2006/table">
            <a:tbl>
              <a:tblPr firstRow="1" firstCol="1" lastRow="1" lastCol="1" bandRow="1" bandCol="1"/>
              <a:tblGrid>
                <a:gridCol w="1972026">
                  <a:extLst>
                    <a:ext uri="{9D8B030D-6E8A-4147-A177-3AD203B41FA5}">
                      <a16:colId xmlns:a16="http://schemas.microsoft.com/office/drawing/2014/main" val="2613895751"/>
                    </a:ext>
                  </a:extLst>
                </a:gridCol>
                <a:gridCol w="3531988">
                  <a:extLst>
                    <a:ext uri="{9D8B030D-6E8A-4147-A177-3AD203B41FA5}">
                      <a16:colId xmlns:a16="http://schemas.microsoft.com/office/drawing/2014/main" val="2057501886"/>
                    </a:ext>
                  </a:extLst>
                </a:gridCol>
              </a:tblGrid>
              <a:tr h="455028">
                <a:tc>
                  <a:txBody>
                    <a:bodyPr/>
                    <a:lstStyle/>
                    <a:p>
                      <a:pPr marL="190500" marR="0" indent="-125095" algn="ctr">
                        <a:lnSpc>
                          <a:spcPts val="900"/>
                        </a:lnSpc>
                        <a:spcBef>
                          <a:spcPts val="140"/>
                        </a:spcBef>
                        <a:spcAft>
                          <a:spcPts val="0"/>
                        </a:spcAft>
                      </a:pPr>
                      <a:r>
                        <a:rPr lang="en-US" sz="1400" b="1" kern="100" dirty="0">
                          <a:effectLst/>
                          <a:latin typeface="Arial" panose="020B0604020202020204" pitchFamily="34" charset="0"/>
                          <a:ea typeface="Arial" panose="020B0604020202020204" pitchFamily="34" charset="0"/>
                          <a:cs typeface="Arial" panose="020B0604020202020204" pitchFamily="34" charset="0"/>
                        </a:rPr>
                        <a:t>Speed Differential</a:t>
                      </a:r>
                      <a:endParaRPr lang="en-US" sz="2000" kern="100"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tc>
                  <a:txBody>
                    <a:bodyPr/>
                    <a:lstStyle/>
                    <a:p>
                      <a:pPr marL="204470" marR="0" indent="-204470" algn="ctr">
                        <a:lnSpc>
                          <a:spcPts val="900"/>
                        </a:lnSpc>
                        <a:spcBef>
                          <a:spcPts val="140"/>
                        </a:spcBef>
                        <a:spcAft>
                          <a:spcPts val="0"/>
                        </a:spcAft>
                      </a:pPr>
                      <a:r>
                        <a:rPr lang="en-US" sz="1400" b="1" kern="100" dirty="0">
                          <a:effectLst/>
                          <a:latin typeface="Arial" panose="020B0604020202020204" pitchFamily="34" charset="0"/>
                          <a:ea typeface="Arial" panose="020B0604020202020204" pitchFamily="34" charset="0"/>
                          <a:cs typeface="Arial" panose="020B0604020202020204" pitchFamily="34" charset="0"/>
                        </a:rPr>
                        <a:t>Use of Advisory Speed Plaque (W13-1P)</a:t>
                      </a:r>
                      <a:r>
                        <a:rPr lang="en-US" sz="1400" b="1" kern="100" baseline="30000" dirty="0">
                          <a:effectLst/>
                          <a:latin typeface="Arial" panose="020B0604020202020204" pitchFamily="34" charset="0"/>
                          <a:ea typeface="Arial" panose="020B0604020202020204" pitchFamily="34" charset="0"/>
                          <a:cs typeface="Arial" panose="020B0604020202020204" pitchFamily="34" charset="0"/>
                        </a:rPr>
                        <a:t>1</a:t>
                      </a:r>
                      <a:endParaRPr lang="en-US" sz="2000" kern="100"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noFill/>
                  </a:tcPr>
                </a:tc>
                <a:extLst>
                  <a:ext uri="{0D108BD9-81ED-4DB2-BD59-A6C34878D82A}">
                    <a16:rowId xmlns:a16="http://schemas.microsoft.com/office/drawing/2014/main" val="661782890"/>
                  </a:ext>
                </a:extLst>
              </a:tr>
              <a:tr h="281047">
                <a:tc>
                  <a:txBody>
                    <a:bodyPr/>
                    <a:lstStyle/>
                    <a:p>
                      <a:pPr marL="41275" marR="0" algn="ctr">
                        <a:lnSpc>
                          <a:spcPct val="107000"/>
                        </a:lnSpc>
                        <a:spcBef>
                          <a:spcPts val="180"/>
                        </a:spcBef>
                        <a:spcAft>
                          <a:spcPts val="0"/>
                        </a:spcAft>
                      </a:pPr>
                      <a:r>
                        <a:rPr lang="en-US" sz="1100" kern="100" dirty="0">
                          <a:solidFill>
                            <a:srgbClr val="000000"/>
                          </a:solidFill>
                          <a:effectLst/>
                          <a:highlight>
                            <a:srgbClr val="D1D3D4"/>
                          </a:highlight>
                          <a:latin typeface="Arial" panose="020B0604020202020204" pitchFamily="34" charset="0"/>
                          <a:ea typeface="Arial" panose="020B0604020202020204" pitchFamily="34" charset="0"/>
                          <a:cs typeface="Arial" panose="020B0604020202020204" pitchFamily="34" charset="0"/>
                        </a:rPr>
                        <a:t>5 mph</a:t>
                      </a:r>
                      <a:endParaRPr lang="en-US" sz="2000" kern="100" dirty="0">
                        <a:effectLst/>
                        <a:highlight>
                          <a:srgbClr val="D1D3D4"/>
                        </a:highlight>
                        <a:latin typeface="Arial" panose="020B0604020202020204" pitchFamily="34" charset="0"/>
                        <a:ea typeface="Arial" panose="020B0604020202020204" pitchFamily="34" charset="0"/>
                        <a:cs typeface="Arial" panose="020B0604020202020204" pitchFamily="34" charset="0"/>
                      </a:endParaRPr>
                    </a:p>
                  </a:txBody>
                  <a:tcPr marL="0" marR="0"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1D3D4"/>
                    </a:solidFill>
                  </a:tcPr>
                </a:tc>
                <a:tc>
                  <a:txBody>
                    <a:bodyPr/>
                    <a:lstStyle/>
                    <a:p>
                      <a:pPr marL="78740" marR="0" algn="ctr">
                        <a:lnSpc>
                          <a:spcPct val="107000"/>
                        </a:lnSpc>
                        <a:spcBef>
                          <a:spcPts val="180"/>
                        </a:spcBef>
                        <a:spcAft>
                          <a:spcPts val="0"/>
                        </a:spcAft>
                      </a:pPr>
                      <a:r>
                        <a:rPr lang="en-US" sz="1100" kern="100" spc="-10" dirty="0">
                          <a:solidFill>
                            <a:srgbClr val="000000"/>
                          </a:solidFill>
                          <a:effectLst/>
                          <a:highlight>
                            <a:srgbClr val="D1D3D4"/>
                          </a:highlight>
                          <a:latin typeface="Arial" panose="020B0604020202020204" pitchFamily="34" charset="0"/>
                          <a:ea typeface="Arial" panose="020B0604020202020204" pitchFamily="34" charset="0"/>
                          <a:cs typeface="Arial" panose="020B0604020202020204" pitchFamily="34" charset="0"/>
                        </a:rPr>
                        <a:t>Optional</a:t>
                      </a:r>
                      <a:endParaRPr lang="en-US" sz="2000" kern="100" dirty="0">
                        <a:effectLst/>
                        <a:highlight>
                          <a:srgbClr val="D1D3D4"/>
                        </a:highlight>
                        <a:latin typeface="Arial" panose="020B0604020202020204" pitchFamily="34" charset="0"/>
                        <a:ea typeface="Arial" panose="020B0604020202020204" pitchFamily="34" charset="0"/>
                        <a:cs typeface="Arial" panose="020B0604020202020204" pitchFamily="34" charset="0"/>
                      </a:endParaRPr>
                    </a:p>
                  </a:txBody>
                  <a:tcPr marL="0" marR="0"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1D3D4"/>
                    </a:solidFill>
                  </a:tcPr>
                </a:tc>
                <a:extLst>
                  <a:ext uri="{0D108BD9-81ED-4DB2-BD59-A6C34878D82A}">
                    <a16:rowId xmlns:a16="http://schemas.microsoft.com/office/drawing/2014/main" val="3465683495"/>
                  </a:ext>
                </a:extLst>
              </a:tr>
              <a:tr h="286623">
                <a:tc>
                  <a:txBody>
                    <a:bodyPr/>
                    <a:lstStyle/>
                    <a:p>
                      <a:pPr marL="45720" marR="0" algn="ctr">
                        <a:lnSpc>
                          <a:spcPct val="107000"/>
                        </a:lnSpc>
                        <a:spcBef>
                          <a:spcPts val="205"/>
                        </a:spcBef>
                        <a:spcAft>
                          <a:spcPts val="0"/>
                        </a:spcAft>
                      </a:pPr>
                      <a:r>
                        <a:rPr lang="en-US" sz="1100" kern="100" dirty="0">
                          <a:effectLst/>
                          <a:latin typeface="Arial" panose="020B0604020202020204" pitchFamily="34" charset="0"/>
                          <a:ea typeface="Arial" panose="020B0604020202020204" pitchFamily="34" charset="0"/>
                          <a:cs typeface="Arial" panose="020B0604020202020204" pitchFamily="34" charset="0"/>
                        </a:rPr>
                        <a:t>10 mph</a:t>
                      </a:r>
                      <a:endParaRPr lang="en-US" sz="2000" kern="100"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64770" marR="0" algn="ctr">
                        <a:lnSpc>
                          <a:spcPct val="107000"/>
                        </a:lnSpc>
                        <a:spcBef>
                          <a:spcPts val="205"/>
                        </a:spcBef>
                        <a:spcAft>
                          <a:spcPts val="0"/>
                        </a:spcAft>
                      </a:pPr>
                      <a:r>
                        <a:rPr lang="en-US" sz="1100" kern="100" spc="-10" dirty="0">
                          <a:effectLst/>
                          <a:latin typeface="Arial" panose="020B0604020202020204" pitchFamily="34" charset="0"/>
                          <a:ea typeface="Arial" panose="020B0604020202020204" pitchFamily="34" charset="0"/>
                          <a:cs typeface="Arial" panose="020B0604020202020204" pitchFamily="34" charset="0"/>
                        </a:rPr>
                        <a:t>Recommended</a:t>
                      </a:r>
                      <a:endParaRPr lang="en-US" sz="2000" kern="100"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10981705"/>
                  </a:ext>
                </a:extLst>
              </a:tr>
              <a:tr h="286623">
                <a:tc>
                  <a:txBody>
                    <a:bodyPr/>
                    <a:lstStyle/>
                    <a:p>
                      <a:pPr marL="41275" marR="0" algn="ctr">
                        <a:lnSpc>
                          <a:spcPct val="107000"/>
                        </a:lnSpc>
                        <a:spcBef>
                          <a:spcPts val="205"/>
                        </a:spcBef>
                        <a:spcAft>
                          <a:spcPts val="0"/>
                        </a:spcAft>
                      </a:pPr>
                      <a:r>
                        <a:rPr lang="en-US" sz="1100" kern="100" dirty="0">
                          <a:solidFill>
                            <a:srgbClr val="000000"/>
                          </a:solidFill>
                          <a:effectLst/>
                          <a:highlight>
                            <a:srgbClr val="D1D3D4"/>
                          </a:highlight>
                          <a:latin typeface="Arial" panose="020B0604020202020204" pitchFamily="34" charset="0"/>
                          <a:ea typeface="Arial" panose="020B0604020202020204" pitchFamily="34" charset="0"/>
                          <a:cs typeface="Arial" panose="020B0604020202020204" pitchFamily="34" charset="0"/>
                        </a:rPr>
                        <a:t>15 mph or more</a:t>
                      </a:r>
                      <a:endParaRPr lang="en-US" sz="2000" kern="100" dirty="0">
                        <a:effectLst/>
                        <a:highlight>
                          <a:srgbClr val="D1D3D4"/>
                        </a:highlight>
                        <a:latin typeface="Arial" panose="020B0604020202020204" pitchFamily="34" charset="0"/>
                        <a:ea typeface="Arial" panose="020B0604020202020204" pitchFamily="34" charset="0"/>
                        <a:cs typeface="Arial" panose="020B0604020202020204" pitchFamily="34" charset="0"/>
                      </a:endParaRPr>
                    </a:p>
                  </a:txBody>
                  <a:tcPr marL="0" marR="0"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1D3D4"/>
                    </a:solidFill>
                  </a:tcPr>
                </a:tc>
                <a:tc>
                  <a:txBody>
                    <a:bodyPr/>
                    <a:lstStyle/>
                    <a:p>
                      <a:pPr marL="78740" marR="0" algn="ctr">
                        <a:lnSpc>
                          <a:spcPct val="107000"/>
                        </a:lnSpc>
                        <a:spcBef>
                          <a:spcPts val="205"/>
                        </a:spcBef>
                        <a:spcAft>
                          <a:spcPts val="0"/>
                        </a:spcAft>
                      </a:pPr>
                      <a:r>
                        <a:rPr lang="en-US" sz="1100" kern="100" spc="-10" dirty="0">
                          <a:solidFill>
                            <a:srgbClr val="000000"/>
                          </a:solidFill>
                          <a:effectLst/>
                          <a:highlight>
                            <a:srgbClr val="D1D3D4"/>
                          </a:highlight>
                          <a:latin typeface="Arial" panose="020B0604020202020204" pitchFamily="34" charset="0"/>
                          <a:ea typeface="Arial" panose="020B0604020202020204" pitchFamily="34" charset="0"/>
                          <a:cs typeface="Arial" panose="020B0604020202020204" pitchFamily="34" charset="0"/>
                        </a:rPr>
                        <a:t>Required</a:t>
                      </a:r>
                      <a:endParaRPr lang="en-US" sz="2000" kern="100" dirty="0">
                        <a:effectLst/>
                        <a:highlight>
                          <a:srgbClr val="D1D3D4"/>
                        </a:highlight>
                        <a:latin typeface="Arial" panose="020B0604020202020204" pitchFamily="34" charset="0"/>
                        <a:ea typeface="Arial" panose="020B0604020202020204" pitchFamily="34" charset="0"/>
                        <a:cs typeface="Arial" panose="020B0604020202020204" pitchFamily="34" charset="0"/>
                      </a:endParaRPr>
                    </a:p>
                  </a:txBody>
                  <a:tcPr marL="0" marR="0"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1D3D4"/>
                    </a:solidFill>
                  </a:tcPr>
                </a:tc>
                <a:extLst>
                  <a:ext uri="{0D108BD9-81ED-4DB2-BD59-A6C34878D82A}">
                    <a16:rowId xmlns:a16="http://schemas.microsoft.com/office/drawing/2014/main" val="2528503138"/>
                  </a:ext>
                </a:extLst>
              </a:tr>
            </a:tbl>
          </a:graphicData>
        </a:graphic>
      </p:graphicFrame>
      <p:sp>
        <p:nvSpPr>
          <p:cNvPr id="10" name="TextBox 9">
            <a:extLst>
              <a:ext uri="{FF2B5EF4-FFF2-40B4-BE49-F238E27FC236}">
                <a16:creationId xmlns:a16="http://schemas.microsoft.com/office/drawing/2014/main" id="{CDCC2E21-C8E5-FCB9-0258-4CCBFEFA32BC}"/>
              </a:ext>
            </a:extLst>
          </p:cNvPr>
          <p:cNvSpPr txBox="1"/>
          <p:nvPr/>
        </p:nvSpPr>
        <p:spPr>
          <a:xfrm>
            <a:off x="3529493" y="5328791"/>
            <a:ext cx="4841769" cy="261610"/>
          </a:xfrm>
          <a:prstGeom prst="rect">
            <a:avLst/>
          </a:prstGeom>
          <a:noFill/>
        </p:spPr>
        <p:txBody>
          <a:bodyPr wrap="square" rtlCol="0">
            <a:spAutoFit/>
          </a:bodyPr>
          <a:lstStyle/>
          <a:p>
            <a:r>
              <a:rPr lang="en-US" sz="1200" b="1" baseline="30000" dirty="0"/>
              <a:t>1 </a:t>
            </a:r>
            <a:r>
              <a:rPr lang="en-US" sz="1050" b="1" dirty="0"/>
              <a:t>See</a:t>
            </a:r>
            <a:r>
              <a:rPr lang="en-US" sz="1200" b="1" baseline="30000" dirty="0"/>
              <a:t> </a:t>
            </a:r>
            <a:r>
              <a:rPr lang="en-US" sz="1050" b="1" dirty="0"/>
              <a:t>Section 2C.59 </a:t>
            </a:r>
            <a:endParaRPr lang="en-US" sz="1200" b="1" dirty="0"/>
          </a:p>
        </p:txBody>
      </p:sp>
    </p:spTree>
    <p:extLst>
      <p:ext uri="{BB962C8B-B14F-4D97-AF65-F5344CB8AC3E}">
        <p14:creationId xmlns:p14="http://schemas.microsoft.com/office/powerpoint/2010/main" val="69021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09548A-FFD3-D995-6F98-AEBF0421E24C}"/>
              </a:ext>
            </a:extLst>
          </p:cNvPr>
          <p:cNvSpPr>
            <a:spLocks noGrp="1"/>
          </p:cNvSpPr>
          <p:nvPr>
            <p:ph type="title"/>
          </p:nvPr>
        </p:nvSpPr>
        <p:spPr/>
        <p:txBody>
          <a:bodyPr/>
          <a:lstStyle/>
          <a:p>
            <a:r>
              <a:rPr lang="en-US" dirty="0"/>
              <a:t>Section 2C.59 Advisory Speed Plaque and Confirmation Advisory Speed Plaque </a:t>
            </a:r>
            <a:r>
              <a:rPr lang="en-US" sz="2400" dirty="0"/>
              <a:t>(2 of 2)</a:t>
            </a:r>
          </a:p>
        </p:txBody>
      </p:sp>
      <p:pic>
        <p:nvPicPr>
          <p:cNvPr id="4" name="Picture 3" descr="A segment of a curved two-lane roadway is shown. Two sign assemblies are shown. In advance of the curve, a W1-1L sign is mounted above a W13-1P plaque. W13-P is a square yellow plaque with a black border and the legend &quot;15 MPH&quot; in black on two lines. At the curve, an optional W1-6L sign is mounted above an optional W13-1aP plaque. W1-6L is a horizontal rectangular yellow plaque with a black border and a horizontal black arrow pointing to the left.">
            <a:extLst>
              <a:ext uri="{FF2B5EF4-FFF2-40B4-BE49-F238E27FC236}">
                <a16:creationId xmlns:a16="http://schemas.microsoft.com/office/drawing/2014/main" id="{7E746104-B1BC-B00D-40BC-2B5D3FECD4F4}"/>
              </a:ext>
            </a:extLst>
          </p:cNvPr>
          <p:cNvPicPr>
            <a:picLocks noChangeAspect="1"/>
          </p:cNvPicPr>
          <p:nvPr/>
        </p:nvPicPr>
        <p:blipFill>
          <a:blip r:embed="rId3"/>
          <a:stretch>
            <a:fillRect/>
          </a:stretch>
        </p:blipFill>
        <p:spPr>
          <a:xfrm>
            <a:off x="1394896" y="2366537"/>
            <a:ext cx="4914900" cy="2647704"/>
          </a:xfrm>
          <a:prstGeom prst="rect">
            <a:avLst/>
          </a:prstGeom>
          <a:ln w="12700">
            <a:solidFill>
              <a:schemeClr val="tx1"/>
            </a:solidFill>
          </a:ln>
        </p:spPr>
      </p:pic>
      <p:sp>
        <p:nvSpPr>
          <p:cNvPr id="3" name="TextBox 2">
            <a:extLst>
              <a:ext uri="{FF2B5EF4-FFF2-40B4-BE49-F238E27FC236}">
                <a16:creationId xmlns:a16="http://schemas.microsoft.com/office/drawing/2014/main" id="{F1943C14-6075-500D-DB9F-A207F23BC86C}"/>
              </a:ext>
            </a:extLst>
          </p:cNvPr>
          <p:cNvSpPr txBox="1"/>
          <p:nvPr/>
        </p:nvSpPr>
        <p:spPr>
          <a:xfrm>
            <a:off x="2764220" y="5123794"/>
            <a:ext cx="2606565" cy="276999"/>
          </a:xfrm>
          <a:prstGeom prst="rect">
            <a:avLst/>
          </a:prstGeom>
          <a:noFill/>
        </p:spPr>
        <p:txBody>
          <a:bodyPr wrap="square" rtlCol="0">
            <a:spAutoFit/>
          </a:bodyPr>
          <a:lstStyle/>
          <a:p>
            <a:r>
              <a:rPr lang="en-US" sz="1200" i="1" dirty="0"/>
              <a:t>Portion of Figure 2C-2, Drawing B</a:t>
            </a:r>
          </a:p>
        </p:txBody>
      </p:sp>
      <p:pic>
        <p:nvPicPr>
          <p:cNvPr id="6" name="Picture 5" descr="A close up of a sign assembly at an exit ramp. An E5-1c sign is mounted above a W13-1aP plaque. ">
            <a:extLst>
              <a:ext uri="{FF2B5EF4-FFF2-40B4-BE49-F238E27FC236}">
                <a16:creationId xmlns:a16="http://schemas.microsoft.com/office/drawing/2014/main" id="{AB0F7B64-A0C8-FEEB-72D6-C7BB1C7FCD19}"/>
              </a:ext>
            </a:extLst>
          </p:cNvPr>
          <p:cNvPicPr>
            <a:picLocks noChangeAspect="1"/>
          </p:cNvPicPr>
          <p:nvPr/>
        </p:nvPicPr>
        <p:blipFill rotWithShape="1">
          <a:blip r:embed="rId4"/>
          <a:srcRect l="-1" r="-1" b="180"/>
          <a:stretch/>
        </p:blipFill>
        <p:spPr>
          <a:xfrm>
            <a:off x="7517172" y="2657540"/>
            <a:ext cx="3279932" cy="2318601"/>
          </a:xfrm>
          <a:prstGeom prst="rect">
            <a:avLst/>
          </a:prstGeom>
          <a:ln>
            <a:noFill/>
          </a:ln>
        </p:spPr>
      </p:pic>
      <p:sp>
        <p:nvSpPr>
          <p:cNvPr id="7" name="TextBox 6">
            <a:extLst>
              <a:ext uri="{FF2B5EF4-FFF2-40B4-BE49-F238E27FC236}">
                <a16:creationId xmlns:a16="http://schemas.microsoft.com/office/drawing/2014/main" id="{3D7E4A7C-4BFB-F4E0-33BF-2E04C8572319}"/>
              </a:ext>
            </a:extLst>
          </p:cNvPr>
          <p:cNvSpPr txBox="1"/>
          <p:nvPr/>
        </p:nvSpPr>
        <p:spPr>
          <a:xfrm>
            <a:off x="7918055" y="5123794"/>
            <a:ext cx="2478166" cy="276999"/>
          </a:xfrm>
          <a:prstGeom prst="rect">
            <a:avLst/>
          </a:prstGeom>
          <a:noFill/>
        </p:spPr>
        <p:txBody>
          <a:bodyPr wrap="square" rtlCol="0">
            <a:spAutoFit/>
          </a:bodyPr>
          <a:lstStyle/>
          <a:p>
            <a:r>
              <a:rPr lang="en-US" sz="1200" i="1" dirty="0"/>
              <a:t>Portion of Figure 2C-3, Drawing E</a:t>
            </a:r>
          </a:p>
        </p:txBody>
      </p:sp>
      <p:sp>
        <p:nvSpPr>
          <p:cNvPr id="5" name="TextBox 4">
            <a:extLst>
              <a:ext uri="{FF2B5EF4-FFF2-40B4-BE49-F238E27FC236}">
                <a16:creationId xmlns:a16="http://schemas.microsoft.com/office/drawing/2014/main" id="{5CAB6602-4D8A-0A8B-172E-432A122B9681}"/>
              </a:ext>
              <a:ext uri="{C183D7F6-B498-43B3-948B-1728B52AA6E4}">
                <adec:decorative xmlns:adec="http://schemas.microsoft.com/office/drawing/2017/decorative" val="1"/>
              </a:ext>
            </a:extLst>
          </p:cNvPr>
          <p:cNvSpPr txBox="1"/>
          <p:nvPr/>
        </p:nvSpPr>
        <p:spPr>
          <a:xfrm>
            <a:off x="2816772" y="2366537"/>
            <a:ext cx="599090" cy="276999"/>
          </a:xfrm>
          <a:prstGeom prst="rect">
            <a:avLst/>
          </a:prstGeom>
          <a:solidFill>
            <a:schemeClr val="bg1"/>
          </a:solidFill>
        </p:spPr>
        <p:txBody>
          <a:bodyPr wrap="square" rtlCol="0">
            <a:spAutoFit/>
          </a:bodyPr>
          <a:lstStyle/>
          <a:p>
            <a:endParaRPr lang="en-US" sz="1200" dirty="0"/>
          </a:p>
        </p:txBody>
      </p:sp>
    </p:spTree>
    <p:extLst>
      <p:ext uri="{BB962C8B-B14F-4D97-AF65-F5344CB8AC3E}">
        <p14:creationId xmlns:p14="http://schemas.microsoft.com/office/powerpoint/2010/main" val="1519389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DB451-DC5E-EF16-5C9E-CC1C8D7DE7EB}"/>
              </a:ext>
            </a:extLst>
          </p:cNvPr>
          <p:cNvSpPr>
            <a:spLocks noGrp="1"/>
          </p:cNvSpPr>
          <p:nvPr>
            <p:ph type="title"/>
          </p:nvPr>
        </p:nvSpPr>
        <p:spPr/>
        <p:txBody>
          <a:bodyPr/>
          <a:lstStyle/>
          <a:p>
            <a:r>
              <a:rPr lang="en-US" dirty="0"/>
              <a:t>Other New Supplemental Warning Plaques</a:t>
            </a:r>
          </a:p>
        </p:txBody>
      </p:sp>
      <p:pic>
        <p:nvPicPr>
          <p:cNvPr id="6" name="Picture 5" descr="A horizontal rectangular yellow plaque with a diagonal black arrow pointing down and to the left.">
            <a:extLst>
              <a:ext uri="{FF2B5EF4-FFF2-40B4-BE49-F238E27FC236}">
                <a16:creationId xmlns:a16="http://schemas.microsoft.com/office/drawing/2014/main" id="{312DA39C-9FED-FD81-0F3A-D6135E968A18}"/>
              </a:ext>
            </a:extLst>
          </p:cNvPr>
          <p:cNvPicPr>
            <a:picLocks noChangeAspect="1"/>
          </p:cNvPicPr>
          <p:nvPr/>
        </p:nvPicPr>
        <p:blipFill rotWithShape="1">
          <a:blip r:embed="rId3"/>
          <a:srcRect r="53166" b="20549"/>
          <a:stretch/>
        </p:blipFill>
        <p:spPr>
          <a:xfrm>
            <a:off x="1793291" y="1724321"/>
            <a:ext cx="1564667" cy="1089744"/>
          </a:xfrm>
          <a:prstGeom prst="rect">
            <a:avLst/>
          </a:prstGeom>
        </p:spPr>
      </p:pic>
      <p:sp>
        <p:nvSpPr>
          <p:cNvPr id="7" name="TextBox 6">
            <a:extLst>
              <a:ext uri="{FF2B5EF4-FFF2-40B4-BE49-F238E27FC236}">
                <a16:creationId xmlns:a16="http://schemas.microsoft.com/office/drawing/2014/main" id="{0FE46A7D-E937-887D-D383-EA1E5C0B0AF7}"/>
              </a:ext>
            </a:extLst>
          </p:cNvPr>
          <p:cNvSpPr txBox="1"/>
          <p:nvPr/>
        </p:nvSpPr>
        <p:spPr>
          <a:xfrm>
            <a:off x="2057400" y="2744056"/>
            <a:ext cx="1600200" cy="369332"/>
          </a:xfrm>
          <a:prstGeom prst="rect">
            <a:avLst/>
          </a:prstGeom>
          <a:noFill/>
        </p:spPr>
        <p:txBody>
          <a:bodyPr wrap="square" rtlCol="0">
            <a:spAutoFit/>
          </a:bodyPr>
          <a:lstStyle/>
          <a:p>
            <a:r>
              <a:rPr lang="en-US" dirty="0"/>
              <a:t>W16-7P</a:t>
            </a:r>
          </a:p>
        </p:txBody>
      </p:sp>
      <p:sp>
        <p:nvSpPr>
          <p:cNvPr id="18" name="TextBox 17">
            <a:extLst>
              <a:ext uri="{FF2B5EF4-FFF2-40B4-BE49-F238E27FC236}">
                <a16:creationId xmlns:a16="http://schemas.microsoft.com/office/drawing/2014/main" id="{30513E55-E046-C558-824F-02DB865547BE}"/>
              </a:ext>
            </a:extLst>
          </p:cNvPr>
          <p:cNvSpPr txBox="1"/>
          <p:nvPr/>
        </p:nvSpPr>
        <p:spPr>
          <a:xfrm>
            <a:off x="1903805" y="3095832"/>
            <a:ext cx="1343638" cy="276999"/>
          </a:xfrm>
          <a:prstGeom prst="rect">
            <a:avLst/>
          </a:prstGeom>
          <a:noFill/>
        </p:spPr>
        <p:txBody>
          <a:bodyPr wrap="none" rtlCol="0">
            <a:spAutoFit/>
          </a:bodyPr>
          <a:lstStyle/>
          <a:p>
            <a:r>
              <a:rPr lang="en-US" sz="1200" dirty="0"/>
              <a:t>(Existing Plaque)</a:t>
            </a:r>
          </a:p>
        </p:txBody>
      </p:sp>
      <p:pic>
        <p:nvPicPr>
          <p:cNvPr id="4" name="Picture 3" descr="A horizontal rectangular yellow plaque with two black arrows pointing diagonally down toward the lower left and lower right sides of the plaque. The shafts of these arrows are connected at the top center of the plaque.">
            <a:extLst>
              <a:ext uri="{FF2B5EF4-FFF2-40B4-BE49-F238E27FC236}">
                <a16:creationId xmlns:a16="http://schemas.microsoft.com/office/drawing/2014/main" id="{38FE7719-E4C4-DE54-9DC1-D410B6BFC0BB}"/>
              </a:ext>
            </a:extLst>
          </p:cNvPr>
          <p:cNvPicPr>
            <a:picLocks noChangeAspect="1"/>
          </p:cNvPicPr>
          <p:nvPr/>
        </p:nvPicPr>
        <p:blipFill rotWithShape="1">
          <a:blip r:embed="rId3"/>
          <a:srcRect l="53166" b="22222"/>
          <a:stretch/>
        </p:blipFill>
        <p:spPr>
          <a:xfrm>
            <a:off x="3581400" y="1733724"/>
            <a:ext cx="1564667" cy="1066800"/>
          </a:xfrm>
          <a:prstGeom prst="rect">
            <a:avLst/>
          </a:prstGeom>
        </p:spPr>
      </p:pic>
      <p:sp>
        <p:nvSpPr>
          <p:cNvPr id="9" name="TextBox 8">
            <a:extLst>
              <a:ext uri="{FF2B5EF4-FFF2-40B4-BE49-F238E27FC236}">
                <a16:creationId xmlns:a16="http://schemas.microsoft.com/office/drawing/2014/main" id="{F8F3267E-2D0F-E4E3-404C-61B6D3A2153B}"/>
              </a:ext>
            </a:extLst>
          </p:cNvPr>
          <p:cNvSpPr txBox="1"/>
          <p:nvPr/>
        </p:nvSpPr>
        <p:spPr>
          <a:xfrm>
            <a:off x="3709405" y="2854100"/>
            <a:ext cx="1600200" cy="369332"/>
          </a:xfrm>
          <a:prstGeom prst="rect">
            <a:avLst/>
          </a:prstGeom>
          <a:noFill/>
        </p:spPr>
        <p:txBody>
          <a:bodyPr wrap="square" rtlCol="0">
            <a:spAutoFit/>
          </a:bodyPr>
          <a:lstStyle/>
          <a:p>
            <a:r>
              <a:rPr lang="en-US" dirty="0"/>
              <a:t>W16-7aP</a:t>
            </a:r>
          </a:p>
        </p:txBody>
      </p:sp>
      <p:pic>
        <p:nvPicPr>
          <p:cNvPr id="10" name="Picture 9" descr="A horizontal rectangular yellow plaque with the words &quot;IN ROAD&quot; in black on two lines.">
            <a:extLst>
              <a:ext uri="{FF2B5EF4-FFF2-40B4-BE49-F238E27FC236}">
                <a16:creationId xmlns:a16="http://schemas.microsoft.com/office/drawing/2014/main" id="{7032B301-8306-09F9-6005-A37DD7D577CA}"/>
              </a:ext>
            </a:extLst>
          </p:cNvPr>
          <p:cNvPicPr>
            <a:picLocks noChangeAspect="1"/>
          </p:cNvPicPr>
          <p:nvPr/>
        </p:nvPicPr>
        <p:blipFill rotWithShape="1">
          <a:blip r:embed="rId4"/>
          <a:srcRect r="50975" b="30729"/>
          <a:stretch/>
        </p:blipFill>
        <p:spPr>
          <a:xfrm>
            <a:off x="5323645" y="1786606"/>
            <a:ext cx="1600200" cy="1027459"/>
          </a:xfrm>
          <a:prstGeom prst="rect">
            <a:avLst/>
          </a:prstGeom>
        </p:spPr>
      </p:pic>
      <p:sp>
        <p:nvSpPr>
          <p:cNvPr id="14" name="TextBox 13">
            <a:extLst>
              <a:ext uri="{FF2B5EF4-FFF2-40B4-BE49-F238E27FC236}">
                <a16:creationId xmlns:a16="http://schemas.microsoft.com/office/drawing/2014/main" id="{F25F5FF7-CBA5-3B58-3EC5-51195353764B}"/>
              </a:ext>
            </a:extLst>
          </p:cNvPr>
          <p:cNvSpPr txBox="1"/>
          <p:nvPr/>
        </p:nvSpPr>
        <p:spPr>
          <a:xfrm>
            <a:off x="5630311" y="2820666"/>
            <a:ext cx="1600200" cy="369332"/>
          </a:xfrm>
          <a:prstGeom prst="rect">
            <a:avLst/>
          </a:prstGeom>
          <a:noFill/>
        </p:spPr>
        <p:txBody>
          <a:bodyPr wrap="square" rtlCol="0">
            <a:spAutoFit/>
          </a:bodyPr>
          <a:lstStyle/>
          <a:p>
            <a:r>
              <a:rPr lang="en-US" dirty="0"/>
              <a:t>W16-1P</a:t>
            </a:r>
          </a:p>
        </p:txBody>
      </p:sp>
      <p:pic>
        <p:nvPicPr>
          <p:cNvPr id="13" name="Picture 12" descr="A horizontal rectangular yellow plaque with the words &quot;IN STREET&quot; in black on two lines.">
            <a:extLst>
              <a:ext uri="{FF2B5EF4-FFF2-40B4-BE49-F238E27FC236}">
                <a16:creationId xmlns:a16="http://schemas.microsoft.com/office/drawing/2014/main" id="{DF182EB3-8B82-9D5E-6B84-5F720FE81CAE}"/>
              </a:ext>
            </a:extLst>
          </p:cNvPr>
          <p:cNvPicPr>
            <a:picLocks noChangeAspect="1"/>
          </p:cNvPicPr>
          <p:nvPr/>
        </p:nvPicPr>
        <p:blipFill rotWithShape="1">
          <a:blip r:embed="rId4"/>
          <a:srcRect l="52064" b="30240"/>
          <a:stretch/>
        </p:blipFill>
        <p:spPr>
          <a:xfrm>
            <a:off x="7010365" y="1779348"/>
            <a:ext cx="1564667" cy="1034717"/>
          </a:xfrm>
          <a:prstGeom prst="rect">
            <a:avLst/>
          </a:prstGeom>
        </p:spPr>
      </p:pic>
      <p:sp>
        <p:nvSpPr>
          <p:cNvPr id="16" name="TextBox 15">
            <a:extLst>
              <a:ext uri="{FF2B5EF4-FFF2-40B4-BE49-F238E27FC236}">
                <a16:creationId xmlns:a16="http://schemas.microsoft.com/office/drawing/2014/main" id="{AF050237-91D9-2CD2-84BF-D47CED5B869D}"/>
              </a:ext>
            </a:extLst>
          </p:cNvPr>
          <p:cNvSpPr txBox="1"/>
          <p:nvPr/>
        </p:nvSpPr>
        <p:spPr>
          <a:xfrm>
            <a:off x="7245467" y="2813653"/>
            <a:ext cx="1600200" cy="369332"/>
          </a:xfrm>
          <a:prstGeom prst="rect">
            <a:avLst/>
          </a:prstGeom>
          <a:noFill/>
        </p:spPr>
        <p:txBody>
          <a:bodyPr wrap="square" rtlCol="0">
            <a:spAutoFit/>
          </a:bodyPr>
          <a:lstStyle/>
          <a:p>
            <a:r>
              <a:rPr lang="en-US" dirty="0"/>
              <a:t>W16-1aP</a:t>
            </a:r>
          </a:p>
        </p:txBody>
      </p:sp>
      <p:pic>
        <p:nvPicPr>
          <p:cNvPr id="11" name="Content Placeholder 10" descr="A horizontal rectangular plaque with the words &quot;EXCEPT BICYCLES&quot; in black on two lines.">
            <a:extLst>
              <a:ext uri="{FF2B5EF4-FFF2-40B4-BE49-F238E27FC236}">
                <a16:creationId xmlns:a16="http://schemas.microsoft.com/office/drawing/2014/main" id="{42AB254E-3A2A-9512-CCFE-9D5625743DB7}"/>
              </a:ext>
            </a:extLst>
          </p:cNvPr>
          <p:cNvPicPr>
            <a:picLocks noGrp="1" noChangeAspect="1"/>
          </p:cNvPicPr>
          <p:nvPr>
            <p:ph idx="1"/>
          </p:nvPr>
        </p:nvPicPr>
        <p:blipFill rotWithShape="1">
          <a:blip r:embed="rId5"/>
          <a:srcRect b="26374"/>
          <a:stretch/>
        </p:blipFill>
        <p:spPr>
          <a:xfrm>
            <a:off x="8885018" y="1949934"/>
            <a:ext cx="1468192" cy="735301"/>
          </a:xfrm>
        </p:spPr>
      </p:pic>
      <p:sp>
        <p:nvSpPr>
          <p:cNvPr id="20" name="TextBox 19">
            <a:extLst>
              <a:ext uri="{FF2B5EF4-FFF2-40B4-BE49-F238E27FC236}">
                <a16:creationId xmlns:a16="http://schemas.microsoft.com/office/drawing/2014/main" id="{0B994021-64BB-23FC-D064-0709A9438DA6}"/>
              </a:ext>
            </a:extLst>
          </p:cNvPr>
          <p:cNvSpPr txBox="1"/>
          <p:nvPr/>
        </p:nvSpPr>
        <p:spPr>
          <a:xfrm>
            <a:off x="9023245" y="2726500"/>
            <a:ext cx="1600200" cy="369332"/>
          </a:xfrm>
          <a:prstGeom prst="rect">
            <a:avLst/>
          </a:prstGeom>
          <a:noFill/>
        </p:spPr>
        <p:txBody>
          <a:bodyPr wrap="square" rtlCol="0">
            <a:spAutoFit/>
          </a:bodyPr>
          <a:lstStyle/>
          <a:p>
            <a:r>
              <a:rPr lang="en-US" dirty="0"/>
              <a:t>W16-20P</a:t>
            </a:r>
          </a:p>
        </p:txBody>
      </p:sp>
      <p:grpSp>
        <p:nvGrpSpPr>
          <p:cNvPr id="3" name="Group 2" descr="A vertical rectangular yellow plaque with the words &quot;SHARE THE ROAD&quot; is crossed out.">
            <a:extLst>
              <a:ext uri="{FF2B5EF4-FFF2-40B4-BE49-F238E27FC236}">
                <a16:creationId xmlns:a16="http://schemas.microsoft.com/office/drawing/2014/main" id="{82914AC7-0521-7A06-D59F-73FF2240370E}"/>
              </a:ext>
            </a:extLst>
          </p:cNvPr>
          <p:cNvGrpSpPr/>
          <p:nvPr/>
        </p:nvGrpSpPr>
        <p:grpSpPr>
          <a:xfrm>
            <a:off x="5290355" y="3579515"/>
            <a:ext cx="1776996" cy="2287885"/>
            <a:chOff x="5290355" y="3579515"/>
            <a:chExt cx="1776996" cy="2287885"/>
          </a:xfrm>
        </p:grpSpPr>
        <p:pic>
          <p:nvPicPr>
            <p:cNvPr id="8" name="Picture 7">
              <a:extLst>
                <a:ext uri="{FF2B5EF4-FFF2-40B4-BE49-F238E27FC236}">
                  <a16:creationId xmlns:a16="http://schemas.microsoft.com/office/drawing/2014/main" id="{8FB81461-F17A-DB53-8C42-47739D0B27CA}"/>
                </a:ext>
              </a:extLst>
            </p:cNvPr>
            <p:cNvPicPr>
              <a:picLocks noChangeAspect="1"/>
            </p:cNvPicPr>
            <p:nvPr/>
          </p:nvPicPr>
          <p:blipFill rotWithShape="1">
            <a:blip r:embed="rId6"/>
            <a:srcRect r="2059" b="13906"/>
            <a:stretch/>
          </p:blipFill>
          <p:spPr>
            <a:xfrm>
              <a:off x="5410202" y="3827834"/>
              <a:ext cx="1513644" cy="1887166"/>
            </a:xfrm>
            <a:prstGeom prst="rect">
              <a:avLst/>
            </a:prstGeom>
          </p:spPr>
        </p:pic>
        <p:cxnSp>
          <p:nvCxnSpPr>
            <p:cNvPr id="15" name="Straight Connector 14">
              <a:extLst>
                <a:ext uri="{FF2B5EF4-FFF2-40B4-BE49-F238E27FC236}">
                  <a16:creationId xmlns:a16="http://schemas.microsoft.com/office/drawing/2014/main" id="{87484132-C7FD-AC2E-AFA4-FF99CA93B533}"/>
                </a:ext>
              </a:extLst>
            </p:cNvPr>
            <p:cNvCxnSpPr>
              <a:cxnSpLocks/>
            </p:cNvCxnSpPr>
            <p:nvPr/>
          </p:nvCxnSpPr>
          <p:spPr bwMode="auto">
            <a:xfrm>
              <a:off x="5290355" y="3579515"/>
              <a:ext cx="1776995" cy="2275597"/>
            </a:xfrm>
            <a:prstGeom prst="line">
              <a:avLst/>
            </a:prstGeom>
            <a:ln w="76200">
              <a:solidFill>
                <a:srgbClr val="FF0000"/>
              </a:solidFill>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7" name="Straight Connector 16">
              <a:extLst>
                <a:ext uri="{FF2B5EF4-FFF2-40B4-BE49-F238E27FC236}">
                  <a16:creationId xmlns:a16="http://schemas.microsoft.com/office/drawing/2014/main" id="{F0A739CE-2FB5-1AEA-5FA0-61B36021282F}"/>
                </a:ext>
              </a:extLst>
            </p:cNvPr>
            <p:cNvCxnSpPr/>
            <p:nvPr/>
          </p:nvCxnSpPr>
          <p:spPr bwMode="auto">
            <a:xfrm flipH="1">
              <a:off x="5291742" y="3581400"/>
              <a:ext cx="1775609" cy="2286000"/>
            </a:xfrm>
            <a:prstGeom prst="line">
              <a:avLst/>
            </a:prstGeom>
            <a:solidFill>
              <a:schemeClr val="accent1"/>
            </a:solidFill>
            <a:ln w="76200" cap="flat" cmpd="sng" algn="ctr">
              <a:solidFill>
                <a:srgbClr val="FF0000"/>
              </a:solidFill>
              <a:prstDash val="solid"/>
              <a:round/>
              <a:headEnd type="none" w="med" len="med"/>
              <a:tailEnd type="none" w="med" len="med"/>
            </a:ln>
            <a:effectLst/>
          </p:spPr>
        </p:cxnSp>
      </p:grpSp>
      <p:sp>
        <p:nvSpPr>
          <p:cNvPr id="21" name="TextBox 20">
            <a:extLst>
              <a:ext uri="{FF2B5EF4-FFF2-40B4-BE49-F238E27FC236}">
                <a16:creationId xmlns:a16="http://schemas.microsoft.com/office/drawing/2014/main" id="{812BB5AC-3CEA-305B-6E06-45A6E65167F9}"/>
              </a:ext>
            </a:extLst>
          </p:cNvPr>
          <p:cNvSpPr txBox="1"/>
          <p:nvPr/>
        </p:nvSpPr>
        <p:spPr>
          <a:xfrm>
            <a:off x="5689408" y="5650468"/>
            <a:ext cx="1037963" cy="369332"/>
          </a:xfrm>
          <a:prstGeom prst="rect">
            <a:avLst/>
          </a:prstGeom>
          <a:noFill/>
        </p:spPr>
        <p:txBody>
          <a:bodyPr wrap="square" rtlCol="0">
            <a:spAutoFit/>
          </a:bodyPr>
          <a:lstStyle/>
          <a:p>
            <a:r>
              <a:rPr lang="en-US" dirty="0"/>
              <a:t>W16-1P</a:t>
            </a:r>
            <a:endParaRPr lang="en-US" sz="1600" dirty="0"/>
          </a:p>
        </p:txBody>
      </p:sp>
    </p:spTree>
    <p:extLst>
      <p:ext uri="{BB962C8B-B14F-4D97-AF65-F5344CB8AC3E}">
        <p14:creationId xmlns:p14="http://schemas.microsoft.com/office/powerpoint/2010/main" val="1868301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F734A-D76D-A8C9-BD3B-2FB36DA30FA0}"/>
              </a:ext>
            </a:extLst>
          </p:cNvPr>
          <p:cNvSpPr>
            <a:spLocks noGrp="1"/>
          </p:cNvSpPr>
          <p:nvPr>
            <p:ph type="title"/>
          </p:nvPr>
        </p:nvSpPr>
        <p:spPr>
          <a:xfrm>
            <a:off x="2639683" y="960408"/>
            <a:ext cx="7547429" cy="1771168"/>
          </a:xfrm>
        </p:spPr>
        <p:txBody>
          <a:bodyPr>
            <a:normAutofit/>
          </a:bodyPr>
          <a:lstStyle/>
          <a:p>
            <a:pPr fontAlgn="auto">
              <a:spcAft>
                <a:spcPts val="0"/>
              </a:spcAft>
            </a:pPr>
            <a:r>
              <a:rPr lang="en-US" sz="3600" spc="0" dirty="0">
                <a:latin typeface="FHWA Series F2001" panose="020B0807000000020003" pitchFamily="34" charset="0"/>
              </a:rPr>
              <a:t>FHWA’s National </a:t>
            </a:r>
            <a:br>
              <a:rPr lang="en-US" sz="3600" spc="0" dirty="0">
                <a:latin typeface="FHWA Series F2001" panose="020B0807000000020003" pitchFamily="34" charset="0"/>
              </a:rPr>
            </a:br>
            <a:r>
              <a:rPr lang="en-US" sz="3600" spc="0" dirty="0">
                <a:latin typeface="FHWA Series F2001" panose="020B0807000000020003" pitchFamily="34" charset="0"/>
              </a:rPr>
              <a:t>Traffic Control Devices Program</a:t>
            </a:r>
            <a:endParaRPr lang="en-US" sz="3600" dirty="0"/>
          </a:p>
        </p:txBody>
      </p:sp>
      <p:pic>
        <p:nvPicPr>
          <p:cNvPr id="5" name="Picture 4">
            <a:extLst>
              <a:ext uri="{FF2B5EF4-FFF2-40B4-BE49-F238E27FC236}">
                <a16:creationId xmlns:a16="http://schemas.microsoft.com/office/drawing/2014/main" id="{7CD49B64-CDE7-B1E0-F19F-D08462DCE392}"/>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63264" y="2371805"/>
            <a:ext cx="1988820" cy="1988820"/>
          </a:xfrm>
          <a:prstGeom prst="rect">
            <a:avLst/>
          </a:prstGeom>
        </p:spPr>
      </p:pic>
      <p:sp>
        <p:nvSpPr>
          <p:cNvPr id="4" name="Rectangle: Rounded Corners 3">
            <a:extLst>
              <a:ext uri="{FF2B5EF4-FFF2-40B4-BE49-F238E27FC236}">
                <a16:creationId xmlns:a16="http://schemas.microsoft.com/office/drawing/2014/main" id="{36619398-1EE9-A692-B5C7-91E26FD3549A}"/>
              </a:ext>
            </a:extLst>
          </p:cNvPr>
          <p:cNvSpPr/>
          <p:nvPr/>
        </p:nvSpPr>
        <p:spPr bwMode="auto">
          <a:xfrm>
            <a:off x="3509449" y="2867553"/>
            <a:ext cx="6537210" cy="997324"/>
          </a:xfrm>
          <a:prstGeom prst="roundRect">
            <a:avLst>
              <a:gd name="adj" fmla="val 25656"/>
            </a:avLst>
          </a:prstGeom>
          <a:solidFill>
            <a:srgbClr val="FFFFFF"/>
          </a:solidFill>
          <a:ln w="50800" cap="flat" cmpd="sng" algn="ctr">
            <a:solidFill>
              <a:srgbClr val="000099"/>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174625" marR="0" lvl="0" indent="0" defTabSz="914400" eaLnBrk="1" fontAlgn="base" latinLnBrk="0" hangingPunct="1">
              <a:lnSpc>
                <a:spcPct val="100000"/>
              </a:lnSpc>
              <a:spcBef>
                <a:spcPct val="0"/>
              </a:spcBef>
              <a:spcAft>
                <a:spcPts val="0"/>
              </a:spcAft>
              <a:buClrTx/>
              <a:buSzTx/>
              <a:buFontTx/>
              <a:buNone/>
              <a:tabLst/>
              <a:defRPr/>
            </a:pPr>
            <a:r>
              <a:rPr kumimoji="0" lang="en-US" altLang="en-US" sz="2000" b="0" i="0" u="none" strike="noStrike" kern="0" cap="none" spc="0" normalizeH="0" baseline="0" noProof="0" dirty="0">
                <a:ln>
                  <a:noFill/>
                </a:ln>
                <a:solidFill>
                  <a:srgbClr val="000099"/>
                </a:solidFill>
                <a:effectLst/>
                <a:uLnTx/>
                <a:uFillTx/>
              </a:rPr>
              <a:t>for more information:</a:t>
            </a:r>
          </a:p>
          <a:p>
            <a:pPr marL="0" marR="0" lvl="0" indent="0" algn="ctr" defTabSz="914400" eaLnBrk="1" fontAlgn="base" latinLnBrk="0" hangingPunct="1">
              <a:lnSpc>
                <a:spcPct val="100000"/>
              </a:lnSpc>
              <a:spcBef>
                <a:spcPts val="0"/>
              </a:spcBef>
              <a:spcAft>
                <a:spcPts val="600"/>
              </a:spcAft>
              <a:buClrTx/>
              <a:buSzTx/>
              <a:buFontTx/>
              <a:buNone/>
              <a:tabLst/>
              <a:defRPr/>
            </a:pPr>
            <a:r>
              <a:rPr kumimoji="0" lang="en-US" altLang="en-US" sz="3600" i="0" u="none" strike="noStrike" kern="0" cap="none" spc="150" normalizeH="0" noProof="0" dirty="0">
                <a:ln>
                  <a:noFill/>
                </a:ln>
                <a:solidFill>
                  <a:srgbClr val="000099"/>
                </a:solidFill>
                <a:effectLst/>
                <a:uLnTx/>
                <a:uFillTx/>
                <a:hlinkClick r:id="rId4">
                  <a:extLst>
                    <a:ext uri="{A12FA001-AC4F-418D-AE19-62706E023703}">
                      <ahyp:hlinkClr xmlns:ahyp="http://schemas.microsoft.com/office/drawing/2018/hyperlinkcolor" val="tx"/>
                    </a:ext>
                  </a:extLst>
                </a:hlinkClick>
              </a:rPr>
              <a:t>mutcd.f</a:t>
            </a:r>
            <a:r>
              <a:rPr kumimoji="0" lang="en-US" altLang="en-US" sz="3600" i="0" u="none" strike="noStrike" kern="0" cap="none" spc="150" normalizeH="0" noProof="0" dirty="0">
                <a:ln>
                  <a:noFill/>
                </a:ln>
                <a:solidFill>
                  <a:srgbClr val="000099"/>
                </a:solidFill>
                <a:effectLst/>
                <a:uLnTx/>
                <a:uFillTx/>
                <a:hlinkClick r:id="rId5">
                  <a:extLst>
                    <a:ext uri="{A12FA001-AC4F-418D-AE19-62706E023703}">
                      <ahyp:hlinkClr xmlns:ahyp="http://schemas.microsoft.com/office/drawing/2018/hyperlinkcolor" val="tx"/>
                    </a:ext>
                  </a:extLst>
                </a:hlinkClick>
              </a:rPr>
              <a:t>hwa.dot.gov</a:t>
            </a:r>
            <a:endParaRPr kumimoji="0" lang="en-US" altLang="en-US" sz="3600" i="0" u="none" strike="noStrike" kern="0" cap="none" spc="150" normalizeH="0" noProof="0" dirty="0">
              <a:ln>
                <a:noFill/>
              </a:ln>
              <a:solidFill>
                <a:srgbClr val="000099"/>
              </a:solidFill>
              <a:effectLst/>
              <a:uLnTx/>
              <a:uFillTx/>
            </a:endParaRPr>
          </a:p>
        </p:txBody>
      </p:sp>
      <p:sp>
        <p:nvSpPr>
          <p:cNvPr id="3" name="Subtitle 2">
            <a:extLst>
              <a:ext uri="{FF2B5EF4-FFF2-40B4-BE49-F238E27FC236}">
                <a16:creationId xmlns:a16="http://schemas.microsoft.com/office/drawing/2014/main" id="{5C3F6485-BBC7-AF72-07A0-4398EEE39837}"/>
              </a:ext>
            </a:extLst>
          </p:cNvPr>
          <p:cNvSpPr>
            <a:spLocks noGrp="1"/>
          </p:cNvSpPr>
          <p:nvPr>
            <p:ph type="body" idx="1"/>
          </p:nvPr>
        </p:nvSpPr>
        <p:spPr>
          <a:xfrm>
            <a:off x="3539266" y="3980928"/>
            <a:ext cx="7547429" cy="2327857"/>
          </a:xfrm>
        </p:spPr>
        <p:txBody>
          <a:bodyPr>
            <a:noAutofit/>
          </a:bodyPr>
          <a:lstStyle/>
          <a:p>
            <a:pPr marL="795338" marR="0" lvl="0" indent="-452438"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normalizeH="0" noProof="0" dirty="0">
                <a:ln>
                  <a:noFill/>
                </a:ln>
                <a:effectLst/>
                <a:uLnTx/>
                <a:uFillTx/>
                <a:latin typeface="FHWA Series F2001" panose="020B0807000000020003" pitchFamily="34" charset="0"/>
                <a:cs typeface="+mn-cs"/>
              </a:rPr>
              <a:t>e–Subscribe Service</a:t>
            </a:r>
            <a:endParaRPr kumimoji="0" lang="en-US" altLang="en-US" sz="1800" i="0" u="none" strike="noStrike" kern="0" cap="none" normalizeH="0" noProof="0" dirty="0">
              <a:ln>
                <a:noFill/>
              </a:ln>
              <a:effectLst/>
              <a:uLnTx/>
              <a:uFillTx/>
              <a:latin typeface="FHWA Series F2001" panose="020B0807000000020003" pitchFamily="34" charset="0"/>
              <a:cs typeface="+mn-cs"/>
            </a:endParaRPr>
          </a:p>
          <a:p>
            <a:pPr marL="1085850" marR="0" lvl="0" indent="-457200"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normalizeH="0" noProof="0" dirty="0">
                <a:ln>
                  <a:noFill/>
                </a:ln>
                <a:effectLst/>
                <a:uLnTx/>
                <a:uFillTx/>
                <a:latin typeface="FHWA Series F2001" panose="020B0807000000020003" pitchFamily="34" charset="0"/>
                <a:cs typeface="+mn-cs"/>
              </a:rPr>
              <a:t>Official Rulings Database</a:t>
            </a:r>
          </a:p>
          <a:p>
            <a:pPr marL="1376363" marR="0" lvl="0" indent="-461963"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1" u="none" strike="noStrike" kern="0" cap="none" normalizeH="0" noProof="0" dirty="0">
                <a:ln>
                  <a:noFill/>
                </a:ln>
                <a:effectLst/>
                <a:uLnTx/>
                <a:uFillTx/>
                <a:latin typeface="FHWA Series F2001" panose="020B0807000000020003" pitchFamily="34" charset="0"/>
                <a:cs typeface="+mn-cs"/>
              </a:rPr>
              <a:t>Standard Highway Signs</a:t>
            </a:r>
          </a:p>
          <a:p>
            <a:pPr marL="1657350" marR="0" lvl="0" indent="-457200"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normalizeH="0" noProof="0" dirty="0">
                <a:ln>
                  <a:noFill/>
                </a:ln>
                <a:effectLst/>
                <a:uLnTx/>
                <a:uFillTx/>
                <a:latin typeface="FHWA Series F2001" panose="020B0807000000020003" pitchFamily="34" charset="0"/>
                <a:cs typeface="+mn-cs"/>
              </a:rPr>
              <a:t>Frequently Asked </a:t>
            </a:r>
            <a:r>
              <a:rPr lang="en-US" altLang="en-US" sz="2400" kern="0" dirty="0">
                <a:latin typeface="FHWA Series F2001" panose="020B0807000000020003" pitchFamily="34" charset="0"/>
                <a:cs typeface="+mn-cs"/>
              </a:rPr>
              <a:t>Questions</a:t>
            </a:r>
            <a:endParaRPr kumimoji="0" lang="en-US" altLang="en-US" sz="2400" i="0" u="none" strike="noStrike" kern="0" cap="none" normalizeH="0" noProof="0" dirty="0">
              <a:ln>
                <a:noFill/>
              </a:ln>
              <a:effectLst/>
              <a:uLnTx/>
              <a:uFillTx/>
              <a:latin typeface="FHWA Series F2001" panose="020B0807000000020003" pitchFamily="34" charset="0"/>
              <a:cs typeface="+mn-cs"/>
            </a:endParaRPr>
          </a:p>
          <a:p>
            <a:pPr marL="1947863" marR="0" lvl="0" indent="-461963"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spc="200" normalizeH="0" noProof="0" dirty="0">
                <a:ln>
                  <a:noFill/>
                </a:ln>
                <a:effectLst/>
                <a:uLnTx/>
                <a:uFillTx/>
                <a:latin typeface="FHWA Series F2001" panose="020B0807000000020003" pitchFamily="34" charset="0"/>
                <a:cs typeface="+mn-cs"/>
              </a:rPr>
              <a:t>MUTCD</a:t>
            </a:r>
            <a:r>
              <a:rPr kumimoji="0" lang="en-US" altLang="en-US" sz="2400" i="0" u="none" strike="noStrike" kern="0" cap="none" normalizeH="0" noProof="0" dirty="0">
                <a:ln>
                  <a:noFill/>
                </a:ln>
                <a:effectLst/>
                <a:uLnTx/>
                <a:uFillTx/>
                <a:latin typeface="FHWA Series F2001" panose="020B0807000000020003" pitchFamily="34" charset="0"/>
                <a:cs typeface="+mn-cs"/>
              </a:rPr>
              <a:t> News Feed</a:t>
            </a:r>
            <a:endParaRPr lang="en-US" sz="2800" dirty="0">
              <a:latin typeface="FHWA Series F2001" panose="020B0807000000020003" pitchFamily="34" charset="0"/>
            </a:endParaRPr>
          </a:p>
        </p:txBody>
      </p:sp>
    </p:spTree>
    <p:extLst>
      <p:ext uri="{BB962C8B-B14F-4D97-AF65-F5344CB8AC3E}">
        <p14:creationId xmlns:p14="http://schemas.microsoft.com/office/powerpoint/2010/main" val="3573914051"/>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par>
                                <p:cTn id="8" presetID="26" presetClass="emph" presetSubtype="0" fill="hold" grpId="1" nodeType="withEffect">
                                  <p:stCondLst>
                                    <p:cond delay="500"/>
                                  </p:stCondLst>
                                  <p:childTnLst>
                                    <p:animEffect transition="out" filter="fade">
                                      <p:cBhvr>
                                        <p:cTn id="9" dur="1000" tmFilter="0, 0; .2, .5; .8, .5; 1, 0"/>
                                        <p:tgtEl>
                                          <p:spTgt spid="4"/>
                                        </p:tgtEl>
                                      </p:cBhvr>
                                    </p:animEffect>
                                    <p:animScale>
                                      <p:cBhvr>
                                        <p:cTn id="10" dur="500" autoRev="1" fill="hold"/>
                                        <p:tgtEl>
                                          <p:spTgt spid="4"/>
                                        </p:tgtEl>
                                      </p:cBhvr>
                                      <p:by x="105000" y="105000"/>
                                    </p:animScale>
                                  </p:childTnLst>
                                </p:cTn>
                              </p:par>
                            </p:childTnLst>
                          </p:cTn>
                        </p:par>
                        <p:par>
                          <p:cTn id="11" fill="hold">
                            <p:stCondLst>
                              <p:cond delay="1500"/>
                            </p:stCondLst>
                            <p:childTnLst>
                              <p:par>
                                <p:cTn id="12" presetID="10" presetClass="entr" presetSubtype="0" fill="hold" grpId="1" nodeType="afterEffect">
                                  <p:stCondLst>
                                    <p:cond delay="100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childTnLst>
                                </p:cTn>
                              </p:par>
                              <p:par>
                                <p:cTn id="15" presetID="26" presetClass="emph" presetSubtype="0" fill="hold" grpId="0" nodeType="withEffect">
                                  <p:stCondLst>
                                    <p:cond delay="1000"/>
                                  </p:stCondLst>
                                  <p:childTnLst>
                                    <p:animEffect transition="out" filter="fade">
                                      <p:cBhvr>
                                        <p:cTn id="16" dur="1000" tmFilter="0, 0; .2, .5; .8, .5; 1, 0"/>
                                        <p:tgtEl>
                                          <p:spTgt spid="3">
                                            <p:txEl>
                                              <p:pRg st="0" end="0"/>
                                            </p:txEl>
                                          </p:spTgt>
                                        </p:tgtEl>
                                      </p:cBhvr>
                                    </p:animEffect>
                                    <p:animScale>
                                      <p:cBhvr>
                                        <p:cTn id="17" dur="500" autoRev="1" fill="hold"/>
                                        <p:tgtEl>
                                          <p:spTgt spid="3">
                                            <p:txEl>
                                              <p:pRg st="0" end="0"/>
                                            </p:txEl>
                                          </p:spTgt>
                                        </p:tgtEl>
                                      </p:cBhvr>
                                      <p:by x="105000" y="105000"/>
                                    </p:animScale>
                                  </p:childTnLst>
                                </p:cTn>
                              </p:par>
                            </p:childTnLst>
                          </p:cTn>
                        </p:par>
                        <p:par>
                          <p:cTn id="18" fill="hold">
                            <p:stCondLst>
                              <p:cond delay="3500"/>
                            </p:stCondLst>
                            <p:childTnLst>
                              <p:par>
                                <p:cTn id="19" presetID="10" presetClass="entr" presetSubtype="0" fill="hold" grpId="1" nodeType="after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childTnLst>
                                </p:cTn>
                              </p:par>
                              <p:par>
                                <p:cTn id="22" presetID="26" presetClass="emph" presetSubtype="0" fill="hold" grpId="0" nodeType="withEffect">
                                  <p:stCondLst>
                                    <p:cond delay="0"/>
                                  </p:stCondLst>
                                  <p:childTnLst>
                                    <p:animEffect transition="out" filter="fade">
                                      <p:cBhvr>
                                        <p:cTn id="23" dur="1000" tmFilter="0, 0; .2, .5; .8, .5; 1, 0"/>
                                        <p:tgtEl>
                                          <p:spTgt spid="3">
                                            <p:txEl>
                                              <p:pRg st="1" end="1"/>
                                            </p:txEl>
                                          </p:spTgt>
                                        </p:tgtEl>
                                      </p:cBhvr>
                                    </p:animEffect>
                                    <p:animScale>
                                      <p:cBhvr>
                                        <p:cTn id="24" dur="500" autoRev="1" fill="hold"/>
                                        <p:tgtEl>
                                          <p:spTgt spid="3">
                                            <p:txEl>
                                              <p:pRg st="1" end="1"/>
                                            </p:txEl>
                                          </p:spTgt>
                                        </p:tgtEl>
                                      </p:cBhvr>
                                      <p:by x="105000" y="105000"/>
                                    </p:animScale>
                                  </p:childTnLst>
                                </p:cTn>
                              </p:par>
                            </p:childTnLst>
                          </p:cTn>
                        </p:par>
                        <p:par>
                          <p:cTn id="25" fill="hold">
                            <p:stCondLst>
                              <p:cond delay="4500"/>
                            </p:stCondLst>
                            <p:childTnLst>
                              <p:par>
                                <p:cTn id="26" presetID="10" presetClass="entr" presetSubtype="0" fill="hold" grpId="1" nodeType="after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childTnLst>
                                </p:cTn>
                              </p:par>
                              <p:par>
                                <p:cTn id="29" presetID="26" presetClass="emph" presetSubtype="0" fill="hold" grpId="0" nodeType="withEffect">
                                  <p:stCondLst>
                                    <p:cond delay="0"/>
                                  </p:stCondLst>
                                  <p:childTnLst>
                                    <p:animEffect transition="out" filter="fade">
                                      <p:cBhvr>
                                        <p:cTn id="30" dur="1000" tmFilter="0, 0; .2, .5; .8, .5; 1, 0"/>
                                        <p:tgtEl>
                                          <p:spTgt spid="3">
                                            <p:txEl>
                                              <p:pRg st="2" end="2"/>
                                            </p:txEl>
                                          </p:spTgt>
                                        </p:tgtEl>
                                      </p:cBhvr>
                                    </p:animEffect>
                                    <p:animScale>
                                      <p:cBhvr>
                                        <p:cTn id="31" dur="500" autoRev="1" fill="hold"/>
                                        <p:tgtEl>
                                          <p:spTgt spid="3">
                                            <p:txEl>
                                              <p:pRg st="2" end="2"/>
                                            </p:txEl>
                                          </p:spTgt>
                                        </p:tgtEl>
                                      </p:cBhvr>
                                      <p:by x="105000" y="105000"/>
                                    </p:animScale>
                                  </p:childTnLst>
                                </p:cTn>
                              </p:par>
                            </p:childTnLst>
                          </p:cTn>
                        </p:par>
                        <p:par>
                          <p:cTn id="32" fill="hold">
                            <p:stCondLst>
                              <p:cond delay="5500"/>
                            </p:stCondLst>
                            <p:childTnLst>
                              <p:par>
                                <p:cTn id="33" presetID="10" presetClass="entr" presetSubtype="0" fill="hold" grpId="1" nodeType="after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childTnLst>
                                </p:cTn>
                              </p:par>
                              <p:par>
                                <p:cTn id="36" presetID="26" presetClass="emph" presetSubtype="0" fill="hold" grpId="0" nodeType="withEffect">
                                  <p:stCondLst>
                                    <p:cond delay="0"/>
                                  </p:stCondLst>
                                  <p:childTnLst>
                                    <p:animEffect transition="out" filter="fade">
                                      <p:cBhvr>
                                        <p:cTn id="37" dur="1000" tmFilter="0, 0; .2, .5; .8, .5; 1, 0"/>
                                        <p:tgtEl>
                                          <p:spTgt spid="3">
                                            <p:txEl>
                                              <p:pRg st="3" end="3"/>
                                            </p:txEl>
                                          </p:spTgt>
                                        </p:tgtEl>
                                      </p:cBhvr>
                                    </p:animEffect>
                                    <p:animScale>
                                      <p:cBhvr>
                                        <p:cTn id="38" dur="500" autoRev="1" fill="hold"/>
                                        <p:tgtEl>
                                          <p:spTgt spid="3">
                                            <p:txEl>
                                              <p:pRg st="3" end="3"/>
                                            </p:txEl>
                                          </p:spTgt>
                                        </p:tgtEl>
                                      </p:cBhvr>
                                      <p:by x="105000" y="105000"/>
                                    </p:animScale>
                                  </p:childTnLst>
                                </p:cTn>
                              </p:par>
                            </p:childTnLst>
                          </p:cTn>
                        </p:par>
                        <p:par>
                          <p:cTn id="39" fill="hold">
                            <p:stCondLst>
                              <p:cond delay="6500"/>
                            </p:stCondLst>
                            <p:childTnLst>
                              <p:par>
                                <p:cTn id="40" presetID="10" presetClass="entr" presetSubtype="0" fill="hold" grpId="1" nodeType="after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childTnLst>
                                </p:cTn>
                              </p:par>
                              <p:par>
                                <p:cTn id="43" presetID="26" presetClass="emph" presetSubtype="0" fill="hold" grpId="0" nodeType="withEffect">
                                  <p:stCondLst>
                                    <p:cond delay="0"/>
                                  </p:stCondLst>
                                  <p:childTnLst>
                                    <p:animEffect transition="out" filter="fade">
                                      <p:cBhvr>
                                        <p:cTn id="44" dur="1000" tmFilter="0, 0; .2, .5; .8, .5; 1, 0"/>
                                        <p:tgtEl>
                                          <p:spTgt spid="3">
                                            <p:txEl>
                                              <p:pRg st="4" end="4"/>
                                            </p:txEl>
                                          </p:spTgt>
                                        </p:tgtEl>
                                      </p:cBhvr>
                                    </p:animEffect>
                                    <p:animScale>
                                      <p:cBhvr>
                                        <p:cTn id="45" dur="500" autoRev="1" fill="hold"/>
                                        <p:tgtEl>
                                          <p:spTgt spid="3">
                                            <p:txEl>
                                              <p:pRg st="4" end="4"/>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3" grpId="0" uiExpand="1" build="p"/>
      <p:bldP spid="3" grpId="1"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2E13F-BEE5-4585-BD26-A5FE0AD10F96}"/>
              </a:ext>
            </a:extLst>
          </p:cNvPr>
          <p:cNvSpPr>
            <a:spLocks noGrp="1"/>
          </p:cNvSpPr>
          <p:nvPr>
            <p:ph type="title"/>
          </p:nvPr>
        </p:nvSpPr>
        <p:spPr/>
        <p:txBody>
          <a:bodyPr/>
          <a:lstStyle/>
          <a:p>
            <a:r>
              <a:rPr lang="en-US" dirty="0"/>
              <a:t>General</a:t>
            </a:r>
          </a:p>
        </p:txBody>
      </p:sp>
      <p:sp>
        <p:nvSpPr>
          <p:cNvPr id="4" name="Content Placeholder 3">
            <a:extLst>
              <a:ext uri="{FF2B5EF4-FFF2-40B4-BE49-F238E27FC236}">
                <a16:creationId xmlns:a16="http://schemas.microsoft.com/office/drawing/2014/main" id="{0B1FAA4E-E183-64CA-616B-2F0F2D837D75}"/>
              </a:ext>
            </a:extLst>
          </p:cNvPr>
          <p:cNvSpPr>
            <a:spLocks noGrp="1"/>
          </p:cNvSpPr>
          <p:nvPr>
            <p:ph idx="1"/>
          </p:nvPr>
        </p:nvSpPr>
        <p:spPr/>
        <p:txBody>
          <a:bodyPr/>
          <a:lstStyle/>
          <a:p>
            <a:r>
              <a:rPr lang="en-US" dirty="0"/>
              <a:t>Reorganizes Chapter 2C into 10 sub-chapters:</a:t>
            </a:r>
          </a:p>
          <a:p>
            <a:pPr lvl="1"/>
            <a:r>
              <a:rPr lang="en-US" dirty="0"/>
              <a:t>Groupings of the 73 sections by topic area</a:t>
            </a:r>
          </a:p>
          <a:p>
            <a:pPr lvl="1"/>
            <a:r>
              <a:rPr lang="en-US" dirty="0"/>
              <a:t>Index at start of Chapter</a:t>
            </a:r>
          </a:p>
        </p:txBody>
      </p:sp>
    </p:spTree>
    <p:extLst>
      <p:ext uri="{BB962C8B-B14F-4D97-AF65-F5344CB8AC3E}">
        <p14:creationId xmlns:p14="http://schemas.microsoft.com/office/powerpoint/2010/main" val="1219641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C9C0D-BA96-1C1E-BEE8-D6E1601202AE}"/>
              </a:ext>
            </a:extLst>
          </p:cNvPr>
          <p:cNvSpPr>
            <a:spLocks noGrp="1"/>
          </p:cNvSpPr>
          <p:nvPr>
            <p:ph type="title"/>
          </p:nvPr>
        </p:nvSpPr>
        <p:spPr/>
        <p:txBody>
          <a:bodyPr/>
          <a:lstStyle/>
          <a:p>
            <a:r>
              <a:rPr lang="en-US" dirty="0"/>
              <a:t>Section 2C.03 Size of Warning Signs and Plaques</a:t>
            </a:r>
          </a:p>
        </p:txBody>
      </p:sp>
      <p:sp>
        <p:nvSpPr>
          <p:cNvPr id="4" name="Content Placeholder 3">
            <a:extLst>
              <a:ext uri="{FF2B5EF4-FFF2-40B4-BE49-F238E27FC236}">
                <a16:creationId xmlns:a16="http://schemas.microsoft.com/office/drawing/2014/main" id="{B6DFCC0E-0719-8B20-C053-80D0B7781FF6}"/>
              </a:ext>
            </a:extLst>
          </p:cNvPr>
          <p:cNvSpPr>
            <a:spLocks noGrp="1"/>
          </p:cNvSpPr>
          <p:nvPr>
            <p:ph idx="1"/>
          </p:nvPr>
        </p:nvSpPr>
        <p:spPr/>
        <p:txBody>
          <a:bodyPr/>
          <a:lstStyle/>
          <a:p>
            <a:r>
              <a:rPr lang="en-US" dirty="0"/>
              <a:t>Adds Guidance on minimum size of all warning signs facing traffic </a:t>
            </a:r>
            <a:r>
              <a:rPr lang="en-US" b="1" dirty="0"/>
              <a:t>on exit and entrance ramps</a:t>
            </a:r>
            <a:r>
              <a:rPr lang="en-US" dirty="0"/>
              <a:t>:</a:t>
            </a:r>
          </a:p>
          <a:p>
            <a:pPr lvl="1"/>
            <a:r>
              <a:rPr lang="en-US" dirty="0"/>
              <a:t>Major interchanges connecting Expressway or Freeway to another Expressway or Freeway—use Table 2C-1 column for the mainline</a:t>
            </a:r>
          </a:p>
          <a:p>
            <a:pPr lvl="1"/>
            <a:r>
              <a:rPr lang="en-US" dirty="0"/>
              <a:t>At other interchange classifications—specifies minimum size 36″ × 36″</a:t>
            </a:r>
          </a:p>
        </p:txBody>
      </p:sp>
    </p:spTree>
    <p:extLst>
      <p:ext uri="{BB962C8B-B14F-4D97-AF65-F5344CB8AC3E}">
        <p14:creationId xmlns:p14="http://schemas.microsoft.com/office/powerpoint/2010/main" val="760923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51689F-3066-48CB-0C19-310A5859FD59}"/>
              </a:ext>
            </a:extLst>
          </p:cNvPr>
          <p:cNvSpPr>
            <a:spLocks noGrp="1"/>
          </p:cNvSpPr>
          <p:nvPr>
            <p:ph type="title"/>
          </p:nvPr>
        </p:nvSpPr>
        <p:spPr/>
        <p:txBody>
          <a:bodyPr/>
          <a:lstStyle/>
          <a:p>
            <a:r>
              <a:rPr lang="en-US" dirty="0"/>
              <a:t>Section 2C.04 Placement of Warning Signs</a:t>
            </a:r>
          </a:p>
        </p:txBody>
      </p:sp>
      <p:sp>
        <p:nvSpPr>
          <p:cNvPr id="4" name="Content Placeholder 3">
            <a:extLst>
              <a:ext uri="{FF2B5EF4-FFF2-40B4-BE49-F238E27FC236}">
                <a16:creationId xmlns:a16="http://schemas.microsoft.com/office/drawing/2014/main" id="{8774402B-74C7-95A1-856F-8212297CE8A0}"/>
              </a:ext>
            </a:extLst>
          </p:cNvPr>
          <p:cNvSpPr>
            <a:spLocks noGrp="1"/>
          </p:cNvSpPr>
          <p:nvPr>
            <p:ph idx="1"/>
          </p:nvPr>
        </p:nvSpPr>
        <p:spPr>
          <a:xfrm>
            <a:off x="617621" y="1245704"/>
            <a:ext cx="6321497" cy="4723680"/>
          </a:xfrm>
        </p:spPr>
        <p:txBody>
          <a:bodyPr/>
          <a:lstStyle/>
          <a:p>
            <a:r>
              <a:rPr lang="en-US" dirty="0"/>
              <a:t>Table 2C-3—Revises Advance Placement Distances in Condition B</a:t>
            </a:r>
          </a:p>
          <a:p>
            <a:r>
              <a:rPr lang="en-US" dirty="0"/>
              <a:t>Deceleration to 0 mph aligns with American Association of State Highway and Transportation Officials (AASHTO) stopping sight  distance minimum design </a:t>
            </a:r>
            <a:r>
              <a:rPr lang="en-US" dirty="0">
                <a:solidFill>
                  <a:srgbClr val="000000"/>
                </a:solidFill>
                <a:effectLst/>
                <a:latin typeface="Arial" panose="020B0604020202020204" pitchFamily="34" charset="0"/>
                <a:ea typeface="Times New Roman" panose="02020603050405020304" pitchFamily="18" charset="0"/>
              </a:rPr>
              <a:t>guidelines</a:t>
            </a:r>
            <a:endParaRPr lang="en-US" dirty="0"/>
          </a:p>
        </p:txBody>
      </p:sp>
      <p:sp>
        <p:nvSpPr>
          <p:cNvPr id="7" name="TextBox 6">
            <a:extLst>
              <a:ext uri="{FF2B5EF4-FFF2-40B4-BE49-F238E27FC236}">
                <a16:creationId xmlns:a16="http://schemas.microsoft.com/office/drawing/2014/main" id="{461BAFC9-CFF2-D3F0-5C1B-C809F44081E1}"/>
              </a:ext>
            </a:extLst>
          </p:cNvPr>
          <p:cNvSpPr txBox="1"/>
          <p:nvPr/>
        </p:nvSpPr>
        <p:spPr>
          <a:xfrm>
            <a:off x="6939118" y="1944303"/>
            <a:ext cx="4648200" cy="261610"/>
          </a:xfrm>
          <a:prstGeom prst="rect">
            <a:avLst/>
          </a:prstGeom>
          <a:noFill/>
        </p:spPr>
        <p:txBody>
          <a:bodyPr wrap="square" rtlCol="0">
            <a:spAutoFit/>
          </a:bodyPr>
          <a:lstStyle/>
          <a:p>
            <a:pPr algn="ctr"/>
            <a:r>
              <a:rPr lang="en-US" sz="1100" b="1" dirty="0"/>
              <a:t>Table 2C-3. Guidelines for Advance Placement of Warning Signs</a:t>
            </a:r>
          </a:p>
        </p:txBody>
      </p:sp>
      <p:grpSp>
        <p:nvGrpSpPr>
          <p:cNvPr id="3" name="Group 2" descr="An arrow points to the circled column in Table 2C-3 that gives advance placement distance data for deceleration to 0 miles per hour.">
            <a:extLst>
              <a:ext uri="{FF2B5EF4-FFF2-40B4-BE49-F238E27FC236}">
                <a16:creationId xmlns:a16="http://schemas.microsoft.com/office/drawing/2014/main" id="{28034D47-F8B2-DC8A-FC74-ABC9D9401953}"/>
              </a:ext>
            </a:extLst>
          </p:cNvPr>
          <p:cNvGrpSpPr/>
          <p:nvPr/>
        </p:nvGrpSpPr>
        <p:grpSpPr>
          <a:xfrm>
            <a:off x="6939119" y="2184934"/>
            <a:ext cx="4648200" cy="3376772"/>
            <a:chOff x="6939119" y="2184934"/>
            <a:chExt cx="4648200" cy="3376772"/>
          </a:xfrm>
        </p:grpSpPr>
        <p:pic>
          <p:nvPicPr>
            <p:cNvPr id="6" name="Picture 5">
              <a:extLst>
                <a:ext uri="{FF2B5EF4-FFF2-40B4-BE49-F238E27FC236}">
                  <a16:creationId xmlns:a16="http://schemas.microsoft.com/office/drawing/2014/main" id="{5BB7300F-739D-C18B-7D57-ED4F2B7026DA}"/>
                </a:ext>
              </a:extLst>
            </p:cNvPr>
            <p:cNvPicPr>
              <a:picLocks noChangeAspect="1"/>
            </p:cNvPicPr>
            <p:nvPr/>
          </p:nvPicPr>
          <p:blipFill rotWithShape="1">
            <a:blip r:embed="rId3"/>
            <a:srcRect t="5381" r="29952"/>
            <a:stretch/>
          </p:blipFill>
          <p:spPr>
            <a:xfrm>
              <a:off x="6939119" y="2184934"/>
              <a:ext cx="4648200" cy="3244481"/>
            </a:xfrm>
            <a:prstGeom prst="rect">
              <a:avLst/>
            </a:prstGeom>
          </p:spPr>
        </p:pic>
        <p:cxnSp>
          <p:nvCxnSpPr>
            <p:cNvPr id="8" name="Straight Arrow Connector 7">
              <a:extLst>
                <a:ext uri="{FF2B5EF4-FFF2-40B4-BE49-F238E27FC236}">
                  <a16:creationId xmlns:a16="http://schemas.microsoft.com/office/drawing/2014/main" id="{5B8BE782-2AD0-D94B-A65B-6FC2345528D1}"/>
                </a:ext>
              </a:extLst>
            </p:cNvPr>
            <p:cNvCxnSpPr>
              <a:cxnSpLocks/>
            </p:cNvCxnSpPr>
            <p:nvPr/>
          </p:nvCxnSpPr>
          <p:spPr bwMode="auto">
            <a:xfrm>
              <a:off x="9301718" y="2213810"/>
              <a:ext cx="0" cy="441410"/>
            </a:xfrm>
            <a:prstGeom prst="straightConnector1">
              <a:avLst/>
            </a:prstGeom>
            <a:solidFill>
              <a:schemeClr val="accent1"/>
            </a:solidFill>
            <a:ln w="76200" cap="flat" cmpd="sng" algn="ctr">
              <a:solidFill>
                <a:srgbClr val="FF0000"/>
              </a:solidFill>
              <a:prstDash val="solid"/>
              <a:round/>
              <a:headEnd type="none" w="med" len="med"/>
              <a:tailEnd type="triangle"/>
            </a:ln>
            <a:effectLst/>
          </p:spPr>
        </p:cxnSp>
        <p:sp>
          <p:nvSpPr>
            <p:cNvPr id="11" name="Oval 10">
              <a:extLst>
                <a:ext uri="{FF2B5EF4-FFF2-40B4-BE49-F238E27FC236}">
                  <a16:creationId xmlns:a16="http://schemas.microsoft.com/office/drawing/2014/main" id="{D561DEA9-ADCC-B114-BCAB-FC8B039C5764}"/>
                </a:ext>
              </a:extLst>
            </p:cNvPr>
            <p:cNvSpPr/>
            <p:nvPr/>
          </p:nvSpPr>
          <p:spPr bwMode="auto">
            <a:xfrm>
              <a:off x="8882621" y="2666106"/>
              <a:ext cx="838197" cy="2895600"/>
            </a:xfrm>
            <a:prstGeom prst="ellipse">
              <a:avLst/>
            </a:prstGeom>
            <a:noFill/>
            <a:ln w="762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a:latin typeface="Arial" charset="0"/>
              </a:endParaRPr>
            </a:p>
          </p:txBody>
        </p:sp>
      </p:grpSp>
    </p:spTree>
    <p:extLst>
      <p:ext uri="{BB962C8B-B14F-4D97-AF65-F5344CB8AC3E}">
        <p14:creationId xmlns:p14="http://schemas.microsoft.com/office/powerpoint/2010/main" val="3480566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1DD6E-A445-3558-FC03-837A0E0E5D49}"/>
              </a:ext>
            </a:extLst>
          </p:cNvPr>
          <p:cNvSpPr>
            <a:spLocks noGrp="1"/>
          </p:cNvSpPr>
          <p:nvPr>
            <p:ph type="title"/>
          </p:nvPr>
        </p:nvSpPr>
        <p:spPr/>
        <p:txBody>
          <a:bodyPr/>
          <a:lstStyle/>
          <a:p>
            <a:r>
              <a:rPr lang="en-US" dirty="0"/>
              <a:t>Section 2C.06 Device Selection for Changes in Horizontal Alignment </a:t>
            </a:r>
            <a:r>
              <a:rPr lang="en-US" sz="2400" dirty="0">
                <a:latin typeface="Arial" panose="020B0604020202020204" pitchFamily="34" charset="0"/>
                <a:ea typeface="Times New Roman" panose="02020603050405020304" pitchFamily="18" charset="0"/>
              </a:rPr>
              <a:t>(1 of 2)</a:t>
            </a:r>
            <a:endParaRPr lang="en-US" dirty="0"/>
          </a:p>
        </p:txBody>
      </p:sp>
      <p:sp>
        <p:nvSpPr>
          <p:cNvPr id="4" name="Content Placeholder 3">
            <a:extLst>
              <a:ext uri="{FF2B5EF4-FFF2-40B4-BE49-F238E27FC236}">
                <a16:creationId xmlns:a16="http://schemas.microsoft.com/office/drawing/2014/main" id="{DCAC90BB-0E17-C650-6C81-22ECD0F6121A}"/>
              </a:ext>
            </a:extLst>
          </p:cNvPr>
          <p:cNvSpPr>
            <a:spLocks noGrp="1"/>
          </p:cNvSpPr>
          <p:nvPr>
            <p:ph idx="1"/>
          </p:nvPr>
        </p:nvSpPr>
        <p:spPr/>
        <p:txBody>
          <a:bodyPr/>
          <a:lstStyle/>
          <a:p>
            <a:r>
              <a:rPr lang="en-US" dirty="0"/>
              <a:t>Revises Table 2C-4 to include two charts</a:t>
            </a:r>
          </a:p>
          <a:p>
            <a:r>
              <a:rPr lang="en-US" dirty="0"/>
              <a:t>Chart A determines need first</a:t>
            </a:r>
          </a:p>
        </p:txBody>
      </p:sp>
      <p:sp>
        <p:nvSpPr>
          <p:cNvPr id="8" name="TextBox 7">
            <a:extLst>
              <a:ext uri="{FF2B5EF4-FFF2-40B4-BE49-F238E27FC236}">
                <a16:creationId xmlns:a16="http://schemas.microsoft.com/office/drawing/2014/main" id="{408D130F-224B-2555-92D5-098FCA9E9E05}"/>
              </a:ext>
            </a:extLst>
          </p:cNvPr>
          <p:cNvSpPr txBox="1"/>
          <p:nvPr/>
        </p:nvSpPr>
        <p:spPr>
          <a:xfrm>
            <a:off x="2613711" y="3214563"/>
            <a:ext cx="6913529" cy="276999"/>
          </a:xfrm>
          <a:prstGeom prst="rect">
            <a:avLst/>
          </a:prstGeom>
          <a:noFill/>
        </p:spPr>
        <p:txBody>
          <a:bodyPr wrap="square" rtlCol="0">
            <a:spAutoFit/>
          </a:bodyPr>
          <a:lstStyle/>
          <a:p>
            <a:pPr algn="ctr"/>
            <a:r>
              <a:rPr lang="en-US" sz="1200" b="1" dirty="0"/>
              <a:t>Table 2C-4. Application of Traffic Control Devices for Changes in Horizontal Alignment</a:t>
            </a:r>
            <a:endParaRPr lang="en-US" sz="1100" b="1" dirty="0"/>
          </a:p>
        </p:txBody>
      </p:sp>
      <p:sp>
        <p:nvSpPr>
          <p:cNvPr id="9" name="TextBox 8">
            <a:extLst>
              <a:ext uri="{FF2B5EF4-FFF2-40B4-BE49-F238E27FC236}">
                <a16:creationId xmlns:a16="http://schemas.microsoft.com/office/drawing/2014/main" id="{910C2C48-35CA-464B-7081-5A5D68FF42EF}"/>
              </a:ext>
            </a:extLst>
          </p:cNvPr>
          <p:cNvSpPr txBox="1"/>
          <p:nvPr/>
        </p:nvSpPr>
        <p:spPr>
          <a:xfrm>
            <a:off x="3729714" y="3491562"/>
            <a:ext cx="5084677" cy="246221"/>
          </a:xfrm>
          <a:prstGeom prst="rect">
            <a:avLst/>
          </a:prstGeom>
          <a:noFill/>
        </p:spPr>
        <p:txBody>
          <a:bodyPr wrap="square" rtlCol="0">
            <a:spAutoFit/>
          </a:bodyPr>
          <a:lstStyle/>
          <a:p>
            <a:r>
              <a:rPr lang="en-US" sz="1000" b="1" dirty="0"/>
              <a:t>A - Determination of the Need for Devices for Changes in Horizontal Alignment</a:t>
            </a:r>
            <a:r>
              <a:rPr lang="en-US" sz="1000" b="1" baseline="30000" dirty="0"/>
              <a:t>1</a:t>
            </a:r>
            <a:endParaRPr lang="en-US" sz="1000" b="1" dirty="0"/>
          </a:p>
        </p:txBody>
      </p:sp>
      <p:pic>
        <p:nvPicPr>
          <p:cNvPr id="1026" name="Picture 2" descr="A table showing when traffic control devices are required, recommended, or optional based on roadway type and Annual Average Daily Traffic (AADT). As AADT increases, guidance generally progresses from optional to recommended to required. Freeways and Expressways have the highest standard with traffic control devices being required regardless of traffic volume. ">
            <a:extLst>
              <a:ext uri="{FF2B5EF4-FFF2-40B4-BE49-F238E27FC236}">
                <a16:creationId xmlns:a16="http://schemas.microsoft.com/office/drawing/2014/main" id="{659B7513-3E15-3A12-02DB-80AC4A03A38A}"/>
              </a:ext>
              <a:ext uri="{C183D7F6-B498-43B3-948B-1728B52AA6E4}">
                <adec:decorative xmlns:adec="http://schemas.microsoft.com/office/drawing/2017/decorative" val="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14905" y="3766853"/>
            <a:ext cx="6791325" cy="142875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14CBAF46-D1E6-A1BF-9866-E34202A0E0F1}"/>
              </a:ext>
            </a:extLst>
          </p:cNvPr>
          <p:cNvSpPr txBox="1"/>
          <p:nvPr/>
        </p:nvSpPr>
        <p:spPr>
          <a:xfrm>
            <a:off x="3118256" y="5224674"/>
            <a:ext cx="6289425" cy="338554"/>
          </a:xfrm>
          <a:prstGeom prst="rect">
            <a:avLst/>
          </a:prstGeom>
          <a:noFill/>
        </p:spPr>
        <p:txBody>
          <a:bodyPr wrap="square" rtlCol="0">
            <a:spAutoFit/>
          </a:bodyPr>
          <a:lstStyle/>
          <a:p>
            <a:r>
              <a:rPr lang="en-US" sz="800" b="1" baseline="30000" dirty="0"/>
              <a:t>1</a:t>
            </a:r>
            <a:r>
              <a:rPr lang="en-US" sz="800" b="1" dirty="0"/>
              <a:t> If devices are determined to be needed, the selection of the device(s) is based on Chart B below.</a:t>
            </a:r>
          </a:p>
          <a:p>
            <a:r>
              <a:rPr lang="en-US" sz="800" b="1" baseline="30000" dirty="0"/>
              <a:t>2 </a:t>
            </a:r>
            <a:r>
              <a:rPr lang="en-US" sz="800" b="1" dirty="0"/>
              <a:t>An arterial or collector is considered to have pavement markings when either a center line, edge lines, or both are present.</a:t>
            </a:r>
            <a:endParaRPr lang="en-US" sz="800" b="1" baseline="30000" dirty="0"/>
          </a:p>
        </p:txBody>
      </p:sp>
    </p:spTree>
    <p:extLst>
      <p:ext uri="{BB962C8B-B14F-4D97-AF65-F5344CB8AC3E}">
        <p14:creationId xmlns:p14="http://schemas.microsoft.com/office/powerpoint/2010/main" val="2141535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1DD6E-A445-3558-FC03-837A0E0E5D49}"/>
              </a:ext>
            </a:extLst>
          </p:cNvPr>
          <p:cNvSpPr>
            <a:spLocks noGrp="1"/>
          </p:cNvSpPr>
          <p:nvPr>
            <p:ph type="title"/>
          </p:nvPr>
        </p:nvSpPr>
        <p:spPr/>
        <p:txBody>
          <a:bodyPr/>
          <a:lstStyle/>
          <a:p>
            <a:r>
              <a:rPr lang="en-US" dirty="0"/>
              <a:t>Section 2C.06 Device Selection for Changes in Horizontal Alignment </a:t>
            </a:r>
            <a:r>
              <a:rPr lang="en-US" sz="2400" dirty="0">
                <a:latin typeface="Arial" panose="020B0604020202020204" pitchFamily="34" charset="0"/>
                <a:ea typeface="Times New Roman" panose="02020603050405020304" pitchFamily="18" charset="0"/>
              </a:rPr>
              <a:t>(2 of 2)</a:t>
            </a:r>
            <a:endParaRPr lang="en-US" sz="2400" dirty="0"/>
          </a:p>
        </p:txBody>
      </p:sp>
      <p:sp>
        <p:nvSpPr>
          <p:cNvPr id="4" name="Content Placeholder 3">
            <a:extLst>
              <a:ext uri="{FF2B5EF4-FFF2-40B4-BE49-F238E27FC236}">
                <a16:creationId xmlns:a16="http://schemas.microsoft.com/office/drawing/2014/main" id="{DCAC90BB-0E17-C650-6C81-22ECD0F6121A}"/>
              </a:ext>
            </a:extLst>
          </p:cNvPr>
          <p:cNvSpPr>
            <a:spLocks noGrp="1"/>
          </p:cNvSpPr>
          <p:nvPr>
            <p:ph idx="1"/>
          </p:nvPr>
        </p:nvSpPr>
        <p:spPr/>
        <p:txBody>
          <a:bodyPr/>
          <a:lstStyle/>
          <a:p>
            <a:r>
              <a:rPr lang="en-US" dirty="0"/>
              <a:t>Chart B is for the selection of the device</a:t>
            </a:r>
          </a:p>
        </p:txBody>
      </p:sp>
      <p:sp>
        <p:nvSpPr>
          <p:cNvPr id="7" name="TextBox 6">
            <a:extLst>
              <a:ext uri="{FF2B5EF4-FFF2-40B4-BE49-F238E27FC236}">
                <a16:creationId xmlns:a16="http://schemas.microsoft.com/office/drawing/2014/main" id="{0F8D5938-EB90-CC12-1F79-7D78399BA863}"/>
              </a:ext>
            </a:extLst>
          </p:cNvPr>
          <p:cNvSpPr txBox="1"/>
          <p:nvPr/>
        </p:nvSpPr>
        <p:spPr>
          <a:xfrm>
            <a:off x="2856140" y="3214563"/>
            <a:ext cx="6574971" cy="276999"/>
          </a:xfrm>
          <a:prstGeom prst="rect">
            <a:avLst/>
          </a:prstGeom>
          <a:noFill/>
        </p:spPr>
        <p:txBody>
          <a:bodyPr wrap="square" rtlCol="0">
            <a:spAutoFit/>
          </a:bodyPr>
          <a:lstStyle/>
          <a:p>
            <a:r>
              <a:rPr lang="en-US" sz="1200" b="1" dirty="0"/>
              <a:t>Table 2C-4. Application of Traffic Control Devices for Changes in Horizontal Alignment</a:t>
            </a:r>
          </a:p>
        </p:txBody>
      </p:sp>
      <p:sp>
        <p:nvSpPr>
          <p:cNvPr id="11" name="TextBox 10">
            <a:extLst>
              <a:ext uri="{FF2B5EF4-FFF2-40B4-BE49-F238E27FC236}">
                <a16:creationId xmlns:a16="http://schemas.microsoft.com/office/drawing/2014/main" id="{6EA6F43C-4896-E46C-083D-7280857B612B}"/>
              </a:ext>
            </a:extLst>
          </p:cNvPr>
          <p:cNvSpPr txBox="1"/>
          <p:nvPr/>
        </p:nvSpPr>
        <p:spPr>
          <a:xfrm>
            <a:off x="4160054" y="3491562"/>
            <a:ext cx="3871891" cy="250946"/>
          </a:xfrm>
          <a:prstGeom prst="rect">
            <a:avLst/>
          </a:prstGeom>
          <a:noFill/>
        </p:spPr>
        <p:txBody>
          <a:bodyPr wrap="square" rtlCol="0">
            <a:spAutoFit/>
          </a:bodyPr>
          <a:lstStyle/>
          <a:p>
            <a:r>
              <a:rPr lang="en-US" sz="1000" b="1" dirty="0"/>
              <a:t>B - Selection of Devices for Changes in Horizontal Alignment</a:t>
            </a:r>
          </a:p>
        </p:txBody>
      </p:sp>
      <p:pic>
        <p:nvPicPr>
          <p:cNvPr id="2050" name="Picture 2" descr="A table lists the traffic control devices selected for change in horizontal alignment based on the  speed differential.">
            <a:extLst>
              <a:ext uri="{FF2B5EF4-FFF2-40B4-BE49-F238E27FC236}">
                <a16:creationId xmlns:a16="http://schemas.microsoft.com/office/drawing/2014/main" id="{BF18890A-2EDF-5ED9-C63E-4556D171301A}"/>
              </a:ext>
              <a:ext uri="{C183D7F6-B498-43B3-948B-1728B52AA6E4}">
                <adec:decorative xmlns:adec="http://schemas.microsoft.com/office/drawing/2017/decorative" val="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38271" y="3760041"/>
            <a:ext cx="7138892" cy="12886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9173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91BDA-D4CE-3ECC-0BAA-9172A5BA5D9D}"/>
              </a:ext>
            </a:extLst>
          </p:cNvPr>
          <p:cNvSpPr>
            <a:spLocks noGrp="1"/>
          </p:cNvSpPr>
          <p:nvPr>
            <p:ph type="title"/>
          </p:nvPr>
        </p:nvSpPr>
        <p:spPr/>
        <p:txBody>
          <a:bodyPr/>
          <a:lstStyle/>
          <a:p>
            <a:r>
              <a:rPr lang="en-US" dirty="0"/>
              <a:t>Section 2C.07 Horizontal Alignment Signs</a:t>
            </a:r>
          </a:p>
        </p:txBody>
      </p:sp>
      <p:sp>
        <p:nvSpPr>
          <p:cNvPr id="4" name="Content Placeholder 3">
            <a:extLst>
              <a:ext uri="{FF2B5EF4-FFF2-40B4-BE49-F238E27FC236}">
                <a16:creationId xmlns:a16="http://schemas.microsoft.com/office/drawing/2014/main" id="{F426CD15-3B8E-85A6-17DD-B910FC09D036}"/>
              </a:ext>
            </a:extLst>
          </p:cNvPr>
          <p:cNvSpPr>
            <a:spLocks noGrp="1"/>
          </p:cNvSpPr>
          <p:nvPr>
            <p:ph idx="1"/>
          </p:nvPr>
        </p:nvSpPr>
        <p:spPr>
          <a:xfrm>
            <a:off x="617621" y="1245704"/>
            <a:ext cx="6728103" cy="4723680"/>
          </a:xfrm>
        </p:spPr>
        <p:txBody>
          <a:bodyPr>
            <a:normAutofit/>
          </a:bodyPr>
          <a:lstStyle/>
          <a:p>
            <a:r>
              <a:rPr lang="en-US" dirty="0"/>
              <a:t>Changes 30-mph-or-less advisory speed criterion for use of Turn (W1-1) sign instead of Curve (W1-2) sign from Standard to Guidance</a:t>
            </a:r>
          </a:p>
          <a:p>
            <a:endParaRPr lang="en-US" sz="2400" dirty="0"/>
          </a:p>
          <a:p>
            <a:endParaRPr lang="en-US" sz="2400" dirty="0"/>
          </a:p>
          <a:p>
            <a:r>
              <a:rPr lang="en-US" dirty="0"/>
              <a:t>Eliminates Combination Horizontal Alignment /Advisory Speed (W1-1a, </a:t>
            </a:r>
            <a:br>
              <a:rPr lang="en-US" dirty="0"/>
            </a:br>
            <a:r>
              <a:rPr lang="en-US" dirty="0"/>
              <a:t>W1-2a) signs</a:t>
            </a:r>
          </a:p>
        </p:txBody>
      </p:sp>
      <p:pic>
        <p:nvPicPr>
          <p:cNvPr id="5" name="Picture 4" descr="A diamond-shaped yellow sign with a black right-angled arrow pointing up and to the left.">
            <a:extLst>
              <a:ext uri="{FF2B5EF4-FFF2-40B4-BE49-F238E27FC236}">
                <a16:creationId xmlns:a16="http://schemas.microsoft.com/office/drawing/2014/main" id="{73429412-DA24-ADA6-6853-F6C6AB18B66F}"/>
              </a:ext>
            </a:extLst>
          </p:cNvPr>
          <p:cNvPicPr>
            <a:picLocks noChangeAspect="1"/>
          </p:cNvPicPr>
          <p:nvPr/>
        </p:nvPicPr>
        <p:blipFill rotWithShape="1">
          <a:blip r:embed="rId3"/>
          <a:srcRect r="55286" b="14404"/>
          <a:stretch/>
        </p:blipFill>
        <p:spPr>
          <a:xfrm>
            <a:off x="7378987" y="1110999"/>
            <a:ext cx="1930989" cy="1903990"/>
          </a:xfrm>
          <a:prstGeom prst="rect">
            <a:avLst/>
          </a:prstGeom>
        </p:spPr>
      </p:pic>
      <p:sp>
        <p:nvSpPr>
          <p:cNvPr id="9" name="TextBox 8">
            <a:extLst>
              <a:ext uri="{FF2B5EF4-FFF2-40B4-BE49-F238E27FC236}">
                <a16:creationId xmlns:a16="http://schemas.microsoft.com/office/drawing/2014/main" id="{78152878-0663-CC61-6787-AF7EAFF7EE94}"/>
              </a:ext>
            </a:extLst>
          </p:cNvPr>
          <p:cNvSpPr txBox="1"/>
          <p:nvPr/>
        </p:nvSpPr>
        <p:spPr>
          <a:xfrm>
            <a:off x="7965825" y="3014989"/>
            <a:ext cx="812750" cy="369332"/>
          </a:xfrm>
          <a:prstGeom prst="rect">
            <a:avLst/>
          </a:prstGeom>
          <a:noFill/>
        </p:spPr>
        <p:txBody>
          <a:bodyPr wrap="square" rtlCol="0">
            <a:spAutoFit/>
          </a:bodyPr>
          <a:lstStyle/>
          <a:p>
            <a:r>
              <a:rPr lang="en-US" dirty="0"/>
              <a:t>W1-1</a:t>
            </a:r>
          </a:p>
        </p:txBody>
      </p:sp>
      <p:pic>
        <p:nvPicPr>
          <p:cNvPr id="6" name="Picture 5" descr="A diamond-shaped yellow sign with a black arrow curving up and to the left.">
            <a:extLst>
              <a:ext uri="{FF2B5EF4-FFF2-40B4-BE49-F238E27FC236}">
                <a16:creationId xmlns:a16="http://schemas.microsoft.com/office/drawing/2014/main" id="{628D279B-3182-0A6D-AB7A-5AC877BEE6B2}"/>
              </a:ext>
            </a:extLst>
          </p:cNvPr>
          <p:cNvPicPr>
            <a:picLocks noChangeAspect="1"/>
          </p:cNvPicPr>
          <p:nvPr/>
        </p:nvPicPr>
        <p:blipFill rotWithShape="1">
          <a:blip r:embed="rId3"/>
          <a:srcRect l="54073" r="1213" b="14404"/>
          <a:stretch/>
        </p:blipFill>
        <p:spPr>
          <a:xfrm>
            <a:off x="9356283" y="1148167"/>
            <a:ext cx="1930989" cy="1903990"/>
          </a:xfrm>
          <a:prstGeom prst="rect">
            <a:avLst/>
          </a:prstGeom>
        </p:spPr>
      </p:pic>
      <p:sp>
        <p:nvSpPr>
          <p:cNvPr id="11" name="TextBox 10">
            <a:extLst>
              <a:ext uri="{FF2B5EF4-FFF2-40B4-BE49-F238E27FC236}">
                <a16:creationId xmlns:a16="http://schemas.microsoft.com/office/drawing/2014/main" id="{2C834227-0B57-91BD-9AB8-E808CE894AB2}"/>
              </a:ext>
            </a:extLst>
          </p:cNvPr>
          <p:cNvSpPr txBox="1"/>
          <p:nvPr/>
        </p:nvSpPr>
        <p:spPr>
          <a:xfrm>
            <a:off x="10003203" y="2991672"/>
            <a:ext cx="812750" cy="369332"/>
          </a:xfrm>
          <a:prstGeom prst="rect">
            <a:avLst/>
          </a:prstGeom>
          <a:noFill/>
        </p:spPr>
        <p:txBody>
          <a:bodyPr wrap="square" rtlCol="0">
            <a:spAutoFit/>
          </a:bodyPr>
          <a:lstStyle/>
          <a:p>
            <a:r>
              <a:rPr lang="en-US" dirty="0"/>
              <a:t>W1-2</a:t>
            </a:r>
          </a:p>
        </p:txBody>
      </p:sp>
      <p:grpSp>
        <p:nvGrpSpPr>
          <p:cNvPr id="8" name="Group 7" descr="Two signs are crossed out. The first, W1-1a, is a diamond-shaped yellow sign with a black right-turn arrow symbol above the number 25. The second, W1-2a, is a diamond-shaped yellow sign with a black arrow curving to the right above the number 35.">
            <a:extLst>
              <a:ext uri="{FF2B5EF4-FFF2-40B4-BE49-F238E27FC236}">
                <a16:creationId xmlns:a16="http://schemas.microsoft.com/office/drawing/2014/main" id="{160B7BAA-2CB0-0CE3-39A2-5DD2BDFAC9AC}"/>
              </a:ext>
            </a:extLst>
          </p:cNvPr>
          <p:cNvGrpSpPr/>
          <p:nvPr/>
        </p:nvGrpSpPr>
        <p:grpSpPr>
          <a:xfrm>
            <a:off x="7335091" y="3955401"/>
            <a:ext cx="4158964" cy="2218578"/>
            <a:chOff x="7103991" y="2542346"/>
            <a:chExt cx="4158964" cy="2218578"/>
          </a:xfrm>
        </p:grpSpPr>
        <p:sp>
          <p:nvSpPr>
            <p:cNvPr id="16" name="TextBox 15">
              <a:extLst>
                <a:ext uri="{FF2B5EF4-FFF2-40B4-BE49-F238E27FC236}">
                  <a16:creationId xmlns:a16="http://schemas.microsoft.com/office/drawing/2014/main" id="{03901894-66A3-3C29-0E79-13F88FDED008}"/>
                </a:ext>
              </a:extLst>
            </p:cNvPr>
            <p:cNvSpPr txBox="1"/>
            <p:nvPr/>
          </p:nvSpPr>
          <p:spPr>
            <a:xfrm>
              <a:off x="7719363" y="4391592"/>
              <a:ext cx="996756" cy="369332"/>
            </a:xfrm>
            <a:prstGeom prst="rect">
              <a:avLst/>
            </a:prstGeom>
            <a:noFill/>
          </p:spPr>
          <p:txBody>
            <a:bodyPr wrap="square" rtlCol="0">
              <a:spAutoFit/>
            </a:bodyPr>
            <a:lstStyle/>
            <a:p>
              <a:r>
                <a:rPr lang="en-US" dirty="0"/>
                <a:t>W1-1a</a:t>
              </a:r>
            </a:p>
          </p:txBody>
        </p:sp>
        <p:sp>
          <p:nvSpPr>
            <p:cNvPr id="18" name="TextBox 17">
              <a:extLst>
                <a:ext uri="{FF2B5EF4-FFF2-40B4-BE49-F238E27FC236}">
                  <a16:creationId xmlns:a16="http://schemas.microsoft.com/office/drawing/2014/main" id="{AA864038-502A-4F15-8FE9-BE573C8EB52C}"/>
                </a:ext>
              </a:extLst>
            </p:cNvPr>
            <p:cNvSpPr txBox="1"/>
            <p:nvPr/>
          </p:nvSpPr>
          <p:spPr>
            <a:xfrm>
              <a:off x="9751530" y="4391592"/>
              <a:ext cx="996756" cy="369332"/>
            </a:xfrm>
            <a:prstGeom prst="rect">
              <a:avLst/>
            </a:prstGeom>
            <a:noFill/>
          </p:spPr>
          <p:txBody>
            <a:bodyPr wrap="square" rtlCol="0">
              <a:spAutoFit/>
            </a:bodyPr>
            <a:lstStyle/>
            <a:p>
              <a:r>
                <a:rPr lang="en-US" dirty="0"/>
                <a:t>W1-2a</a:t>
              </a:r>
            </a:p>
          </p:txBody>
        </p:sp>
        <p:grpSp>
          <p:nvGrpSpPr>
            <p:cNvPr id="3" name="Group 2" descr="Two signs are crossed out. The first is a diamond-shaped yellow sign with a black right-angled arrow pointing up and to the right above the number 25. The second is a diamond-shaped yellow sign with a black arrow curving up and to the right above the number 35.">
              <a:extLst>
                <a:ext uri="{FF2B5EF4-FFF2-40B4-BE49-F238E27FC236}">
                  <a16:creationId xmlns:a16="http://schemas.microsoft.com/office/drawing/2014/main" id="{BBF738C9-906E-9847-A327-9A182B413FA2}"/>
                </a:ext>
              </a:extLst>
            </p:cNvPr>
            <p:cNvGrpSpPr/>
            <p:nvPr/>
          </p:nvGrpSpPr>
          <p:grpSpPr>
            <a:xfrm>
              <a:off x="7103991" y="2542346"/>
              <a:ext cx="4158964" cy="2024263"/>
              <a:chOff x="7103991" y="2542346"/>
              <a:chExt cx="4158964" cy="2024263"/>
            </a:xfrm>
          </p:grpSpPr>
          <p:pic>
            <p:nvPicPr>
              <p:cNvPr id="10" name="Picture 9">
                <a:extLst>
                  <a:ext uri="{FF2B5EF4-FFF2-40B4-BE49-F238E27FC236}">
                    <a16:creationId xmlns:a16="http://schemas.microsoft.com/office/drawing/2014/main" id="{5756FC95-5B31-D74D-BA3A-6824F7ADCB32}"/>
                  </a:ext>
                </a:extLst>
              </p:cNvPr>
              <p:cNvPicPr>
                <a:picLocks noChangeAspect="1"/>
              </p:cNvPicPr>
              <p:nvPr/>
            </p:nvPicPr>
            <p:blipFill rotWithShape="1">
              <a:blip r:embed="rId4"/>
              <a:srcRect r="4110" b="14404"/>
              <a:stretch/>
            </p:blipFill>
            <p:spPr>
              <a:xfrm>
                <a:off x="7287581" y="2542346"/>
                <a:ext cx="1736346" cy="1808791"/>
              </a:xfrm>
              <a:prstGeom prst="rect">
                <a:avLst/>
              </a:prstGeom>
            </p:spPr>
          </p:pic>
          <p:pic>
            <p:nvPicPr>
              <p:cNvPr id="12" name="Picture 11">
                <a:extLst>
                  <a:ext uri="{FF2B5EF4-FFF2-40B4-BE49-F238E27FC236}">
                    <a16:creationId xmlns:a16="http://schemas.microsoft.com/office/drawing/2014/main" id="{63350F91-66AD-B6C2-F581-EA02189AF71E}"/>
                  </a:ext>
                </a:extLst>
              </p:cNvPr>
              <p:cNvPicPr>
                <a:picLocks noChangeAspect="1"/>
              </p:cNvPicPr>
              <p:nvPr/>
            </p:nvPicPr>
            <p:blipFill rotWithShape="1">
              <a:blip r:embed="rId5"/>
              <a:srcRect r="3008" b="14203"/>
              <a:stretch/>
            </p:blipFill>
            <p:spPr>
              <a:xfrm>
                <a:off x="9208824" y="2567453"/>
                <a:ext cx="1827503" cy="1823610"/>
              </a:xfrm>
              <a:prstGeom prst="rect">
                <a:avLst/>
              </a:prstGeom>
            </p:spPr>
          </p:pic>
          <p:cxnSp>
            <p:nvCxnSpPr>
              <p:cNvPr id="14" name="Straight Connector 13">
                <a:extLst>
                  <a:ext uri="{FF2B5EF4-FFF2-40B4-BE49-F238E27FC236}">
                    <a16:creationId xmlns:a16="http://schemas.microsoft.com/office/drawing/2014/main" id="{8DA503A5-8BC2-0C44-B9FD-1E3F808883DE}"/>
                  </a:ext>
                </a:extLst>
              </p:cNvPr>
              <p:cNvCxnSpPr>
                <a:cxnSpLocks/>
              </p:cNvCxnSpPr>
              <p:nvPr/>
            </p:nvCxnSpPr>
            <p:spPr bwMode="auto">
              <a:xfrm>
                <a:off x="7103991" y="2584784"/>
                <a:ext cx="4158964" cy="1966225"/>
              </a:xfrm>
              <a:prstGeom prst="line">
                <a:avLst/>
              </a:prstGeom>
              <a:solidFill>
                <a:schemeClr val="accent1"/>
              </a:solidFill>
              <a:ln w="76200" cap="flat" cmpd="sng" algn="ctr">
                <a:solidFill>
                  <a:srgbClr val="FF0000"/>
                </a:solidFill>
                <a:prstDash val="solid"/>
                <a:round/>
                <a:headEnd type="none" w="med" len="med"/>
                <a:tailEnd type="none" w="med" len="med"/>
              </a:ln>
              <a:effectLst/>
            </p:spPr>
          </p:cxnSp>
          <p:cxnSp>
            <p:nvCxnSpPr>
              <p:cNvPr id="17" name="Straight Connector 16">
                <a:extLst>
                  <a:ext uri="{FF2B5EF4-FFF2-40B4-BE49-F238E27FC236}">
                    <a16:creationId xmlns:a16="http://schemas.microsoft.com/office/drawing/2014/main" id="{BD7B0C86-7A66-67B5-2C87-BBC7CDB48E48}"/>
                  </a:ext>
                </a:extLst>
              </p:cNvPr>
              <p:cNvCxnSpPr>
                <a:cxnSpLocks/>
              </p:cNvCxnSpPr>
              <p:nvPr/>
            </p:nvCxnSpPr>
            <p:spPr bwMode="auto">
              <a:xfrm flipV="1">
                <a:off x="7147887" y="2584784"/>
                <a:ext cx="4061645" cy="1981825"/>
              </a:xfrm>
              <a:prstGeom prst="line">
                <a:avLst/>
              </a:prstGeom>
              <a:solidFill>
                <a:schemeClr val="accent1"/>
              </a:solidFill>
              <a:ln w="76200" cap="flat" cmpd="sng" algn="ctr">
                <a:solidFill>
                  <a:srgbClr val="FF0000"/>
                </a:solidFill>
                <a:prstDash val="solid"/>
                <a:round/>
                <a:headEnd type="none" w="med" len="med"/>
                <a:tailEnd type="none" w="med" len="med"/>
              </a:ln>
              <a:effectLst/>
            </p:spPr>
          </p:cxnSp>
        </p:grpSp>
      </p:grpSp>
    </p:spTree>
    <p:extLst>
      <p:ext uri="{BB962C8B-B14F-4D97-AF65-F5344CB8AC3E}">
        <p14:creationId xmlns:p14="http://schemas.microsoft.com/office/powerpoint/2010/main" val="3481055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animEffect transition="in" filter="fade">
                                      <p:cBhvr>
                                        <p:cTn id="7"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UTCD Titl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FHWA_MUTCD_TEMPLATE_061324.potx" id="{C4D5B94A-0FC9-4544-BB5B-BA65D3296553}" vid="{9D3E38CD-8372-404C-BD97-5395C6724AF9}"/>
    </a:ext>
  </a:extLst>
</a:theme>
</file>

<file path=ppt/theme/theme2.xml><?xml version="1.0" encoding="utf-8"?>
<a:theme xmlns:a="http://schemas.openxmlformats.org/drawingml/2006/main" name="MUTCD Conte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extLst>
    <a:ext uri="{05A4C25C-085E-4340-85A3-A5531E510DB2}">
      <thm15:themeFamily xmlns:thm15="http://schemas.microsoft.com/office/thememl/2012/main" name="FHWA_MUTCD_TEMPLATE_061324.potx" id="{C4D5B94A-0FC9-4544-BB5B-BA65D3296553}" vid="{2BE41F9B-E0C0-4C69-B368-1AE80FB7124D}"/>
    </a:ext>
  </a:extLst>
</a:theme>
</file>

<file path=ppt/theme/theme3.xml><?xml version="1.0" encoding="utf-8"?>
<a:theme xmlns:a="http://schemas.openxmlformats.org/drawingml/2006/main" name="1_MUTCD Titl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HWA MUTCD">
      <a:majorFont>
        <a:latin typeface="FHWA Series F2001"/>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FHWA_MUTCD_TEMPLATE_061324.potx" id="{C4D5B94A-0FC9-4544-BB5B-BA65D3296553}" vid="{9D3E38CD-8372-404C-BD97-5395C6724AF9}"/>
    </a:ext>
  </a:extLst>
</a:theme>
</file>

<file path=ppt/theme/theme4.xml><?xml version="1.0" encoding="utf-8"?>
<a:theme xmlns:a="http://schemas.openxmlformats.org/drawingml/2006/main" name="3_MUTCD Titl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HWA MUTCD">
      <a:majorFont>
        <a:latin typeface="FHWA Series F2001"/>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FHWA_MUTCD_TEMPLATE_061324.potx" id="{C4D5B94A-0FC9-4544-BB5B-BA65D3296553}" vid="{9D3E38CD-8372-404C-BD97-5395C6724AF9}"/>
    </a:ext>
  </a:ext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09D77C18B411946976647C3D09A5141" ma:contentTypeVersion="10" ma:contentTypeDescription="Create a new document." ma:contentTypeScope="" ma:versionID="b63e534499cbac040dffedf60a9a1929">
  <xsd:schema xmlns:xsd="http://www.w3.org/2001/XMLSchema" xmlns:xs="http://www.w3.org/2001/XMLSchema" xmlns:p="http://schemas.microsoft.com/office/2006/metadata/properties" xmlns:ns2="d9bd7c4f-de10-4ba4-a8ff-396798a1ad9c" xmlns:ns3="63d9b7c8-1859-477b-b1c9-96d4ea93e1f2" targetNamespace="http://schemas.microsoft.com/office/2006/metadata/properties" ma:root="true" ma:fieldsID="4cd68b2d33fd58a46f4dd0b2205d7e88" ns2:_="" ns3:_="">
    <xsd:import namespace="d9bd7c4f-de10-4ba4-a8ff-396798a1ad9c"/>
    <xsd:import namespace="63d9b7c8-1859-477b-b1c9-96d4ea93e1f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bd7c4f-de10-4ba4-a8ff-396798a1ad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aa446fb-c4e7-47d1-9e02-aae3431be311"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3d9b7c8-1859-477b-b1c9-96d4ea93e1f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6b88b15d-0fd1-4a15-af09-86e3310f5714}" ma:internalName="TaxCatchAll" ma:showField="CatchAllData" ma:web="63d9b7c8-1859-477b-b1c9-96d4ea93e1f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9bd7c4f-de10-4ba4-a8ff-396798a1ad9c">
      <Terms xmlns="http://schemas.microsoft.com/office/infopath/2007/PartnerControls"/>
    </lcf76f155ced4ddcb4097134ff3c332f>
    <TaxCatchAll xmlns="63d9b7c8-1859-477b-b1c9-96d4ea93e1f2" xsi:nil="true"/>
  </documentManagement>
</p:properties>
</file>

<file path=customXml/itemProps1.xml><?xml version="1.0" encoding="utf-8"?>
<ds:datastoreItem xmlns:ds="http://schemas.openxmlformats.org/officeDocument/2006/customXml" ds:itemID="{BAC5D99D-4C26-4E91-A831-B477180D4563}">
  <ds:schemaRefs>
    <ds:schemaRef ds:uri="http://schemas.microsoft.com/sharepoint/v3/contenttype/forms"/>
  </ds:schemaRefs>
</ds:datastoreItem>
</file>

<file path=customXml/itemProps2.xml><?xml version="1.0" encoding="utf-8"?>
<ds:datastoreItem xmlns:ds="http://schemas.openxmlformats.org/officeDocument/2006/customXml" ds:itemID="{B9EE9290-AD15-4A3B-BBEB-AEB02C868A1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9bd7c4f-de10-4ba4-a8ff-396798a1ad9c"/>
    <ds:schemaRef ds:uri="63d9b7c8-1859-477b-b1c9-96d4ea93e1f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50671AD-9624-435E-BDE0-588B9D4BBD02}">
  <ds:schemaRefs>
    <ds:schemaRef ds:uri="http://schemas.microsoft.com/office/2006/metadata/properties"/>
    <ds:schemaRef ds:uri="http://purl.org/dc/terms/"/>
    <ds:schemaRef ds:uri="http://schemas.openxmlformats.org/package/2006/metadata/core-properties"/>
    <ds:schemaRef ds:uri="1f53bace-a5d7-49fe-bfa8-c3aafa2a0cb5"/>
    <ds:schemaRef ds:uri="http://schemas.microsoft.com/office/2006/documentManagement/types"/>
    <ds:schemaRef ds:uri="http://schemas.microsoft.com/office/infopath/2007/PartnerControls"/>
    <ds:schemaRef ds:uri="http://purl.org/dc/elements/1.1/"/>
    <ds:schemaRef ds:uri="db6bb619-c77c-4ae4-8540-b4e237459e84"/>
    <ds:schemaRef ds:uri="http://www.w3.org/XML/1998/namespace"/>
    <ds:schemaRef ds:uri="http://purl.org/dc/dcmitype/"/>
    <ds:schemaRef ds:uri="d9bd7c4f-de10-4ba4-a8ff-396798a1ad9c"/>
    <ds:schemaRef ds:uri="63d9b7c8-1859-477b-b1c9-96d4ea93e1f2"/>
  </ds:schemaRefs>
</ds:datastoreItem>
</file>

<file path=docMetadata/LabelInfo.xml><?xml version="1.0" encoding="utf-8"?>
<clbl:labelList xmlns:clbl="http://schemas.microsoft.com/office/2020/mipLabelMetadata">
  <clbl:label id="{2dd732a6-0413-473f-a1ce-68d1616444b6}" enabled="0" method="" siteId="{2dd732a6-0413-473f-a1ce-68d1616444b6}" removed="1"/>
</clbl:labelList>
</file>

<file path=docProps/app.xml><?xml version="1.0" encoding="utf-8"?>
<Properties xmlns="http://schemas.openxmlformats.org/officeDocument/2006/extended-properties" xmlns:vt="http://schemas.openxmlformats.org/officeDocument/2006/docPropsVTypes">
  <Template>FHWA_MUTCD_TEMPLATE_061324</Template>
  <TotalTime>575</TotalTime>
  <Words>6160</Words>
  <Application>Microsoft Office PowerPoint</Application>
  <PresentationFormat>Widescreen</PresentationFormat>
  <Paragraphs>411</Paragraphs>
  <Slides>34</Slides>
  <Notes>34</Notes>
  <HiddenSlides>0</HiddenSlides>
  <MMClips>0</MMClips>
  <ScaleCrop>false</ScaleCrop>
  <HeadingPairs>
    <vt:vector size="6" baseType="variant">
      <vt:variant>
        <vt:lpstr>Fonts Used</vt:lpstr>
      </vt:variant>
      <vt:variant>
        <vt:i4>9</vt:i4>
      </vt:variant>
      <vt:variant>
        <vt:lpstr>Theme</vt:lpstr>
      </vt:variant>
      <vt:variant>
        <vt:i4>4</vt:i4>
      </vt:variant>
      <vt:variant>
        <vt:lpstr>Slide Titles</vt:lpstr>
      </vt:variant>
      <vt:variant>
        <vt:i4>34</vt:i4>
      </vt:variant>
    </vt:vector>
  </HeadingPairs>
  <TitlesOfParts>
    <vt:vector size="47" baseType="lpstr">
      <vt:lpstr>FHWA Series D2001</vt:lpstr>
      <vt:lpstr>Courier New</vt:lpstr>
      <vt:lpstr>Arial</vt:lpstr>
      <vt:lpstr>Times New Roman</vt:lpstr>
      <vt:lpstr>Century Gothic</vt:lpstr>
      <vt:lpstr>Wingdings</vt:lpstr>
      <vt:lpstr>FHWA Series F2001</vt:lpstr>
      <vt:lpstr>Wingdings 3</vt:lpstr>
      <vt:lpstr>Webdings</vt:lpstr>
      <vt:lpstr>MUTCD Titles</vt:lpstr>
      <vt:lpstr>MUTCD Content</vt:lpstr>
      <vt:lpstr>1_MUTCD Titles</vt:lpstr>
      <vt:lpstr>3_MUTCD Titles</vt:lpstr>
      <vt:lpstr>Manual on Uniform Traffic Control Devices for Streets and Highways An Overview of Changes  in the 11th Edition </vt:lpstr>
      <vt:lpstr>Disclaimers</vt:lpstr>
      <vt:lpstr>Overview of Changes in Chapter 2C</vt:lpstr>
      <vt:lpstr>General</vt:lpstr>
      <vt:lpstr>Section 2C.03 Size of Warning Signs and Plaques</vt:lpstr>
      <vt:lpstr>Section 2C.04 Placement of Warning Signs</vt:lpstr>
      <vt:lpstr>Section 2C.06 Device Selection for Changes in Horizontal Alignment (1 of 2)</vt:lpstr>
      <vt:lpstr>Section 2C.06 Device Selection for Changes in Horizontal Alignment (2 of 2)</vt:lpstr>
      <vt:lpstr>Section 2C.07 Horizontal Alignment Signs</vt:lpstr>
      <vt:lpstr>Section 2C.08 Chevron Alignment Sign (W1-8)</vt:lpstr>
      <vt:lpstr>Section 2C.10 One-Direction Large Arrow Sign  (W1-6) (1 of 2)</vt:lpstr>
      <vt:lpstr>Section 2C.10 One-Direction Large Arrow Sign  (W1-6) (2 of 2)</vt:lpstr>
      <vt:lpstr>Section 2C.11 Truck Rollover Sign (W1-13)</vt:lpstr>
      <vt:lpstr>Section 2C.12 Advisory Exit and Ramp Speed Signs (W13-2 and W13-3) (1 of 3)</vt:lpstr>
      <vt:lpstr>Section 2C.12 Combination Horizontal Alignment/ Advisory Exit and Ramp Speed Signs (2 of 3)</vt:lpstr>
      <vt:lpstr>Section 2C.12 New Figures (3 of 3)</vt:lpstr>
      <vt:lpstr>Section 2C.13 Vehicle Speed Feedback Sign and Plaque </vt:lpstr>
      <vt:lpstr>Sections 2C.18 and 2C.19 Narrow and One Lane Bridge and Underpass Warning Signs</vt:lpstr>
      <vt:lpstr>Section 2C.24 DEAD END, NO OUTLET, and ROAD ENDS Signs</vt:lpstr>
      <vt:lpstr>Section 2C.25 Low Clearance Signs</vt:lpstr>
      <vt:lpstr>Section 2C.35 Advance Traffic Control Signs </vt:lpstr>
      <vt:lpstr>Section 2C.42 Actuated Advance Intersection Signs </vt:lpstr>
      <vt:lpstr>Section 2C.45 Merge Signs and Plaques  Section 2C.46 Added Lane Signs</vt:lpstr>
      <vt:lpstr>Figure 2C-12 Examples of Merge and Added Lane Placement for Entering and Converging Roadways</vt:lpstr>
      <vt:lpstr>Section 2C.47 Lane Ends Signs (W4-2 and W9-1)</vt:lpstr>
      <vt:lpstr>Figure 2C-13 Example Sequences for Lane Ends Signs</vt:lpstr>
      <vt:lpstr>Section 2C.48 Lanes Merge Signs (W9-4 and W4-8)</vt:lpstr>
      <vt:lpstr>Figure 2C-13 Example Sequence for Lanes Merge Signs</vt:lpstr>
      <vt:lpstr>Section 2C.54 Vehicular Traffic Warning Signs Section 2C.55 Non-Vehicular Traffic Warning Signs</vt:lpstr>
      <vt:lpstr>Other New Warning Signs</vt:lpstr>
      <vt:lpstr>Section 2C.59 Advisory Speed Plaque (W13-1p) and Confirmation Advisory Speed Plaque (W13-1aP) (1 of 2)</vt:lpstr>
      <vt:lpstr>Section 2C.59 Advisory Speed Plaque and Confirmation Advisory Speed Plaque (2 of 2)</vt:lpstr>
      <vt:lpstr>Other New Supplemental Warning Plaques</vt:lpstr>
      <vt:lpstr>FHWA’s National  Traffic Control Devices Program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Manual on Uniform Traffic Control Devices for Streets and Highways: An Overview of Changes in the 11th Edition in Chapter 2C</dc:title>
  <dc:creator>FHWA</dc:creator>
  <cp:keywords>MUTCD; Changes; 11th Edition; Chapter 2C</cp:keywords>
  <cp:lastModifiedBy>Guy, Erica (US)</cp:lastModifiedBy>
  <cp:revision>183</cp:revision>
  <cp:lastPrinted>2024-05-07T19:59:02Z</cp:lastPrinted>
  <dcterms:created xsi:type="dcterms:W3CDTF">2024-06-24T12:18:47Z</dcterms:created>
  <dcterms:modified xsi:type="dcterms:W3CDTF">2026-07-22T02:09:03Z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0x010100309D77C18B411946976647C3D09A5141</vt:lpwstr>
  </property>
  <property fmtid="{D5CDD505-2E9C-101B-9397-08002B2CF9AE}" pid="3" name="MediaServiceImageTags">
    <vt:lpwstr/>
  </property>
</Properties>
</file>