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7" r:id="rId6"/>
  </p:sldMasterIdLst>
  <p:notesMasterIdLst>
    <p:notesMasterId r:id="rId24"/>
  </p:notesMasterIdLst>
  <p:handoutMasterIdLst>
    <p:handoutMasterId r:id="rId25"/>
  </p:handoutMasterIdLst>
  <p:sldIdLst>
    <p:sldId id="1426" r:id="rId7"/>
    <p:sldId id="1427" r:id="rId8"/>
    <p:sldId id="1421" r:id="rId9"/>
    <p:sldId id="1351" r:id="rId10"/>
    <p:sldId id="1393" r:id="rId11"/>
    <p:sldId id="1400" r:id="rId12"/>
    <p:sldId id="1413" r:id="rId13"/>
    <p:sldId id="1414" r:id="rId14"/>
    <p:sldId id="1402" r:id="rId15"/>
    <p:sldId id="1404" r:id="rId16"/>
    <p:sldId id="1403" r:id="rId17"/>
    <p:sldId id="1415" r:id="rId18"/>
    <p:sldId id="1406" r:id="rId19"/>
    <p:sldId id="1409" r:id="rId20"/>
    <p:sldId id="1410" r:id="rId21"/>
    <p:sldId id="1412" r:id="rId22"/>
    <p:sldId id="915" r:id="rId23"/>
  </p:sldIdLst>
  <p:sldSz cx="12192000" cy="6858000"/>
  <p:notesSz cx="7010400" cy="9296400"/>
  <p:embeddedFontLst>
    <p:embeddedFont>
      <p:font typeface="Century Gothic" panose="020B0502020202020204" pitchFamily="34" charset="0"/>
      <p:regular r:id="rId26"/>
      <p:bold r:id="rId27"/>
      <p:italic r:id="rId28"/>
      <p:boldItalic r:id="rId29"/>
    </p:embeddedFont>
    <p:embeddedFont>
      <p:font typeface="FHWA Series D2001" panose="020B0604000000020003" charset="0"/>
      <p:regular r:id="rId30"/>
    </p:embeddedFont>
    <p:embeddedFont>
      <p:font typeface="FHWA Series F2001" panose="020B0807000000020003" charset="0"/>
      <p:regular r:id="rId31"/>
    </p:embeddedFont>
    <p:embeddedFont>
      <p:font typeface="Webdings" panose="05030102010509060703" pitchFamily="18" charset="2"/>
      <p:regular r:id="rId32"/>
    </p:embeddedFont>
    <p:embeddedFont>
      <p:font typeface="Wingdings 3" panose="05040102010807070707" pitchFamily="18" charset="2"/>
      <p:regular r:id="rId33"/>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BE5A68EF-7579-0648-492D-F133A3FFC540}" name="Zoretic, Adison (FHWA)" initials="AEZ" userId="Zoretic, Adiso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1883C-92CB-4A9C-9F08-A49719CE86A8}" v="4" dt="2026-07-24T07:38:48.1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07" autoAdjust="0"/>
    <p:restoredTop sz="77699" autoAdjust="0"/>
  </p:normalViewPr>
  <p:slideViewPr>
    <p:cSldViewPr snapToGrid="0">
      <p:cViewPr varScale="1">
        <p:scale>
          <a:sx n="44" d="100"/>
          <a:sy n="44" d="100"/>
        </p:scale>
        <p:origin x="1242"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1.fntdata"/><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4.fntdata"/><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addSld delSld modSld delMainMaster modMainMaster">
      <pc:chgData name="Guy, Erica (US)" userId="1fe87976-b765-4ae8-b0d1-d999fb95f92b" providerId="ADAL" clId="{C16E00C5-FDD2-4D94-9E8B-3436556C05AB}" dt="2026-07-22T02:10:58.386" v="22" actId="962"/>
      <pc:docMkLst>
        <pc:docMk/>
      </pc:docMkLst>
      <pc:sldChg chg="modSp mod">
        <pc:chgData name="Guy, Erica (US)" userId="1fe87976-b765-4ae8-b0d1-d999fb95f92b" providerId="ADAL" clId="{C16E00C5-FDD2-4D94-9E8B-3436556C05AB}" dt="2026-07-22T01:36:28.063" v="21" actId="962"/>
        <pc:sldMkLst>
          <pc:docMk/>
          <pc:sldMk cId="3573914051" sldId="915"/>
        </pc:sldMkLst>
        <pc:picChg chg="mod">
          <ac:chgData name="Guy, Erica (US)" userId="1fe87976-b765-4ae8-b0d1-d999fb95f92b" providerId="ADAL" clId="{C16E00C5-FDD2-4D94-9E8B-3436556C05AB}" dt="2026-07-22T01:36:28.063" v="21"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22T01:36:26.138" v="20" actId="962"/>
        <pc:sldMkLst>
          <pc:docMk/>
          <pc:sldMk cId="3813003247" sldId="1412"/>
        </pc:sldMkLst>
        <pc:picChg chg="mod ord">
          <ac:chgData name="Guy, Erica (US)" userId="1fe87976-b765-4ae8-b0d1-d999fb95f92b" providerId="ADAL" clId="{C16E00C5-FDD2-4D94-9E8B-3436556C05AB}" dt="2026-07-22T01:36:26.138" v="20" actId="962"/>
          <ac:picMkLst>
            <pc:docMk/>
            <pc:sldMk cId="3813003247" sldId="1412"/>
            <ac:picMk id="6" creationId="{30295122-214C-B4D6-A658-264AB4E97953}"/>
          </ac:picMkLst>
        </pc:picChg>
        <pc:picChg chg="mod">
          <ac:chgData name="Guy, Erica (US)" userId="1fe87976-b765-4ae8-b0d1-d999fb95f92b" providerId="ADAL" clId="{C16E00C5-FDD2-4D94-9E8B-3436556C05AB}" dt="2026-07-22T01:36:02.272" v="19" actId="962"/>
          <ac:picMkLst>
            <pc:docMk/>
            <pc:sldMk cId="3813003247" sldId="1412"/>
            <ac:picMk id="7" creationId="{25F677FC-02F1-DB3E-1588-DC7A35D7F2F9}"/>
          </ac:picMkLst>
        </pc:picChg>
      </pc:sldChg>
      <pc:sldChg chg="modSp add mod modNotesTx">
        <pc:chgData name="Guy, Erica (US)" userId="1fe87976-b765-4ae8-b0d1-d999fb95f92b" providerId="ADAL" clId="{C16E00C5-FDD2-4D94-9E8B-3436556C05AB}" dt="2026-07-22T02:10:58.386" v="22" actId="962"/>
        <pc:sldMkLst>
          <pc:docMk/>
          <pc:sldMk cId="685918098" sldId="1421"/>
        </pc:sldMkLst>
        <pc:spChg chg="mod">
          <ac:chgData name="Guy, Erica (US)" userId="1fe87976-b765-4ae8-b0d1-d999fb95f92b" providerId="ADAL" clId="{C16E00C5-FDD2-4D94-9E8B-3436556C05AB}" dt="2026-07-22T01:29:58.293" v="9" actId="20577"/>
          <ac:spMkLst>
            <pc:docMk/>
            <pc:sldMk cId="685918098" sldId="1421"/>
            <ac:spMk id="2" creationId="{4F730717-FEFC-5AED-FFB2-F109C5CB7972}"/>
          </ac:spMkLst>
        </pc:spChg>
        <pc:spChg chg="mod">
          <ac:chgData name="Guy, Erica (US)" userId="1fe87976-b765-4ae8-b0d1-d999fb95f92b" providerId="ADAL" clId="{C16E00C5-FDD2-4D94-9E8B-3436556C05AB}" dt="2026-07-22T01:29:49.815" v="5" actId="20577"/>
          <ac:spMkLst>
            <pc:docMk/>
            <pc:sldMk cId="685918098" sldId="1421"/>
            <ac:spMk id="4" creationId="{EB14DC48-0E49-834B-41D0-16B81F1B4817}"/>
          </ac:spMkLst>
        </pc:spChg>
        <pc:spChg chg="mod">
          <ac:chgData name="Guy, Erica (US)" userId="1fe87976-b765-4ae8-b0d1-d999fb95f92b" providerId="ADAL" clId="{C16E00C5-FDD2-4D94-9E8B-3436556C05AB}" dt="2026-07-22T02:10:58.386" v="22" actId="962"/>
          <ac:spMkLst>
            <pc:docMk/>
            <pc:sldMk cId="685918098" sldId="1421"/>
            <ac:spMk id="27" creationId="{13C9591B-121B-4CA6-CCC5-62B9C6C41731}"/>
          </ac:spMkLst>
        </pc:spChg>
      </pc:sldChg>
      <pc:sldChg chg="add">
        <pc:chgData name="Guy, Erica (US)" userId="1fe87976-b765-4ae8-b0d1-d999fb95f92b" providerId="ADAL" clId="{C16E00C5-FDD2-4D94-9E8B-3436556C05AB}" dt="2026-07-22T01:29:06.951" v="0"/>
        <pc:sldMkLst>
          <pc:docMk/>
          <pc:sldMk cId="162697499" sldId="1426"/>
        </pc:sldMkLst>
      </pc:sldChg>
      <pc:sldChg chg="add">
        <pc:chgData name="Guy, Erica (US)" userId="1fe87976-b765-4ae8-b0d1-d999fb95f92b" providerId="ADAL" clId="{C16E00C5-FDD2-4D94-9E8B-3436556C05AB}" dt="2026-07-22T01:30:34.191" v="12"/>
        <pc:sldMkLst>
          <pc:docMk/>
          <pc:sldMk cId="422211233" sldId="1427"/>
        </pc:sldMkLst>
      </pc:sldChg>
      <pc:sldMasterChg chg="modSldLayout sldLayoutOrd">
        <pc:chgData name="Guy, Erica (US)" userId="1fe87976-b765-4ae8-b0d1-d999fb95f92b" providerId="ADAL" clId="{C16E00C5-FDD2-4D94-9E8B-3436556C05AB}" dt="2026-07-22T01:30:45.068" v="14"/>
        <pc:sldMasterMkLst>
          <pc:docMk/>
          <pc:sldMasterMk cId="2264795337" sldId="2147484367"/>
        </pc:sldMasterMkLst>
        <pc:sldLayoutChg chg="modSp mod ord">
          <pc:chgData name="Guy, Erica (US)" userId="1fe87976-b765-4ae8-b0d1-d999fb95f92b" providerId="ADAL" clId="{C16E00C5-FDD2-4D94-9E8B-3436556C05AB}" dt="2026-07-22T01:30:45.068" v="14"/>
          <pc:sldLayoutMkLst>
            <pc:docMk/>
            <pc:sldMasterMk cId="2264795337" sldId="2147484367"/>
            <pc:sldLayoutMk cId="3237505884" sldId="2147484400"/>
          </pc:sldLayoutMkLst>
          <pc:spChg chg="mod">
            <ac:chgData name="Guy, Erica (US)" userId="1fe87976-b765-4ae8-b0d1-d999fb95f92b" providerId="ADAL" clId="{C16E00C5-FDD2-4D94-9E8B-3436556C05AB}" dt="2026-07-22T01:30:45.068" v="14"/>
            <ac:spMkLst>
              <pc:docMk/>
              <pc:sldMasterMk cId="2264795337" sldId="2147484367"/>
              <pc:sldLayoutMk cId="3237505884" sldId="2147484400"/>
              <ac:spMk id="2" creationId="{78CC4F80-B292-59B9-1C53-89DAA4C8F15F}"/>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3922737152" sldId="2147484401"/>
          </pc:sldLayoutMkLst>
          <pc:spChg chg="mod">
            <ac:chgData name="Guy, Erica (US)" userId="1fe87976-b765-4ae8-b0d1-d999fb95f92b" providerId="ADAL" clId="{C16E00C5-FDD2-4D94-9E8B-3436556C05AB}" dt="2026-07-22T01:30:45.068" v="14"/>
            <ac:spMkLst>
              <pc:docMk/>
              <pc:sldMasterMk cId="2264795337" sldId="2147484367"/>
              <pc:sldLayoutMk cId="3922737152" sldId="2147484401"/>
              <ac:spMk id="2" creationId="{78CC4F80-B292-59B9-1C53-89DAA4C8F15F}"/>
            </ac:spMkLst>
          </pc:spChg>
          <pc:spChg chg="mod">
            <ac:chgData name="Guy, Erica (US)" userId="1fe87976-b765-4ae8-b0d1-d999fb95f92b" providerId="ADAL" clId="{C16E00C5-FDD2-4D94-9E8B-3436556C05AB}" dt="2026-07-22T01:30:45.068" v="14"/>
            <ac:spMkLst>
              <pc:docMk/>
              <pc:sldMasterMk cId="2264795337" sldId="2147484367"/>
              <pc:sldLayoutMk cId="3922737152" sldId="2147484401"/>
              <ac:spMk id="8" creationId="{0846A915-61A8-32C3-A7F3-8E46E81990FB}"/>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3153017055" sldId="2147484402"/>
          </pc:sldLayoutMkLst>
          <pc:spChg chg="mod">
            <ac:chgData name="Guy, Erica (US)" userId="1fe87976-b765-4ae8-b0d1-d999fb95f92b" providerId="ADAL" clId="{C16E00C5-FDD2-4D94-9E8B-3436556C05AB}" dt="2026-07-22T01:30:45.068" v="14"/>
            <ac:spMkLst>
              <pc:docMk/>
              <pc:sldMasterMk cId="2264795337" sldId="2147484367"/>
              <pc:sldLayoutMk cId="3153017055" sldId="2147484402"/>
              <ac:spMk id="2" creationId="{78CC4F80-B292-59B9-1C53-89DAA4C8F15F}"/>
            </ac:spMkLst>
          </pc:spChg>
          <pc:spChg chg="mod">
            <ac:chgData name="Guy, Erica (US)" userId="1fe87976-b765-4ae8-b0d1-d999fb95f92b" providerId="ADAL" clId="{C16E00C5-FDD2-4D94-9E8B-3436556C05AB}" dt="2026-07-22T01:30:45.068" v="14"/>
            <ac:spMkLst>
              <pc:docMk/>
              <pc:sldMasterMk cId="2264795337" sldId="2147484367"/>
              <pc:sldLayoutMk cId="3153017055" sldId="2147484402"/>
              <ac:spMk id="8" creationId="{0846A915-61A8-32C3-A7F3-8E46E81990FB}"/>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3587659906" sldId="2147484403"/>
          </pc:sldLayoutMkLst>
          <pc:spChg chg="mod">
            <ac:chgData name="Guy, Erica (US)" userId="1fe87976-b765-4ae8-b0d1-d999fb95f92b" providerId="ADAL" clId="{C16E00C5-FDD2-4D94-9E8B-3436556C05AB}" dt="2026-07-22T01:30:45.068" v="14"/>
            <ac:spMkLst>
              <pc:docMk/>
              <pc:sldMasterMk cId="2264795337" sldId="2147484367"/>
              <pc:sldLayoutMk cId="3587659906" sldId="2147484403"/>
              <ac:spMk id="2" creationId="{78CC4F80-B292-59B9-1C53-89DAA4C8F15F}"/>
            </ac:spMkLst>
          </pc:spChg>
          <pc:spChg chg="mod">
            <ac:chgData name="Guy, Erica (US)" userId="1fe87976-b765-4ae8-b0d1-d999fb95f92b" providerId="ADAL" clId="{C16E00C5-FDD2-4D94-9E8B-3436556C05AB}" dt="2026-07-22T01:30:45.068" v="14"/>
            <ac:spMkLst>
              <pc:docMk/>
              <pc:sldMasterMk cId="2264795337" sldId="2147484367"/>
              <pc:sldLayoutMk cId="3587659906" sldId="2147484403"/>
              <ac:spMk id="8" creationId="{0846A915-61A8-32C3-A7F3-8E46E81990FB}"/>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38065743" sldId="2147484404"/>
          </pc:sldLayoutMkLst>
          <pc:spChg chg="mod">
            <ac:chgData name="Guy, Erica (US)" userId="1fe87976-b765-4ae8-b0d1-d999fb95f92b" providerId="ADAL" clId="{C16E00C5-FDD2-4D94-9E8B-3436556C05AB}" dt="2026-07-22T01:30:45.068" v="14"/>
            <ac:spMkLst>
              <pc:docMk/>
              <pc:sldMasterMk cId="2264795337" sldId="2147484367"/>
              <pc:sldLayoutMk cId="38065743" sldId="2147484404"/>
              <ac:spMk id="3" creationId="{02E4C86D-B1BB-802C-C084-918CC690143D}"/>
            </ac:spMkLst>
          </pc:spChg>
          <pc:spChg chg="mod">
            <ac:chgData name="Guy, Erica (US)" userId="1fe87976-b765-4ae8-b0d1-d999fb95f92b" providerId="ADAL" clId="{C16E00C5-FDD2-4D94-9E8B-3436556C05AB}" dt="2026-07-22T01:30:45.068" v="14"/>
            <ac:spMkLst>
              <pc:docMk/>
              <pc:sldMasterMk cId="2264795337" sldId="2147484367"/>
              <pc:sldLayoutMk cId="38065743" sldId="2147484404"/>
              <ac:spMk id="8" creationId="{0290A937-6E97-BF26-58E2-99AA3D65F7F3}"/>
            </ac:spMkLst>
          </pc:spChg>
          <pc:spChg chg="mod">
            <ac:chgData name="Guy, Erica (US)" userId="1fe87976-b765-4ae8-b0d1-d999fb95f92b" providerId="ADAL" clId="{C16E00C5-FDD2-4D94-9E8B-3436556C05AB}" dt="2026-07-22T01:30:45.068" v="14"/>
            <ac:spMkLst>
              <pc:docMk/>
              <pc:sldMasterMk cId="2264795337" sldId="2147484367"/>
              <pc:sldLayoutMk cId="38065743" sldId="2147484404"/>
              <ac:spMk id="9" creationId="{9520D683-22FD-D45D-819C-1D3715CA714E}"/>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3792002359" sldId="2147484405"/>
          </pc:sldLayoutMkLst>
          <pc:spChg chg="mod">
            <ac:chgData name="Guy, Erica (US)" userId="1fe87976-b765-4ae8-b0d1-d999fb95f92b" providerId="ADAL" clId="{C16E00C5-FDD2-4D94-9E8B-3436556C05AB}" dt="2026-07-22T01:30:45.068" v="14"/>
            <ac:spMkLst>
              <pc:docMk/>
              <pc:sldMasterMk cId="2264795337" sldId="2147484367"/>
              <pc:sldLayoutMk cId="3792002359" sldId="2147484405"/>
              <ac:spMk id="6" creationId="{00000000-0000-0000-0000-000000000000}"/>
            </ac:spMkLst>
          </pc:spChg>
          <pc:spChg chg="mod">
            <ac:chgData name="Guy, Erica (US)" userId="1fe87976-b765-4ae8-b0d1-d999fb95f92b" providerId="ADAL" clId="{C16E00C5-FDD2-4D94-9E8B-3436556C05AB}" dt="2026-07-22T01:30:45.068" v="14"/>
            <ac:spMkLst>
              <pc:docMk/>
              <pc:sldMasterMk cId="2264795337" sldId="2147484367"/>
              <pc:sldLayoutMk cId="3792002359" sldId="2147484405"/>
              <ac:spMk id="8" creationId="{0A945ED6-D625-8209-C515-43067960DCC3}"/>
            </ac:spMkLst>
          </pc:spChg>
          <pc:spChg chg="mod">
            <ac:chgData name="Guy, Erica (US)" userId="1fe87976-b765-4ae8-b0d1-d999fb95f92b" providerId="ADAL" clId="{C16E00C5-FDD2-4D94-9E8B-3436556C05AB}" dt="2026-07-22T01:30:45.068" v="14"/>
            <ac:spMkLst>
              <pc:docMk/>
              <pc:sldMasterMk cId="2264795337" sldId="2147484367"/>
              <pc:sldLayoutMk cId="3792002359" sldId="2147484405"/>
              <ac:spMk id="14" creationId="{7A36D122-30F9-D203-85B7-15D7190139BF}"/>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1340172555" sldId="2147484406"/>
          </pc:sldLayoutMkLst>
          <pc:spChg chg="mod">
            <ac:chgData name="Guy, Erica (US)" userId="1fe87976-b765-4ae8-b0d1-d999fb95f92b" providerId="ADAL" clId="{C16E00C5-FDD2-4D94-9E8B-3436556C05AB}" dt="2026-07-22T01:30:45.068" v="14"/>
            <ac:spMkLst>
              <pc:docMk/>
              <pc:sldMasterMk cId="2264795337" sldId="2147484367"/>
              <pc:sldLayoutMk cId="1340172555" sldId="2147484406"/>
              <ac:spMk id="2" creationId="{6F26563C-E161-AB65-4768-D8B463969E7C}"/>
            </ac:spMkLst>
          </pc:spChg>
          <pc:spChg chg="mod">
            <ac:chgData name="Guy, Erica (US)" userId="1fe87976-b765-4ae8-b0d1-d999fb95f92b" providerId="ADAL" clId="{C16E00C5-FDD2-4D94-9E8B-3436556C05AB}" dt="2026-07-22T01:30:45.068" v="14"/>
            <ac:spMkLst>
              <pc:docMk/>
              <pc:sldMasterMk cId="2264795337" sldId="2147484367"/>
              <pc:sldLayoutMk cId="1340172555" sldId="2147484406"/>
              <ac:spMk id="3" creationId="{9791C661-0DFC-BD31-EDD3-685F7F78E210}"/>
            </ac:spMkLst>
          </pc:spChg>
          <pc:spChg chg="mod">
            <ac:chgData name="Guy, Erica (US)" userId="1fe87976-b765-4ae8-b0d1-d999fb95f92b" providerId="ADAL" clId="{C16E00C5-FDD2-4D94-9E8B-3436556C05AB}" dt="2026-07-22T01:30:45.068" v="14"/>
            <ac:spMkLst>
              <pc:docMk/>
              <pc:sldMasterMk cId="2264795337" sldId="2147484367"/>
              <pc:sldLayoutMk cId="1340172555" sldId="2147484406"/>
              <ac:spMk id="6" creationId="{00000000-0000-0000-0000-000000000000}"/>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3719740060" sldId="2147484407"/>
          </pc:sldLayoutMkLst>
          <pc:spChg chg="mod">
            <ac:chgData name="Guy, Erica (US)" userId="1fe87976-b765-4ae8-b0d1-d999fb95f92b" providerId="ADAL" clId="{C16E00C5-FDD2-4D94-9E8B-3436556C05AB}" dt="2026-07-22T01:30:45.068" v="14"/>
            <ac:spMkLst>
              <pc:docMk/>
              <pc:sldMasterMk cId="2264795337" sldId="2147484367"/>
              <pc:sldLayoutMk cId="3719740060" sldId="2147484407"/>
              <ac:spMk id="2" creationId="{00000000-0000-0000-0000-000000000000}"/>
            </ac:spMkLst>
          </pc:spChg>
          <pc:spChg chg="mod">
            <ac:chgData name="Guy, Erica (US)" userId="1fe87976-b765-4ae8-b0d1-d999fb95f92b" providerId="ADAL" clId="{C16E00C5-FDD2-4D94-9E8B-3436556C05AB}" dt="2026-07-22T01:30:45.068" v="14"/>
            <ac:spMkLst>
              <pc:docMk/>
              <pc:sldMasterMk cId="2264795337" sldId="2147484367"/>
              <pc:sldLayoutMk cId="3719740060" sldId="2147484407"/>
              <ac:spMk id="11" creationId="{124B7D5D-EB2F-DDEF-5727-0DD547F25DA2}"/>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1803707793" sldId="2147484408"/>
          </pc:sldLayoutMkLst>
          <pc:spChg chg="mod">
            <ac:chgData name="Guy, Erica (US)" userId="1fe87976-b765-4ae8-b0d1-d999fb95f92b" providerId="ADAL" clId="{C16E00C5-FDD2-4D94-9E8B-3436556C05AB}" dt="2026-07-22T01:30:45.068" v="14"/>
            <ac:spMkLst>
              <pc:docMk/>
              <pc:sldMasterMk cId="2264795337" sldId="2147484367"/>
              <pc:sldLayoutMk cId="1803707793" sldId="2147484408"/>
              <ac:spMk id="2" creationId="{00000000-0000-0000-0000-000000000000}"/>
            </ac:spMkLst>
          </pc:spChg>
          <pc:spChg chg="mod">
            <ac:chgData name="Guy, Erica (US)" userId="1fe87976-b765-4ae8-b0d1-d999fb95f92b" providerId="ADAL" clId="{C16E00C5-FDD2-4D94-9E8B-3436556C05AB}" dt="2026-07-22T01:30:45.068" v="14"/>
            <ac:spMkLst>
              <pc:docMk/>
              <pc:sldMasterMk cId="2264795337" sldId="2147484367"/>
              <pc:sldLayoutMk cId="1803707793" sldId="2147484408"/>
              <ac:spMk id="3" creationId="{00000000-0000-0000-0000-000000000000}"/>
            </ac:spMkLst>
          </pc:spChg>
          <pc:spChg chg="mod">
            <ac:chgData name="Guy, Erica (US)" userId="1fe87976-b765-4ae8-b0d1-d999fb95f92b" providerId="ADAL" clId="{C16E00C5-FDD2-4D94-9E8B-3436556C05AB}" dt="2026-07-22T01:30:45.068" v="14"/>
            <ac:spMkLst>
              <pc:docMk/>
              <pc:sldMasterMk cId="2264795337" sldId="2147484367"/>
              <pc:sldLayoutMk cId="1803707793" sldId="2147484408"/>
              <ac:spMk id="4" creationId="{00000000-0000-0000-0000-000000000000}"/>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2215944027" sldId="2147484409"/>
          </pc:sldLayoutMkLst>
          <pc:spChg chg="mod">
            <ac:chgData name="Guy, Erica (US)" userId="1fe87976-b765-4ae8-b0d1-d999fb95f92b" providerId="ADAL" clId="{C16E00C5-FDD2-4D94-9E8B-3436556C05AB}" dt="2026-07-22T01:30:45.068" v="14"/>
            <ac:spMkLst>
              <pc:docMk/>
              <pc:sldMasterMk cId="2264795337" sldId="2147484367"/>
              <pc:sldLayoutMk cId="2215944027" sldId="2147484409"/>
              <ac:spMk id="3" creationId="{00000000-0000-0000-0000-000000000000}"/>
            </ac:spMkLst>
          </pc:spChg>
        </pc:sldLayoutChg>
        <pc:sldLayoutChg chg="modSp mod ord">
          <pc:chgData name="Guy, Erica (US)" userId="1fe87976-b765-4ae8-b0d1-d999fb95f92b" providerId="ADAL" clId="{C16E00C5-FDD2-4D94-9E8B-3436556C05AB}" dt="2026-07-22T01:30:45.068" v="14"/>
          <pc:sldLayoutMkLst>
            <pc:docMk/>
            <pc:sldMasterMk cId="2264795337" sldId="2147484367"/>
            <pc:sldLayoutMk cId="2070076884" sldId="2147484410"/>
          </pc:sldLayoutMkLst>
          <pc:spChg chg="mod">
            <ac:chgData name="Guy, Erica (US)" userId="1fe87976-b765-4ae8-b0d1-d999fb95f92b" providerId="ADAL" clId="{C16E00C5-FDD2-4D94-9E8B-3436556C05AB}" dt="2026-07-22T01:30:45.068" v="14"/>
            <ac:spMkLst>
              <pc:docMk/>
              <pc:sldMasterMk cId="2264795337" sldId="2147484367"/>
              <pc:sldLayoutMk cId="2070076884" sldId="2147484410"/>
              <ac:spMk id="2" creationId="{00000000-0000-0000-0000-000000000000}"/>
            </ac:spMkLst>
          </pc:spChg>
          <pc:spChg chg="mod">
            <ac:chgData name="Guy, Erica (US)" userId="1fe87976-b765-4ae8-b0d1-d999fb95f92b" providerId="ADAL" clId="{C16E00C5-FDD2-4D94-9E8B-3436556C05AB}" dt="2026-07-22T01:30:45.068" v="14"/>
            <ac:spMkLst>
              <pc:docMk/>
              <pc:sldMasterMk cId="2264795337" sldId="2147484367"/>
              <pc:sldLayoutMk cId="2070076884" sldId="2147484410"/>
              <ac:spMk id="3" creationId="{00000000-0000-0000-0000-000000000000}"/>
            </ac:spMkLst>
          </pc:spChg>
          <pc:spChg chg="mod">
            <ac:chgData name="Guy, Erica (US)" userId="1fe87976-b765-4ae8-b0d1-d999fb95f92b" providerId="ADAL" clId="{C16E00C5-FDD2-4D94-9E8B-3436556C05AB}" dt="2026-07-22T01:30:45.068" v="14"/>
            <ac:spMkLst>
              <pc:docMk/>
              <pc:sldMasterMk cId="2264795337" sldId="2147484367"/>
              <pc:sldLayoutMk cId="2070076884" sldId="2147484410"/>
              <ac:spMk id="6" creationId="{00000000-0000-0000-0000-000000000000}"/>
            </ac:spMkLst>
          </pc:spChg>
        </pc:sldLayoutChg>
      </pc:sldMasterChg>
      <pc:sldMasterChg chg="modSldLayout sldLayoutOrd">
        <pc:chgData name="Guy, Erica (US)" userId="1fe87976-b765-4ae8-b0d1-d999fb95f92b" providerId="ADAL" clId="{C16E00C5-FDD2-4D94-9E8B-3436556C05AB}" dt="2026-07-22T01:30:45.068" v="14"/>
        <pc:sldMasterMkLst>
          <pc:docMk/>
          <pc:sldMasterMk cId="3063737933" sldId="2147484387"/>
        </pc:sldMasterMkLst>
        <pc:sldLayoutChg chg="modSp mod ord">
          <pc:chgData name="Guy, Erica (US)" userId="1fe87976-b765-4ae8-b0d1-d999fb95f92b" providerId="ADAL" clId="{C16E00C5-FDD2-4D94-9E8B-3436556C05AB}" dt="2026-07-22T01:30:45.068" v="14"/>
          <pc:sldLayoutMkLst>
            <pc:docMk/>
            <pc:sldMasterMk cId="3063737933" sldId="2147484387"/>
            <pc:sldLayoutMk cId="2785469689" sldId="2147484392"/>
          </pc:sldLayoutMkLst>
          <pc:spChg chg="mod">
            <ac:chgData name="Guy, Erica (US)" userId="1fe87976-b765-4ae8-b0d1-d999fb95f92b" providerId="ADAL" clId="{C16E00C5-FDD2-4D94-9E8B-3436556C05AB}" dt="2026-07-22T01:30:45.068" v="14"/>
            <ac:spMkLst>
              <pc:docMk/>
              <pc:sldMasterMk cId="3063737933" sldId="2147484387"/>
              <pc:sldLayoutMk cId="2785469689" sldId="2147484392"/>
              <ac:spMk id="18" creationId="{FC3E5300-11AE-10BF-3985-9604FCCE4F24}"/>
            </ac:spMkLst>
          </pc:spChg>
          <pc:spChg chg="mod">
            <ac:chgData name="Guy, Erica (US)" userId="1fe87976-b765-4ae8-b0d1-d999fb95f92b" providerId="ADAL" clId="{C16E00C5-FDD2-4D94-9E8B-3436556C05AB}" dt="2026-07-22T01:30:45.068" v="14"/>
            <ac:spMkLst>
              <pc:docMk/>
              <pc:sldMasterMk cId="3063737933" sldId="2147484387"/>
              <pc:sldLayoutMk cId="2785469689" sldId="2147484392"/>
              <ac:spMk id="19" creationId="{5B46319D-0373-A949-A779-C7D378EB6EC1}"/>
            </ac:spMkLst>
          </pc:spChg>
          <pc:spChg chg="mod">
            <ac:chgData name="Guy, Erica (US)" userId="1fe87976-b765-4ae8-b0d1-d999fb95f92b" providerId="ADAL" clId="{C16E00C5-FDD2-4D94-9E8B-3436556C05AB}" dt="2026-07-22T01:30:45.068" v="14"/>
            <ac:spMkLst>
              <pc:docMk/>
              <pc:sldMasterMk cId="3063737933" sldId="2147484387"/>
              <pc:sldLayoutMk cId="2785469689" sldId="2147484392"/>
              <ac:spMk id="20" creationId="{314AEA4D-762F-C935-5A7E-80AE80A1609F}"/>
            </ac:spMkLst>
          </pc:spChg>
          <pc:spChg chg="mod">
            <ac:chgData name="Guy, Erica (US)" userId="1fe87976-b765-4ae8-b0d1-d999fb95f92b" providerId="ADAL" clId="{C16E00C5-FDD2-4D94-9E8B-3436556C05AB}" dt="2026-07-22T01:30:45.068" v="14"/>
            <ac:spMkLst>
              <pc:docMk/>
              <pc:sldMasterMk cId="3063737933" sldId="2147484387"/>
              <pc:sldLayoutMk cId="2785469689" sldId="2147484392"/>
              <ac:spMk id="35" creationId="{76A8BAA8-537D-1359-39DA-7DA9F89B2DB3}"/>
            </ac:spMkLst>
          </pc:spChg>
          <pc:spChg chg="mod">
            <ac:chgData name="Guy, Erica (US)" userId="1fe87976-b765-4ae8-b0d1-d999fb95f92b" providerId="ADAL" clId="{C16E00C5-FDD2-4D94-9E8B-3436556C05AB}" dt="2026-07-22T01:30:45.068" v="14"/>
            <ac:spMkLst>
              <pc:docMk/>
              <pc:sldMasterMk cId="3063737933" sldId="2147484387"/>
              <pc:sldLayoutMk cId="2785469689" sldId="2147484392"/>
              <ac:spMk id="39" creationId="{B20E565D-E4B1-A4AE-B424-3F3616E2810A}"/>
            </ac:spMkLst>
          </pc:spChg>
          <pc:spChg chg="mod">
            <ac:chgData name="Guy, Erica (US)" userId="1fe87976-b765-4ae8-b0d1-d999fb95f92b" providerId="ADAL" clId="{C16E00C5-FDD2-4D94-9E8B-3436556C05AB}" dt="2026-07-22T01:30:45.068" v="14"/>
            <ac:spMkLst>
              <pc:docMk/>
              <pc:sldMasterMk cId="3063737933" sldId="2147484387"/>
              <pc:sldLayoutMk cId="2785469689" sldId="2147484392"/>
              <ac:spMk id="41" creationId="{BF1D5CFB-B851-6C2F-5E2D-7DEE661EFC23}"/>
            </ac:spMkLst>
          </pc:spChg>
        </pc:sldLayoutChg>
        <pc:sldLayoutChg chg="modSp mod ord">
          <pc:chgData name="Guy, Erica (US)" userId="1fe87976-b765-4ae8-b0d1-d999fb95f92b" providerId="ADAL" clId="{C16E00C5-FDD2-4D94-9E8B-3436556C05AB}" dt="2026-07-22T01:30:45.068" v="14"/>
          <pc:sldLayoutMkLst>
            <pc:docMk/>
            <pc:sldMasterMk cId="3063737933" sldId="2147484387"/>
            <pc:sldLayoutMk cId="3942454825" sldId="2147484393"/>
          </pc:sldLayoutMkLst>
          <pc:spChg chg="mod">
            <ac:chgData name="Guy, Erica (US)" userId="1fe87976-b765-4ae8-b0d1-d999fb95f92b" providerId="ADAL" clId="{C16E00C5-FDD2-4D94-9E8B-3436556C05AB}" dt="2026-07-22T01:30:45.068" v="14"/>
            <ac:spMkLst>
              <pc:docMk/>
              <pc:sldMasterMk cId="3063737933" sldId="2147484387"/>
              <pc:sldLayoutMk cId="3942454825" sldId="2147484393"/>
              <ac:spMk id="16" creationId="{5097E0F2-76F0-E55E-93D2-A21530583088}"/>
            </ac:spMkLst>
          </pc:spChg>
        </pc:sldLayoutChg>
        <pc:sldLayoutChg chg="modSp mod ord">
          <pc:chgData name="Guy, Erica (US)" userId="1fe87976-b765-4ae8-b0d1-d999fb95f92b" providerId="ADAL" clId="{C16E00C5-FDD2-4D94-9E8B-3436556C05AB}" dt="2026-07-22T01:30:45.068" v="14"/>
          <pc:sldLayoutMkLst>
            <pc:docMk/>
            <pc:sldMasterMk cId="3063737933" sldId="2147484387"/>
            <pc:sldLayoutMk cId="1004136991" sldId="2147484394"/>
          </pc:sldLayoutMkLst>
          <pc:spChg chg="mod">
            <ac:chgData name="Guy, Erica (US)" userId="1fe87976-b765-4ae8-b0d1-d999fb95f92b" providerId="ADAL" clId="{C16E00C5-FDD2-4D94-9E8B-3436556C05AB}" dt="2026-07-22T01:30:45.068" v="14"/>
            <ac:spMkLst>
              <pc:docMk/>
              <pc:sldMasterMk cId="3063737933" sldId="2147484387"/>
              <pc:sldLayoutMk cId="1004136991" sldId="2147484394"/>
              <ac:spMk id="2" creationId="{3AB7AABC-E596-3DD4-F067-EE65F403E69F}"/>
            </ac:spMkLst>
          </pc:spChg>
          <pc:spChg chg="mod">
            <ac:chgData name="Guy, Erica (US)" userId="1fe87976-b765-4ae8-b0d1-d999fb95f92b" providerId="ADAL" clId="{C16E00C5-FDD2-4D94-9E8B-3436556C05AB}" dt="2026-07-22T01:30:45.068" v="14"/>
            <ac:spMkLst>
              <pc:docMk/>
              <pc:sldMasterMk cId="3063737933" sldId="2147484387"/>
              <pc:sldLayoutMk cId="1004136991" sldId="2147484394"/>
              <ac:spMk id="13" creationId="{CC5B200F-128A-A9E5-EB04-FB4E99804061}"/>
            </ac:spMkLst>
          </pc:spChg>
          <pc:spChg chg="mod">
            <ac:chgData name="Guy, Erica (US)" userId="1fe87976-b765-4ae8-b0d1-d999fb95f92b" providerId="ADAL" clId="{C16E00C5-FDD2-4D94-9E8B-3436556C05AB}" dt="2026-07-22T01:30:45.068" v="14"/>
            <ac:spMkLst>
              <pc:docMk/>
              <pc:sldMasterMk cId="3063737933" sldId="2147484387"/>
              <pc:sldLayoutMk cId="1004136991" sldId="2147484394"/>
              <ac:spMk id="15" creationId="{7D145D7F-2C1D-9927-7A74-883780EEF1B5}"/>
            </ac:spMkLst>
          </pc:spChg>
          <pc:spChg chg="mod">
            <ac:chgData name="Guy, Erica (US)" userId="1fe87976-b765-4ae8-b0d1-d999fb95f92b" providerId="ADAL" clId="{C16E00C5-FDD2-4D94-9E8B-3436556C05AB}" dt="2026-07-22T01:30:45.068" v="14"/>
            <ac:spMkLst>
              <pc:docMk/>
              <pc:sldMasterMk cId="3063737933" sldId="2147484387"/>
              <pc:sldLayoutMk cId="1004136991" sldId="2147484394"/>
              <ac:spMk id="16" creationId="{5097E0F2-76F0-E55E-93D2-A21530583088}"/>
            </ac:spMkLst>
          </pc:spChg>
          <pc:spChg chg="mod">
            <ac:chgData name="Guy, Erica (US)" userId="1fe87976-b765-4ae8-b0d1-d999fb95f92b" providerId="ADAL" clId="{C16E00C5-FDD2-4D94-9E8B-3436556C05AB}" dt="2026-07-22T01:30:45.068" v="14"/>
            <ac:spMkLst>
              <pc:docMk/>
              <pc:sldMasterMk cId="3063737933" sldId="2147484387"/>
              <pc:sldLayoutMk cId="1004136991" sldId="2147484394"/>
              <ac:spMk id="17" creationId="{17780DC2-FD89-9B65-D7B4-37572F5F9FA3}"/>
            </ac:spMkLst>
          </pc:spChg>
          <pc:spChg chg="mod">
            <ac:chgData name="Guy, Erica (US)" userId="1fe87976-b765-4ae8-b0d1-d999fb95f92b" providerId="ADAL" clId="{C16E00C5-FDD2-4D94-9E8B-3436556C05AB}" dt="2026-07-22T01:30:45.068" v="14"/>
            <ac:spMkLst>
              <pc:docMk/>
              <pc:sldMasterMk cId="3063737933" sldId="2147484387"/>
              <pc:sldLayoutMk cId="1004136991" sldId="2147484394"/>
              <ac:spMk id="18" creationId="{C3187705-EBB4-8478-CD71-2AB724E07FE6}"/>
            </ac:spMkLst>
          </pc:spChg>
          <pc:spChg chg="mod">
            <ac:chgData name="Guy, Erica (US)" userId="1fe87976-b765-4ae8-b0d1-d999fb95f92b" providerId="ADAL" clId="{C16E00C5-FDD2-4D94-9E8B-3436556C05AB}" dt="2026-07-22T01:30:45.068" v="14"/>
            <ac:spMkLst>
              <pc:docMk/>
              <pc:sldMasterMk cId="3063737933" sldId="2147484387"/>
              <pc:sldLayoutMk cId="1004136991" sldId="2147484394"/>
              <ac:spMk id="19" creationId="{F3188F48-CF0D-1297-3867-8EB4FFDD9719}"/>
            </ac:spMkLst>
          </pc:spChg>
        </pc:sldLayoutChg>
        <pc:sldLayoutChg chg="modSp mod ord">
          <pc:chgData name="Guy, Erica (US)" userId="1fe87976-b765-4ae8-b0d1-d999fb95f92b" providerId="ADAL" clId="{C16E00C5-FDD2-4D94-9E8B-3436556C05AB}" dt="2026-07-22T01:30:45.068" v="14"/>
          <pc:sldLayoutMkLst>
            <pc:docMk/>
            <pc:sldMasterMk cId="3063737933" sldId="2147484387"/>
            <pc:sldLayoutMk cId="3083291060" sldId="2147484396"/>
          </pc:sldLayoutMkLst>
          <pc:spChg chg="mod">
            <ac:chgData name="Guy, Erica (US)" userId="1fe87976-b765-4ae8-b0d1-d999fb95f92b" providerId="ADAL" clId="{C16E00C5-FDD2-4D94-9E8B-3436556C05AB}" dt="2026-07-22T01:30:45.068" v="14"/>
            <ac:spMkLst>
              <pc:docMk/>
              <pc:sldMasterMk cId="3063737933" sldId="2147484387"/>
              <pc:sldLayoutMk cId="3083291060" sldId="2147484396"/>
              <ac:spMk id="18" creationId="{FC3E5300-11AE-10BF-3985-9604FCCE4F24}"/>
            </ac:spMkLst>
          </pc:spChg>
          <pc:spChg chg="mod">
            <ac:chgData name="Guy, Erica (US)" userId="1fe87976-b765-4ae8-b0d1-d999fb95f92b" providerId="ADAL" clId="{C16E00C5-FDD2-4D94-9E8B-3436556C05AB}" dt="2026-07-22T01:30:45.068" v="14"/>
            <ac:spMkLst>
              <pc:docMk/>
              <pc:sldMasterMk cId="3063737933" sldId="2147484387"/>
              <pc:sldLayoutMk cId="3083291060" sldId="2147484396"/>
              <ac:spMk id="19" creationId="{5B46319D-0373-A949-A779-C7D378EB6EC1}"/>
            </ac:spMkLst>
          </pc:spChg>
          <pc:spChg chg="mod">
            <ac:chgData name="Guy, Erica (US)" userId="1fe87976-b765-4ae8-b0d1-d999fb95f92b" providerId="ADAL" clId="{C16E00C5-FDD2-4D94-9E8B-3436556C05AB}" dt="2026-07-22T01:30:45.068" v="14"/>
            <ac:spMkLst>
              <pc:docMk/>
              <pc:sldMasterMk cId="3063737933" sldId="2147484387"/>
              <pc:sldLayoutMk cId="3083291060" sldId="2147484396"/>
              <ac:spMk id="20" creationId="{314AEA4D-762F-C935-5A7E-80AE80A1609F}"/>
            </ac:spMkLst>
          </pc:spChg>
          <pc:spChg chg="mod">
            <ac:chgData name="Guy, Erica (US)" userId="1fe87976-b765-4ae8-b0d1-d999fb95f92b" providerId="ADAL" clId="{C16E00C5-FDD2-4D94-9E8B-3436556C05AB}" dt="2026-07-22T01:30:45.068" v="14"/>
            <ac:spMkLst>
              <pc:docMk/>
              <pc:sldMasterMk cId="3063737933" sldId="2147484387"/>
              <pc:sldLayoutMk cId="3083291060" sldId="2147484396"/>
              <ac:spMk id="35" creationId="{76A8BAA8-537D-1359-39DA-7DA9F89B2DB3}"/>
            </ac:spMkLst>
          </pc:spChg>
          <pc:spChg chg="mod">
            <ac:chgData name="Guy, Erica (US)" userId="1fe87976-b765-4ae8-b0d1-d999fb95f92b" providerId="ADAL" clId="{C16E00C5-FDD2-4D94-9E8B-3436556C05AB}" dt="2026-07-22T01:30:45.068" v="14"/>
            <ac:spMkLst>
              <pc:docMk/>
              <pc:sldMasterMk cId="3063737933" sldId="2147484387"/>
              <pc:sldLayoutMk cId="3083291060" sldId="2147484396"/>
              <ac:spMk id="39" creationId="{B20E565D-E4B1-A4AE-B424-3F3616E2810A}"/>
            </ac:spMkLst>
          </pc:spChg>
          <pc:spChg chg="mod">
            <ac:chgData name="Guy, Erica (US)" userId="1fe87976-b765-4ae8-b0d1-d999fb95f92b" providerId="ADAL" clId="{C16E00C5-FDD2-4D94-9E8B-3436556C05AB}" dt="2026-07-22T01:30:45.068" v="14"/>
            <ac:spMkLst>
              <pc:docMk/>
              <pc:sldMasterMk cId="3063737933" sldId="2147484387"/>
              <pc:sldLayoutMk cId="3083291060" sldId="2147484396"/>
              <ac:spMk id="41" creationId="{BF1D5CFB-B851-6C2F-5E2D-7DEE661EFC23}"/>
            </ac:spMkLst>
          </pc:spChg>
        </pc:sldLayoutChg>
        <pc:sldLayoutChg chg="modSp mod ord">
          <pc:chgData name="Guy, Erica (US)" userId="1fe87976-b765-4ae8-b0d1-d999fb95f92b" providerId="ADAL" clId="{C16E00C5-FDD2-4D94-9E8B-3436556C05AB}" dt="2026-07-22T01:30:45.068" v="14"/>
          <pc:sldLayoutMkLst>
            <pc:docMk/>
            <pc:sldMasterMk cId="3063737933" sldId="2147484387"/>
            <pc:sldLayoutMk cId="318383614" sldId="2147484397"/>
          </pc:sldLayoutMkLst>
          <pc:spChg chg="mod">
            <ac:chgData name="Guy, Erica (US)" userId="1fe87976-b765-4ae8-b0d1-d999fb95f92b" providerId="ADAL" clId="{C16E00C5-FDD2-4D94-9E8B-3436556C05AB}" dt="2026-07-22T01:30:45.068" v="14"/>
            <ac:spMkLst>
              <pc:docMk/>
              <pc:sldMasterMk cId="3063737933" sldId="2147484387"/>
              <pc:sldLayoutMk cId="318383614" sldId="2147484397"/>
              <ac:spMk id="2" creationId="{FFBF8B67-08E1-4958-58E7-44C85F7EF4C2}"/>
            </ac:spMkLst>
          </pc:spChg>
          <pc:spChg chg="mod">
            <ac:chgData name="Guy, Erica (US)" userId="1fe87976-b765-4ae8-b0d1-d999fb95f92b" providerId="ADAL" clId="{C16E00C5-FDD2-4D94-9E8B-3436556C05AB}" dt="2026-07-22T01:30:45.068" v="14"/>
            <ac:spMkLst>
              <pc:docMk/>
              <pc:sldMasterMk cId="3063737933" sldId="2147484387"/>
              <pc:sldLayoutMk cId="318383614" sldId="2147484397"/>
              <ac:spMk id="5" creationId="{2A0A95E9-6B13-DD34-46A2-C0839D861A39}"/>
            </ac:spMkLst>
          </pc:spChg>
          <pc:spChg chg="mod">
            <ac:chgData name="Guy, Erica (US)" userId="1fe87976-b765-4ae8-b0d1-d999fb95f92b" providerId="ADAL" clId="{C16E00C5-FDD2-4D94-9E8B-3436556C05AB}" dt="2026-07-22T01:30:45.068" v="14"/>
            <ac:spMkLst>
              <pc:docMk/>
              <pc:sldMasterMk cId="3063737933" sldId="2147484387"/>
              <pc:sldLayoutMk cId="318383614" sldId="2147484397"/>
              <ac:spMk id="15" creationId="{0526499B-29EB-0689-E193-716E4B0EBE52}"/>
            </ac:spMkLst>
          </pc:spChg>
          <pc:spChg chg="mod">
            <ac:chgData name="Guy, Erica (US)" userId="1fe87976-b765-4ae8-b0d1-d999fb95f92b" providerId="ADAL" clId="{C16E00C5-FDD2-4D94-9E8B-3436556C05AB}" dt="2026-07-22T01:30:45.068" v="14"/>
            <ac:spMkLst>
              <pc:docMk/>
              <pc:sldMasterMk cId="3063737933" sldId="2147484387"/>
              <pc:sldLayoutMk cId="318383614" sldId="2147484397"/>
              <ac:spMk id="16" creationId="{5097E0F2-76F0-E55E-93D2-A21530583088}"/>
            </ac:spMkLst>
          </pc:spChg>
          <pc:spChg chg="mod">
            <ac:chgData name="Guy, Erica (US)" userId="1fe87976-b765-4ae8-b0d1-d999fb95f92b" providerId="ADAL" clId="{C16E00C5-FDD2-4D94-9E8B-3436556C05AB}" dt="2026-07-22T01:30:45.068" v="14"/>
            <ac:spMkLst>
              <pc:docMk/>
              <pc:sldMasterMk cId="3063737933" sldId="2147484387"/>
              <pc:sldLayoutMk cId="318383614" sldId="2147484397"/>
              <ac:spMk id="17" creationId="{3E257A32-0EF4-879A-7880-BFADE6451D9D}"/>
            </ac:spMkLst>
          </pc:spChg>
          <pc:spChg chg="mod">
            <ac:chgData name="Guy, Erica (US)" userId="1fe87976-b765-4ae8-b0d1-d999fb95f92b" providerId="ADAL" clId="{C16E00C5-FDD2-4D94-9E8B-3436556C05AB}" dt="2026-07-22T01:30:45.068" v="14"/>
            <ac:spMkLst>
              <pc:docMk/>
              <pc:sldMasterMk cId="3063737933" sldId="2147484387"/>
              <pc:sldLayoutMk cId="318383614" sldId="2147484397"/>
              <ac:spMk id="20" creationId="{1E7402B7-97ED-4A39-E75B-29454609CA41}"/>
            </ac:spMkLst>
          </pc:spChg>
        </pc:sldLayoutChg>
        <pc:sldLayoutChg chg="modSp mod ord">
          <pc:chgData name="Guy, Erica (US)" userId="1fe87976-b765-4ae8-b0d1-d999fb95f92b" providerId="ADAL" clId="{C16E00C5-FDD2-4D94-9E8B-3436556C05AB}" dt="2026-07-22T01:30:45.068" v="14"/>
          <pc:sldLayoutMkLst>
            <pc:docMk/>
            <pc:sldMasterMk cId="3063737933" sldId="2147484387"/>
            <pc:sldLayoutMk cId="1924079239" sldId="2147484398"/>
          </pc:sldLayoutMkLst>
          <pc:spChg chg="mod">
            <ac:chgData name="Guy, Erica (US)" userId="1fe87976-b765-4ae8-b0d1-d999fb95f92b" providerId="ADAL" clId="{C16E00C5-FDD2-4D94-9E8B-3436556C05AB}" dt="2026-07-22T01:30:45.068" v="14"/>
            <ac:spMkLst>
              <pc:docMk/>
              <pc:sldMasterMk cId="3063737933" sldId="2147484387"/>
              <pc:sldLayoutMk cId="1924079239" sldId="2147484398"/>
              <ac:spMk id="2" creationId="{3AB7AABC-E596-3DD4-F067-EE65F403E69F}"/>
            </ac:spMkLst>
          </pc:spChg>
          <pc:spChg chg="mod">
            <ac:chgData name="Guy, Erica (US)" userId="1fe87976-b765-4ae8-b0d1-d999fb95f92b" providerId="ADAL" clId="{C16E00C5-FDD2-4D94-9E8B-3436556C05AB}" dt="2026-07-22T01:30:45.068" v="14"/>
            <ac:spMkLst>
              <pc:docMk/>
              <pc:sldMasterMk cId="3063737933" sldId="2147484387"/>
              <pc:sldLayoutMk cId="1924079239" sldId="2147484398"/>
              <ac:spMk id="13" creationId="{CC5B200F-128A-A9E5-EB04-FB4E99804061}"/>
            </ac:spMkLst>
          </pc:spChg>
          <pc:spChg chg="mod">
            <ac:chgData name="Guy, Erica (US)" userId="1fe87976-b765-4ae8-b0d1-d999fb95f92b" providerId="ADAL" clId="{C16E00C5-FDD2-4D94-9E8B-3436556C05AB}" dt="2026-07-22T01:30:45.068" v="14"/>
            <ac:spMkLst>
              <pc:docMk/>
              <pc:sldMasterMk cId="3063737933" sldId="2147484387"/>
              <pc:sldLayoutMk cId="1924079239" sldId="2147484398"/>
              <ac:spMk id="15" creationId="{7D145D7F-2C1D-9927-7A74-883780EEF1B5}"/>
            </ac:spMkLst>
          </pc:spChg>
          <pc:spChg chg="mod">
            <ac:chgData name="Guy, Erica (US)" userId="1fe87976-b765-4ae8-b0d1-d999fb95f92b" providerId="ADAL" clId="{C16E00C5-FDD2-4D94-9E8B-3436556C05AB}" dt="2026-07-22T01:30:45.068" v="14"/>
            <ac:spMkLst>
              <pc:docMk/>
              <pc:sldMasterMk cId="3063737933" sldId="2147484387"/>
              <pc:sldLayoutMk cId="1924079239" sldId="2147484398"/>
              <ac:spMk id="16" creationId="{5097E0F2-76F0-E55E-93D2-A21530583088}"/>
            </ac:spMkLst>
          </pc:spChg>
          <pc:spChg chg="mod">
            <ac:chgData name="Guy, Erica (US)" userId="1fe87976-b765-4ae8-b0d1-d999fb95f92b" providerId="ADAL" clId="{C16E00C5-FDD2-4D94-9E8B-3436556C05AB}" dt="2026-07-22T01:30:45.068" v="14"/>
            <ac:spMkLst>
              <pc:docMk/>
              <pc:sldMasterMk cId="3063737933" sldId="2147484387"/>
              <pc:sldLayoutMk cId="1924079239" sldId="2147484398"/>
              <ac:spMk id="17" creationId="{17780DC2-FD89-9B65-D7B4-37572F5F9FA3}"/>
            </ac:spMkLst>
          </pc:spChg>
          <pc:spChg chg="mod">
            <ac:chgData name="Guy, Erica (US)" userId="1fe87976-b765-4ae8-b0d1-d999fb95f92b" providerId="ADAL" clId="{C16E00C5-FDD2-4D94-9E8B-3436556C05AB}" dt="2026-07-22T01:30:45.068" v="14"/>
            <ac:spMkLst>
              <pc:docMk/>
              <pc:sldMasterMk cId="3063737933" sldId="2147484387"/>
              <pc:sldLayoutMk cId="1924079239" sldId="2147484398"/>
              <ac:spMk id="18" creationId="{C3187705-EBB4-8478-CD71-2AB724E07FE6}"/>
            </ac:spMkLst>
          </pc:spChg>
          <pc:spChg chg="mod">
            <ac:chgData name="Guy, Erica (US)" userId="1fe87976-b765-4ae8-b0d1-d999fb95f92b" providerId="ADAL" clId="{C16E00C5-FDD2-4D94-9E8B-3436556C05AB}" dt="2026-07-22T01:30:45.068" v="14"/>
            <ac:spMkLst>
              <pc:docMk/>
              <pc:sldMasterMk cId="3063737933" sldId="2147484387"/>
              <pc:sldLayoutMk cId="1924079239" sldId="2147484398"/>
              <ac:spMk id="19" creationId="{F3188F48-CF0D-1297-3867-8EB4FFDD9719}"/>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Option allows a State Toll Route sign to be used in lieu of the State Route sign in combination with the TOLL warning plaque or the TOLL panel.  </a:t>
            </a:r>
          </a:p>
          <a:p>
            <a:endParaRPr lang="en-US" dirty="0"/>
          </a:p>
          <a:p>
            <a:r>
              <a:rPr lang="en-US" dirty="0"/>
              <a:t>New Standards require that a State Toll Route sign shall incorporate into its design the word TOLL using the same letter height, legend, background colors, and overall plaque dimensions specified for the W16-17P warning plaque. The Interstate, Off-Interstate, and U.S. Route signs shall not be modified for tolled facilities.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dirty="0"/>
          </a:p>
        </p:txBody>
      </p:sp>
    </p:spTree>
    <p:extLst>
      <p:ext uri="{BB962C8B-B14F-4D97-AF65-F5344CB8AC3E}">
        <p14:creationId xmlns:p14="http://schemas.microsoft.com/office/powerpoint/2010/main" val="442469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Continuing with Section </a:t>
            </a:r>
            <a:r>
              <a:rPr lang="en-US" i="0" dirty="0" err="1"/>
              <a:t>2F.12</a:t>
            </a:r>
            <a:r>
              <a:rPr lang="en-US" i="0" dirty="0"/>
              <a:t>, the Toll Collector symbol is now required at attended lanes at toll plazas. The word legends such as FULL SERVICE, CASH, CHANGE, or RECEIPTS may supplement the symbol but are no longer required.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Similarly, the Exact Change symbol is not required at Exact Change lanes at toll plazas. The </a:t>
            </a:r>
            <a:r>
              <a:rPr lang="en-US" dirty="0"/>
              <a:t>EXACT CHANGE word legend may supplement the required Exact change symbol panel but is no longer required.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These changes standardize the use of symbols in place of word messages where a symbol has been developed that provides at least equivalent levels of comprehension, legibility, and recognition, based on relevant research. </a:t>
            </a:r>
            <a:r>
              <a:rPr lang="en-US" sz="1800" b="0" i="0" u="none" strike="noStrike" baseline="0" dirty="0">
                <a:solidFill>
                  <a:srgbClr val="000000"/>
                </a:solidFill>
              </a:rPr>
              <a:t>	</a:t>
            </a:r>
          </a:p>
          <a:p>
            <a:endParaRPr lang="en-US" i="0" dirty="0"/>
          </a:p>
          <a:p>
            <a:endParaRPr lang="en-US" i="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dirty="0"/>
          </a:p>
        </p:txBody>
      </p:sp>
    </p:spTree>
    <p:extLst>
      <p:ext uri="{BB962C8B-B14F-4D97-AF65-F5344CB8AC3E}">
        <p14:creationId xmlns:p14="http://schemas.microsoft.com/office/powerpoint/2010/main" val="1174620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cs typeface="Arial" panose="020B0604020202020204" pitchFamily="34" charset="0"/>
              </a:rPr>
              <a:t>A new Standard requires that </a:t>
            </a:r>
            <a:r>
              <a:rPr lang="en-US" i="0" u="none" strike="noStrike" baseline="0" dirty="0">
                <a:cs typeface="Arial" panose="020B0604020202020204" pitchFamily="34" charset="0"/>
              </a:rPr>
              <a:t>an Overhead Arrow-per-Lane guide sign shall be used in advance of a location where the mainline lanes split to separate traffic entering Open-Road ETC lanes from lanes entering a toll plaza where other methods of payment are accepted, and an option lane is provided at the split. An Overhead Arrow-per-Lane guide sign shall not be used if there is no option lane at the split.</a:t>
            </a:r>
          </a:p>
          <a:p>
            <a:endParaRPr lang="en-US" i="0" u="none" strike="noStrike" baseline="0" dirty="0">
              <a:cs typeface="Arial" panose="020B0604020202020204" pitchFamily="34" charset="0"/>
            </a:endParaRPr>
          </a:p>
          <a:p>
            <a:r>
              <a:rPr lang="en-US" i="0" u="none" strike="noStrike" baseline="0" dirty="0">
                <a:cs typeface="Arial" panose="020B0604020202020204" pitchFamily="34" charset="0"/>
              </a:rPr>
              <a:t>Details for the arrow design will be included in the Standard Highway Signs publication.</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dirty="0"/>
          </a:p>
        </p:txBody>
      </p:sp>
    </p:spTree>
    <p:extLst>
      <p:ext uri="{BB962C8B-B14F-4D97-AF65-F5344CB8AC3E}">
        <p14:creationId xmlns:p14="http://schemas.microsoft.com/office/powerpoint/2010/main" val="1884717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dirty="0">
                <a:cs typeface="Arial" panose="020B0604020202020204" pitchFamily="34" charset="0"/>
              </a:rPr>
              <a:t>In Section 2F.17, an Option allows a separate information sign displaying the route number, the TOLL warning panel, and the legend NO CASH to be located within the sequence of the Advance guide signs on the approach to the entrance to an ETC Account-Only facility.</a:t>
            </a:r>
          </a:p>
          <a:p>
            <a:pPr algn="l"/>
            <a:endParaRPr lang="en-US" dirty="0">
              <a:cs typeface="Arial" panose="020B0604020202020204" pitchFamily="34" charset="0"/>
            </a:endParaRPr>
          </a:p>
          <a:p>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new Option allows that </a:t>
            </a:r>
            <a:r>
              <a:rPr lang="en-US" dirty="0"/>
              <a:t>Exit Gore signs for entrance ramps to such </a:t>
            </a:r>
            <a:r>
              <a:rPr lang="en-US" dirty="0" err="1"/>
              <a:t>ETC</a:t>
            </a:r>
            <a:r>
              <a:rPr lang="en-US" dirty="0"/>
              <a:t> Account-Only facilities may incorporate the pictograph of the toll facility’s </a:t>
            </a:r>
            <a:r>
              <a:rPr lang="en-US" dirty="0" err="1"/>
              <a:t>ETC</a:t>
            </a:r>
            <a:r>
              <a:rPr lang="en-US" dirty="0"/>
              <a:t> payment system and the word ONLY in a header panel or plaque.</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new option allows that i</a:t>
            </a:r>
            <a:r>
              <a:rPr lang="en-US" dirty="0"/>
              <a:t>f more than one </a:t>
            </a:r>
            <a:r>
              <a:rPr lang="en-US" dirty="0" err="1"/>
              <a:t>ETC</a:t>
            </a:r>
            <a:r>
              <a:rPr lang="en-US" dirty="0"/>
              <a:t> account program is accepted for toll payments on an </a:t>
            </a:r>
            <a:r>
              <a:rPr lang="en-US" dirty="0" err="1"/>
              <a:t>ETC</a:t>
            </a:r>
            <a:r>
              <a:rPr lang="en-US" dirty="0"/>
              <a:t> Account-Only facility, the additional accepted </a:t>
            </a:r>
            <a:r>
              <a:rPr lang="en-US" dirty="0" err="1"/>
              <a:t>ETC</a:t>
            </a:r>
            <a:r>
              <a:rPr lang="en-US" dirty="0"/>
              <a:t> account program pictographs may be displayed on a separate informational guide sign with the legend, ALSO ACCEPTED, within the sequence of advance guide signs for the entrance to the facility.</a:t>
            </a:r>
          </a:p>
          <a:p>
            <a:pPr algn="l"/>
            <a:endParaRPr lang="en-US" dirty="0">
              <a:cs typeface="Arial" panose="020B0604020202020204" pitchFamily="34" charset="0"/>
            </a:endParaRPr>
          </a:p>
          <a:p>
            <a:pPr algn="l"/>
            <a:endParaRPr lang="en-US" dirty="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dirty="0"/>
          </a:p>
        </p:txBody>
      </p:sp>
    </p:spTree>
    <p:extLst>
      <p:ext uri="{BB962C8B-B14F-4D97-AF65-F5344CB8AC3E}">
        <p14:creationId xmlns:p14="http://schemas.microsoft.com/office/powerpoint/2010/main" val="148596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Continuing with Section </a:t>
            </a:r>
            <a:r>
              <a:rPr kumimoji="0" lang="en-US"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2F.17</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n</a:t>
            </a:r>
            <a:r>
              <a:rPr kumimoji="0" lang="en-US" sz="1200" i="0" u="none" strike="noStrike" kern="1200" cap="none" spc="0" normalizeH="0" baseline="0" noProof="0" dirty="0">
                <a:ln>
                  <a:noFill/>
                </a:ln>
                <a:solidFill>
                  <a:srgbClr val="000000"/>
                </a:solidFill>
                <a:effectLst/>
                <a:uLnTx/>
                <a:uFillTx/>
              </a:rPr>
              <a:t>ew standards requires that w</a:t>
            </a:r>
            <a:r>
              <a:rPr lang="en-US" dirty="0"/>
              <a:t>here vehicles are not required to have a registered ETC account to use an ETC-Only facility, guide signs for the facility shall comply with the applicable provisions of Chapter 2E and specifically with the applicable provisions of Section 2F.13.</a:t>
            </a:r>
          </a:p>
          <a:p>
            <a:endParaRPr lang="en-US" dirty="0"/>
          </a:p>
          <a:p>
            <a:r>
              <a:rPr lang="en-US" dirty="0"/>
              <a:t>Advance and Exit Direction guide signs for the entrances to facilities that do not require registration in an ETC toll account program shall not display a pictograph of an accepted ETC payment system or use purple as a background color on any portion of the signs.</a:t>
            </a:r>
          </a:p>
          <a:p>
            <a:endParaRPr lang="en-US" dirty="0"/>
          </a:p>
          <a:p>
            <a:r>
              <a:rPr kumimoji="0" lang="en-US" sz="1200" i="0" u="none" strike="noStrike" kern="1200" cap="none" spc="0" normalizeH="0" baseline="0" noProof="0" dirty="0">
                <a:ln>
                  <a:noFill/>
                </a:ln>
                <a:solidFill>
                  <a:srgbClr val="000000"/>
                </a:solidFill>
                <a:effectLst/>
                <a:uLnTx/>
                <a:uFillTx/>
              </a:rPr>
              <a:t>A new Standard requires that i</a:t>
            </a:r>
            <a:r>
              <a:rPr lang="en-US" dirty="0" err="1"/>
              <a:t>nformation</a:t>
            </a:r>
            <a:r>
              <a:rPr lang="en-US" dirty="0"/>
              <a:t> on accepted toll payment methods for a facility that does not require registration in an ETC toll account program shall only be provided on a separate informational guide sign, if used, that displays one of the following legends: TOLL BILLED BY MAIL ONLY, if there is no alternative payment method; or TOLL BILLED BY MAIL OR ETC Account Pictograph, if the facility also accepts payments from registered users of an ETC account program.</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dirty="0"/>
          </a:p>
        </p:txBody>
      </p:sp>
    </p:spTree>
    <p:extLst>
      <p:ext uri="{BB962C8B-B14F-4D97-AF65-F5344CB8AC3E}">
        <p14:creationId xmlns:p14="http://schemas.microsoft.com/office/powerpoint/2010/main" val="1774907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new option was added to allow additional ETC pictographs of accepted accounts. </a:t>
            </a:r>
            <a:r>
              <a:rPr lang="en-US" dirty="0"/>
              <a:t>The option statement reads: If there is more than one ETC toll account program accepted, all ETC account program pictographs of the accepted ETC accounts may be displayed on the separate informational guide sign below the TOLL BILLED BY MAIL OR legend. A plaque with the legend NO CASH may be added below the signs described in Paragraph 10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of this Section.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New guidance was added regarding the sequencing of advance signs for TOLL BILLED signs. </a:t>
            </a:r>
            <a:r>
              <a:rPr lang="en-US" dirty="0"/>
              <a:t>The guidance statement reads: The signs described in Paragraph 10 of this Section should be located within the sequence of Advance Guide signs for the entrance to the facility and/or at a location along the facility itself.</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dirty="0"/>
          </a:p>
        </p:txBody>
      </p:sp>
    </p:spTree>
    <p:extLst>
      <p:ext uri="{BB962C8B-B14F-4D97-AF65-F5344CB8AC3E}">
        <p14:creationId xmlns:p14="http://schemas.microsoft.com/office/powerpoint/2010/main" val="582619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Section 2F.18 Guide Signs for Electronic Toll Collection Only Entrance Ramps to Non-Toll Highways was added.  This section addresses ramps on which a toll is charged to manage congestion, limit access, or for other reasons.  The toll ramp might be provided as an alternative to or in lieu of a ramp providing similar access without charging a toll.  </a:t>
            </a:r>
          </a:p>
          <a:p>
            <a:endParaRPr lang="en-US" dirty="0"/>
          </a:p>
          <a:p>
            <a:r>
              <a:rPr lang="en-US" dirty="0"/>
              <a:t>Design of guide signs for this facility type shall comply with provisions in Section 2F.17.</a:t>
            </a:r>
          </a:p>
          <a:p>
            <a:endParaRPr lang="en-US" dirty="0"/>
          </a:p>
          <a:p>
            <a:r>
              <a:rPr lang="en-US" dirty="0"/>
              <a:t>An Option allows that the NO TOLL panel with black legend and yellow background may be included on the top section of the Exit Gore sign for an exit that provides access to the facility without charging a toll.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dirty="0"/>
          </a:p>
        </p:txBody>
      </p:sp>
    </p:spTree>
    <p:extLst>
      <p:ext uri="{BB962C8B-B14F-4D97-AF65-F5344CB8AC3E}">
        <p14:creationId xmlns:p14="http://schemas.microsoft.com/office/powerpoint/2010/main" val="610540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17</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2F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rPr>
              <a:t>Chapter 2F is reorganized with subchapter headings t</a:t>
            </a:r>
            <a:r>
              <a:rPr lang="en-US" sz="1800" b="0" i="0" u="none" strike="noStrike" baseline="0" dirty="0">
                <a:solidFill>
                  <a:srgbClr val="000000"/>
                </a:solidFill>
                <a:latin typeface="Arial" panose="020B0604020202020204" pitchFamily="34" charset="0"/>
              </a:rPr>
              <a:t>o improve usability of the MUTCD.</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832159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cs typeface="Arial" panose="020B0604020202020204" pitchFamily="34" charset="0"/>
              </a:rPr>
              <a:t>An existing Option pertaining to speed limit sign placement at toll plazas was changed to Guidance to more clearly describe the intent of the provision.  </a:t>
            </a:r>
          </a:p>
          <a:p>
            <a:endParaRPr lang="en-US" dirty="0">
              <a:cs typeface="Arial" panose="020B0604020202020204" pitchFamily="34" charset="0"/>
            </a:endParaRPr>
          </a:p>
          <a:p>
            <a:r>
              <a:rPr lang="en-US" dirty="0">
                <a:cs typeface="Arial" panose="020B0604020202020204" pitchFamily="34" charset="0"/>
              </a:rPr>
              <a:t>Where </a:t>
            </a:r>
            <a:r>
              <a:rPr lang="en-US" b="0" u="none" strike="noStrike" baseline="0" dirty="0">
                <a:cs typeface="Arial" panose="020B0604020202020204" pitchFamily="34" charset="0"/>
              </a:rPr>
              <a:t>speed limit signs are installed over a toll plaza lane on the toll plaza canopy, on the approach end of the toll booth island, on the toll booth itself, or on a vertical element of the canopy structure, then down arrows or diagonally downward-pointing directional arrows are recommended to supplement the speed limit signs if there is a need to clarify the applicability of a sign to a specific lane or to improve compliance.</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dirty="0"/>
          </a:p>
        </p:txBody>
      </p:sp>
    </p:spTree>
    <p:extLst>
      <p:ext uri="{BB962C8B-B14F-4D97-AF65-F5344CB8AC3E}">
        <p14:creationId xmlns:p14="http://schemas.microsoft.com/office/powerpoint/2010/main" val="4192925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Sections </a:t>
            </a:r>
            <a:r>
              <a:rPr lang="en-US" dirty="0" err="1"/>
              <a:t>2F.06</a:t>
            </a:r>
            <a:r>
              <a:rPr lang="en-US" dirty="0"/>
              <a:t> through </a:t>
            </a:r>
            <a:r>
              <a:rPr lang="en-US" dirty="0" err="1"/>
              <a:t>2F.09</a:t>
            </a:r>
            <a:r>
              <a:rPr lang="en-US" dirty="0"/>
              <a:t>, additional standard signs and plaques were added </a:t>
            </a:r>
            <a:r>
              <a:rPr lang="en-US" sz="1800" b="0" i="0" u="none" strike="noStrike" baseline="0" dirty="0">
                <a:solidFill>
                  <a:srgbClr val="000000"/>
                </a:solidFill>
                <a:latin typeface="Arial" panose="020B0604020202020204" pitchFamily="34" charset="0"/>
              </a:rPr>
              <a:t>to provide practitioners with a standard sign for use on those facilities where tickets are issued to determine the length of travel for assessing toll fees. 	</a:t>
            </a:r>
          </a:p>
          <a:p>
            <a:endParaRPr lang="en-US" dirty="0"/>
          </a:p>
          <a:p>
            <a:r>
              <a:rPr lang="en-US" dirty="0"/>
              <a:t>In Section 2F.06, new Guidance recommends that the Take Ticket Advance Warning sign should be installed overhead at approximately 1 mile and ½ mile in advance of mainline toll plazas at which some or all lanes are required to come to a stop to take a toll ticket. </a:t>
            </a:r>
          </a:p>
          <a:p>
            <a:endParaRPr lang="en-US" dirty="0"/>
          </a:p>
          <a:p>
            <a:r>
              <a:rPr lang="en-US" dirty="0"/>
              <a:t>The existing Option allowing the use of a Pay Toll Advance Warning plaque, allows the use of a Take Ticket Advance Warning Plaque if there is insufficient space for the sign. See Section </a:t>
            </a:r>
            <a:r>
              <a:rPr lang="en-US" dirty="0" err="1"/>
              <a:t>2F.07</a:t>
            </a:r>
            <a:r>
              <a:rPr lang="en-US" dirty="0"/>
              <a: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dirty="0"/>
          </a:p>
        </p:txBody>
      </p:sp>
    </p:spTree>
    <p:extLst>
      <p:ext uri="{BB962C8B-B14F-4D97-AF65-F5344CB8AC3E}">
        <p14:creationId xmlns:p14="http://schemas.microsoft.com/office/powerpoint/2010/main" val="1977138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2F.07, the corresponding Take Ticket Advance Warning plaque was added to an existing Option provision.  The Pay Toll or Take Ticket Advance Warning plaques may be installed above the appropriate guide sign(s) relating to toll payment types at the 1-mile and/or ½-mile advance locations on the approach to a toll plaza if there is insufficient space for the W9-6 or W9-6e sign at those advance locations.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There is an existing requirement to show the distance to the toll plaza, and except for toll-ticket facilities the toll for passenger or 2-axle vehicles, and an existing Option allows the distance to be omitted from the plaque if the distance is displayed on the guide sign that the plaque accompanies.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Similarly, if the toll information is displayed on the guide sign that the plaque accompanies, a new Option allows the use of the Pay Toll (</a:t>
            </a:r>
            <a:r>
              <a:rPr lang="en-US" dirty="0" err="1"/>
              <a:t>W9-6dP</a:t>
            </a:r>
            <a:r>
              <a:rPr lang="en-US" dirty="0"/>
              <a:t>) Advance Warning plaque.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dirty="0"/>
          </a:p>
        </p:txBody>
      </p:sp>
    </p:spTree>
    <p:extLst>
      <p:ext uri="{BB962C8B-B14F-4D97-AF65-F5344CB8AC3E}">
        <p14:creationId xmlns:p14="http://schemas.microsoft.com/office/powerpoint/2010/main" val="959684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dirty="0">
                <a:cs typeface="Arial" panose="020B0604020202020204" pitchFamily="34" charset="0"/>
              </a:rPr>
              <a:t>In Section 2F.08, new Guidance recommends that </a:t>
            </a:r>
            <a:r>
              <a:rPr lang="en-US" sz="1200" b="0" u="none" strike="noStrike" baseline="0" dirty="0">
                <a:cs typeface="Arial" panose="020B0604020202020204" pitchFamily="34" charset="0"/>
              </a:rPr>
              <a:t>the Take Ticket (W9-6f) warning sign should be installed downstream from the W9-6e sign that is ½ mile in advance of a mainline toll plaza where some or all of the lanes are required to come to a stop to take a toll ticket. The sign should be mounted overhead. The location of the overhead sign should  coincide with the approximate location where the mainline lanes begin to widen on the approach to the toll plaza lanes.</a:t>
            </a:r>
          </a:p>
          <a:p>
            <a:pPr algn="l"/>
            <a:endParaRPr lang="en-US" sz="1200" b="0" u="none" strike="noStrike" baseline="0" dirty="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cs typeface="Arial" panose="020B0604020202020204" pitchFamily="34" charset="0"/>
              </a:rPr>
              <a:t>In Section </a:t>
            </a:r>
            <a:r>
              <a:rPr lang="en-US" dirty="0" err="1">
                <a:cs typeface="Arial" panose="020B0604020202020204" pitchFamily="34" charset="0"/>
              </a:rPr>
              <a:t>2F.09</a:t>
            </a:r>
            <a:r>
              <a:rPr lang="en-US" dirty="0">
                <a:cs typeface="Arial" panose="020B0604020202020204" pitchFamily="34" charset="0"/>
              </a:rPr>
              <a:t>, a new Option allows the Stop Ahead Take Ticket (</a:t>
            </a:r>
            <a:r>
              <a:rPr lang="en-US" dirty="0" err="1">
                <a:cs typeface="Arial" panose="020B0604020202020204" pitchFamily="34" charset="0"/>
              </a:rPr>
              <a:t>W9-6hP</a:t>
            </a:r>
            <a:r>
              <a:rPr lang="en-US" dirty="0">
                <a:cs typeface="Arial" panose="020B0604020202020204" pitchFamily="34" charset="0"/>
              </a:rPr>
              <a:t>) warning plaque to be installed above the appropriate guide sign at the location specified for the Take Ticket (</a:t>
            </a:r>
            <a:r>
              <a:rPr lang="en-US" dirty="0" err="1">
                <a:cs typeface="Arial" panose="020B0604020202020204" pitchFamily="34" charset="0"/>
              </a:rPr>
              <a:t>W9-6f</a:t>
            </a:r>
            <a:r>
              <a:rPr lang="en-US" dirty="0">
                <a:cs typeface="Arial" panose="020B0604020202020204" pitchFamily="34" charset="0"/>
              </a:rPr>
              <a:t>) sign if there is insufficient space for the </a:t>
            </a:r>
            <a:r>
              <a:rPr lang="en-US" dirty="0" err="1">
                <a:cs typeface="Arial" panose="020B0604020202020204" pitchFamily="34" charset="0"/>
              </a:rPr>
              <a:t>W9-6f</a:t>
            </a:r>
            <a:r>
              <a:rPr lang="en-US" dirty="0">
                <a:cs typeface="Arial" panose="020B0604020202020204" pitchFamily="34" charset="0"/>
              </a:rPr>
              <a:t> sign at that location.</a:t>
            </a:r>
          </a:p>
          <a:p>
            <a:pPr algn="l"/>
            <a:endParaRPr lang="en-US" sz="1200" b="0" u="none" strike="noStrike" baseline="0"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dirty="0"/>
          </a:p>
        </p:txBody>
      </p:sp>
    </p:spTree>
    <p:extLst>
      <p:ext uri="{BB962C8B-B14F-4D97-AF65-F5344CB8AC3E}">
        <p14:creationId xmlns:p14="http://schemas.microsoft.com/office/powerpoint/2010/main" val="1356098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two-line alternative to the </a:t>
            </a:r>
            <a:r>
              <a:rPr lang="en-US" dirty="0" err="1"/>
              <a:t>W16-16P</a:t>
            </a:r>
            <a:r>
              <a:rPr lang="en-US" dirty="0"/>
              <a:t> LAST EXIT BEFORE TOLL plaque was added in Section </a:t>
            </a:r>
            <a:r>
              <a:rPr lang="en-US" dirty="0" err="1"/>
              <a:t>2F.10</a:t>
            </a:r>
            <a:r>
              <a:rPr lang="en-US" dirty="0"/>
              <a:t> and designated as </a:t>
            </a:r>
            <a:r>
              <a:rPr lang="en-US" dirty="0" err="1"/>
              <a:t>W16-16aP</a:t>
            </a:r>
            <a:r>
              <a:rPr lang="en-US" dirty="0"/>
              <a:t>.  This additional plaque provides agencies design flexibility where the plaque is used above a narrow-width guide sign.</a:t>
            </a:r>
          </a:p>
          <a:p>
            <a:endParaRPr lang="en-US" dirty="0"/>
          </a:p>
          <a:p>
            <a:r>
              <a:rPr lang="en-US" dirty="0"/>
              <a:t>The LAST EXIT BEFORE TOLL warning plaque is recommended to be installed above the appropriate guide signs for the exit, but below the Exit Number or LEFT plaque if used.</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dirty="0"/>
          </a:p>
        </p:txBody>
      </p:sp>
    </p:spTree>
    <p:extLst>
      <p:ext uri="{BB962C8B-B14F-4D97-AF65-F5344CB8AC3E}">
        <p14:creationId xmlns:p14="http://schemas.microsoft.com/office/powerpoint/2010/main" val="876939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23750588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9227371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15301705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58765990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806574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2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92002359"/>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3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340172555"/>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3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71974006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52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180370779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1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15944027"/>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11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207007688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4137030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48745405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710672806"/>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785469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3942454825"/>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1004136991"/>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30832910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18383614"/>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192407923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dirty="0"/>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dirty="0"/>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7/24/2026</a:t>
            </a:fld>
            <a:endParaRPr lang="en-US" dirty="0"/>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dirty="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609600" y="1752600"/>
            <a:ext cx="10972800" cy="4114800"/>
          </a:xfrm>
        </p:spPr>
        <p:txBody>
          <a:bodyPr/>
          <a:lstStyle>
            <a:lvl1pPr marL="406400" indent="-406400">
              <a:defRPr sz="2800"/>
            </a:lvl1pPr>
            <a:lvl2pPr marL="863600" indent="-406400">
              <a:defRPr sz="2600"/>
            </a:lvl2pPr>
            <a:lvl3pPr marL="1252538" indent="-338138">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61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
        <p:nvSpPr>
          <p:cNvPr id="3" name="TextBox 2">
            <a:extLst>
              <a:ext uri="{FF2B5EF4-FFF2-40B4-BE49-F238E27FC236}">
                <a16:creationId xmlns:a16="http://schemas.microsoft.com/office/drawing/2014/main" id="{26B570EB-8908-C384-2A95-4195233E5AF3}"/>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dirty="0">
                <a:ln>
                  <a:noFill/>
                </a:ln>
                <a:solidFill>
                  <a:schemeClr val="tx2"/>
                </a:solidFill>
                <a:effectLst/>
                <a:uLnTx/>
                <a:uFillTx/>
                <a:latin typeface="Arial"/>
                <a:ea typeface="+mj-ea"/>
                <a:cs typeface="+mj-cs"/>
              </a:rPr>
              <a:t>Disclaimers</a:t>
            </a:r>
            <a:endParaRPr lang="en-US" spc="0" baseline="0" dirty="0">
              <a:solidFill>
                <a:schemeClr val="tx2"/>
              </a:solidFill>
            </a:endParaRPr>
          </a:p>
        </p:txBody>
      </p:sp>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theme" Target="../theme/theme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theme" Target="../theme/theme3.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 id="2147484400" r:id="rId12"/>
    <p:sldLayoutId id="2147484401" r:id="rId13"/>
    <p:sldLayoutId id="2147484402" r:id="rId14"/>
    <p:sldLayoutId id="2147484403" r:id="rId15"/>
    <p:sldLayoutId id="2147484404" r:id="rId16"/>
    <p:sldLayoutId id="2147484405" r:id="rId17"/>
    <p:sldLayoutId id="2147484406" r:id="rId18"/>
    <p:sldLayoutId id="2147484407" r:id="rId19"/>
    <p:sldLayoutId id="2147484408" r:id="rId20"/>
    <p:sldLayoutId id="2147484409" r:id="rId21"/>
    <p:sldLayoutId id="2147484410" r:id="rId22"/>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063737933"/>
      </p:ext>
    </p:extLst>
  </p:cSld>
  <p:clrMap bg1="dk1" tx1="lt1" bg2="dk2" tx2="lt2" accent1="accent1" accent2="accent2" accent3="accent3" accent4="accent4" accent5="accent5" accent6="accent6" hlink="hlink" folHlink="folHlink"/>
  <p:sldLayoutIdLst>
    <p:sldLayoutId id="2147484388" r:id="rId1"/>
    <p:sldLayoutId id="2147484389" r:id="rId2"/>
    <p:sldLayoutId id="2147484390" r:id="rId3"/>
    <p:sldLayoutId id="2147484392" r:id="rId4"/>
    <p:sldLayoutId id="2147484393" r:id="rId5"/>
    <p:sldLayoutId id="2147484394" r:id="rId6"/>
    <p:sldLayoutId id="2147484396" r:id="rId7"/>
    <p:sldLayoutId id="2147484397" r:id="rId8"/>
    <p:sldLayoutId id="2147484398" r:id="rId9"/>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2F.12 Toll Facility and Toll Plaza Guide </a:t>
            </a:r>
            <a:br>
              <a:rPr lang="en-US" dirty="0"/>
            </a:br>
            <a:r>
              <a:rPr lang="en-US" dirty="0"/>
              <a:t>Signs – General </a:t>
            </a:r>
            <a:r>
              <a:rPr lang="en-US" sz="2400" dirty="0"/>
              <a:t>(1 of 3)</a:t>
            </a:r>
            <a:endParaRPr lang="en-US" dirty="0"/>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State Toll Route signs may be used in lieu of the State Route (M1-5) sign in combination with TOLL (W16-17P) warning plaque or TOLL panel:</a:t>
            </a:r>
          </a:p>
          <a:p>
            <a:pPr lvl="1"/>
            <a:r>
              <a:rPr lang="en-US" dirty="0"/>
              <a:t>Sign shall incorporate the word TOLL using the same design features as that of the TOLL (W16-17P) warning plaque</a:t>
            </a:r>
          </a:p>
          <a:p>
            <a:pPr lvl="1"/>
            <a:r>
              <a:rPr lang="en-US" dirty="0"/>
              <a:t>Interstate, Off-Interstate, and U.S. Route signs shall not be modified for tolled facilities</a:t>
            </a:r>
          </a:p>
        </p:txBody>
      </p:sp>
    </p:spTree>
    <p:extLst>
      <p:ext uri="{BB962C8B-B14F-4D97-AF65-F5344CB8AC3E}">
        <p14:creationId xmlns:p14="http://schemas.microsoft.com/office/powerpoint/2010/main" val="306848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2F.12 Toll Facility and Toll Plaza Guide </a:t>
            </a:r>
            <a:br>
              <a:rPr lang="en-US" dirty="0"/>
            </a:br>
            <a:r>
              <a:rPr lang="en-US" dirty="0"/>
              <a:t>Signs – General </a:t>
            </a:r>
            <a:r>
              <a:rPr lang="en-US" sz="2400" dirty="0"/>
              <a:t>(2 of 3)</a:t>
            </a:r>
            <a:endParaRPr lang="en-US" dirty="0"/>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S</a:t>
            </a:r>
            <a:r>
              <a:rPr lang="en-US" i="0" dirty="0"/>
              <a:t>igns for </a:t>
            </a:r>
            <a:r>
              <a:rPr lang="en-US" dirty="0"/>
              <a:t>a</a:t>
            </a:r>
            <a:r>
              <a:rPr lang="en-US" i="0" dirty="0"/>
              <a:t>ttended lanes and Exact Change lanes at toll plazas shall incorporate the Toll Collector (M4-17) and Exact Change (M4-18) symbol panels</a:t>
            </a:r>
          </a:p>
          <a:p>
            <a:endParaRPr lang="en-US" dirty="0"/>
          </a:p>
        </p:txBody>
      </p:sp>
      <p:grpSp>
        <p:nvGrpSpPr>
          <p:cNvPr id="36" name="Group 35" descr="A green rectangular sign with a white border is shown split into two sections with the words “PAY TOLL 1 MILE” on a yellow background across the top. The first section has the words “EXACT CHANGE 75¢,” “CARS ONLY NO TRAILERS,” and “CENTER LANES.” The second section has the words “CASH – CHANGE RECEIPTS” and “RIGHT LANES.” The symbols on the sign and &quot;75 cents&quot; are both marked &quot;Required&quot; while the words &quot;EXACT CHANGE&quot; and &quot;CASH-CHANGE RECEIPTS&quot; are marked optional.">
            <a:extLst>
              <a:ext uri="{FF2B5EF4-FFF2-40B4-BE49-F238E27FC236}">
                <a16:creationId xmlns:a16="http://schemas.microsoft.com/office/drawing/2014/main" id="{F7B5DE12-691E-1823-210B-CBCE7FC4FD45}"/>
              </a:ext>
            </a:extLst>
          </p:cNvPr>
          <p:cNvGrpSpPr/>
          <p:nvPr/>
        </p:nvGrpSpPr>
        <p:grpSpPr>
          <a:xfrm>
            <a:off x="2819400" y="3323798"/>
            <a:ext cx="7854950" cy="2434708"/>
            <a:chOff x="3346449" y="4191000"/>
            <a:chExt cx="7854950" cy="2434708"/>
          </a:xfrm>
        </p:grpSpPr>
        <p:sp>
          <p:nvSpPr>
            <p:cNvPr id="10" name="TextBox 9">
              <a:extLst>
                <a:ext uri="{FF2B5EF4-FFF2-40B4-BE49-F238E27FC236}">
                  <a16:creationId xmlns:a16="http://schemas.microsoft.com/office/drawing/2014/main" id="{13745D31-63B4-7E76-0C2A-78A27D615155}"/>
                </a:ext>
              </a:extLst>
            </p:cNvPr>
            <p:cNvSpPr txBox="1"/>
            <p:nvPr/>
          </p:nvSpPr>
          <p:spPr>
            <a:xfrm>
              <a:off x="9570449" y="5655146"/>
              <a:ext cx="1630950" cy="369332"/>
            </a:xfrm>
            <a:prstGeom prst="rect">
              <a:avLst/>
            </a:prstGeom>
            <a:noFill/>
          </p:spPr>
          <p:txBody>
            <a:bodyPr wrap="square" rtlCol="0">
              <a:spAutoFit/>
            </a:bodyPr>
            <a:lstStyle/>
            <a:p>
              <a:r>
                <a:rPr lang="en-US" b="1" dirty="0">
                  <a:solidFill>
                    <a:srgbClr val="FF0000"/>
                  </a:solidFill>
                </a:rPr>
                <a:t>Optional</a:t>
              </a:r>
            </a:p>
          </p:txBody>
        </p:sp>
        <p:grpSp>
          <p:nvGrpSpPr>
            <p:cNvPr id="35" name="Group 34">
              <a:extLst>
                <a:ext uri="{FF2B5EF4-FFF2-40B4-BE49-F238E27FC236}">
                  <a16:creationId xmlns:a16="http://schemas.microsoft.com/office/drawing/2014/main" id="{E939EA57-D539-DD73-2206-A5FC820C4838}"/>
                </a:ext>
              </a:extLst>
            </p:cNvPr>
            <p:cNvGrpSpPr/>
            <p:nvPr/>
          </p:nvGrpSpPr>
          <p:grpSpPr>
            <a:xfrm>
              <a:off x="3346449" y="4191000"/>
              <a:ext cx="7321550" cy="2434708"/>
              <a:chOff x="3346449" y="4191000"/>
              <a:chExt cx="7321550" cy="2434708"/>
            </a:xfrm>
          </p:grpSpPr>
          <p:pic>
            <p:nvPicPr>
              <p:cNvPr id="6" name="Picture 5">
                <a:extLst>
                  <a:ext uri="{FF2B5EF4-FFF2-40B4-BE49-F238E27FC236}">
                    <a16:creationId xmlns:a16="http://schemas.microsoft.com/office/drawing/2014/main" id="{6217A3A6-35E4-EB49-4AE7-373B34D068A6}"/>
                  </a:ext>
                </a:extLst>
              </p:cNvPr>
              <p:cNvPicPr>
                <a:picLocks noChangeAspect="1"/>
              </p:cNvPicPr>
              <p:nvPr/>
            </p:nvPicPr>
            <p:blipFill>
              <a:blip r:embed="rId3"/>
              <a:stretch>
                <a:fillRect/>
              </a:stretch>
            </p:blipFill>
            <p:spPr>
              <a:xfrm>
                <a:off x="4800601" y="4191000"/>
                <a:ext cx="4343399" cy="2434708"/>
              </a:xfrm>
              <a:prstGeom prst="rect">
                <a:avLst/>
              </a:prstGeom>
            </p:spPr>
          </p:pic>
          <p:sp>
            <p:nvSpPr>
              <p:cNvPr id="7" name="TextBox 6">
                <a:extLst>
                  <a:ext uri="{FF2B5EF4-FFF2-40B4-BE49-F238E27FC236}">
                    <a16:creationId xmlns:a16="http://schemas.microsoft.com/office/drawing/2014/main" id="{0A401028-D2CB-DA65-A7C6-CE82254E0D0D}"/>
                  </a:ext>
                </a:extLst>
              </p:cNvPr>
              <p:cNvSpPr txBox="1"/>
              <p:nvPr/>
            </p:nvSpPr>
            <p:spPr>
              <a:xfrm>
                <a:off x="9143999" y="5029627"/>
                <a:ext cx="1524000" cy="369332"/>
              </a:xfrm>
              <a:prstGeom prst="rect">
                <a:avLst/>
              </a:prstGeom>
              <a:noFill/>
            </p:spPr>
            <p:txBody>
              <a:bodyPr wrap="square" rtlCol="0">
                <a:spAutoFit/>
              </a:bodyPr>
              <a:lstStyle/>
              <a:p>
                <a:r>
                  <a:rPr lang="en-US" b="1" dirty="0">
                    <a:solidFill>
                      <a:srgbClr val="FF0000"/>
                    </a:solidFill>
                  </a:rPr>
                  <a:t>Required</a:t>
                </a:r>
              </a:p>
            </p:txBody>
          </p:sp>
          <p:cxnSp>
            <p:nvCxnSpPr>
              <p:cNvPr id="14" name="Straight Arrow Connector 13">
                <a:extLst>
                  <a:ext uri="{FF2B5EF4-FFF2-40B4-BE49-F238E27FC236}">
                    <a16:creationId xmlns:a16="http://schemas.microsoft.com/office/drawing/2014/main" id="{23155B06-1157-471C-8D3F-E08C4559E947}"/>
                  </a:ext>
                </a:extLst>
              </p:cNvPr>
              <p:cNvCxnSpPr>
                <a:cxnSpLocks/>
              </p:cNvCxnSpPr>
              <p:nvPr/>
            </p:nvCxnSpPr>
            <p:spPr bwMode="auto">
              <a:xfrm flipH="1">
                <a:off x="8381999" y="5214293"/>
                <a:ext cx="762001" cy="0"/>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
            <p:nvSpPr>
              <p:cNvPr id="5" name="Rectangle: Rounded Corners 4">
                <a:extLst>
                  <a:ext uri="{FF2B5EF4-FFF2-40B4-BE49-F238E27FC236}">
                    <a16:creationId xmlns:a16="http://schemas.microsoft.com/office/drawing/2014/main" id="{DF2A9F93-C175-7473-7575-4FA2F91A25D4}"/>
                  </a:ext>
                </a:extLst>
              </p:cNvPr>
              <p:cNvSpPr/>
              <p:nvPr/>
            </p:nvSpPr>
            <p:spPr bwMode="auto">
              <a:xfrm>
                <a:off x="7086600" y="5655146"/>
                <a:ext cx="1828800" cy="489894"/>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8" name="Picture 7">
                <a:extLst>
                  <a:ext uri="{FF2B5EF4-FFF2-40B4-BE49-F238E27FC236}">
                    <a16:creationId xmlns:a16="http://schemas.microsoft.com/office/drawing/2014/main" id="{9BB31E11-351D-8232-7F7E-373906BAA9B0}"/>
                  </a:ext>
                </a:extLst>
              </p:cNvPr>
              <p:cNvPicPr>
                <a:picLocks noChangeAspect="1"/>
              </p:cNvPicPr>
              <p:nvPr/>
            </p:nvPicPr>
            <p:blipFill>
              <a:blip r:embed="rId4"/>
              <a:stretch>
                <a:fillRect/>
              </a:stretch>
            </p:blipFill>
            <p:spPr>
              <a:xfrm>
                <a:off x="8806985" y="5747124"/>
                <a:ext cx="762001" cy="188992"/>
              </a:xfrm>
              <a:prstGeom prst="rect">
                <a:avLst/>
              </a:prstGeom>
            </p:spPr>
          </p:pic>
          <p:sp>
            <p:nvSpPr>
              <p:cNvPr id="12" name="Rectangle: Rounded Corners 11">
                <a:extLst>
                  <a:ext uri="{FF2B5EF4-FFF2-40B4-BE49-F238E27FC236}">
                    <a16:creationId xmlns:a16="http://schemas.microsoft.com/office/drawing/2014/main" id="{7BD4C905-C335-A8CF-E87A-4B62313753CE}"/>
                  </a:ext>
                </a:extLst>
              </p:cNvPr>
              <p:cNvSpPr/>
              <p:nvPr/>
            </p:nvSpPr>
            <p:spPr bwMode="auto">
              <a:xfrm>
                <a:off x="7620000" y="4843733"/>
                <a:ext cx="761999" cy="731349"/>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Rounded Corners 14">
                <a:extLst>
                  <a:ext uri="{FF2B5EF4-FFF2-40B4-BE49-F238E27FC236}">
                    <a16:creationId xmlns:a16="http://schemas.microsoft.com/office/drawing/2014/main" id="{FC0EE5FB-1F9D-1A09-D028-C574B5FE9607}"/>
                  </a:ext>
                </a:extLst>
              </p:cNvPr>
              <p:cNvSpPr/>
              <p:nvPr/>
            </p:nvSpPr>
            <p:spPr bwMode="auto">
              <a:xfrm>
                <a:off x="5791199" y="4818706"/>
                <a:ext cx="1066800" cy="515293"/>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Rounded Corners 15">
                <a:extLst>
                  <a:ext uri="{FF2B5EF4-FFF2-40B4-BE49-F238E27FC236}">
                    <a16:creationId xmlns:a16="http://schemas.microsoft.com/office/drawing/2014/main" id="{5D9D63E2-83F5-C58D-AC74-41C488697A81}"/>
                  </a:ext>
                </a:extLst>
              </p:cNvPr>
              <p:cNvSpPr/>
              <p:nvPr/>
            </p:nvSpPr>
            <p:spPr bwMode="auto">
              <a:xfrm>
                <a:off x="6057899" y="5376199"/>
                <a:ext cx="533400" cy="198883"/>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Rounded Corners 16">
                <a:extLst>
                  <a:ext uri="{FF2B5EF4-FFF2-40B4-BE49-F238E27FC236}">
                    <a16:creationId xmlns:a16="http://schemas.microsoft.com/office/drawing/2014/main" id="{AAB9E49E-D9C9-ECBB-3355-4FDCCA299839}"/>
                  </a:ext>
                </a:extLst>
              </p:cNvPr>
              <p:cNvSpPr/>
              <p:nvPr/>
            </p:nvSpPr>
            <p:spPr bwMode="auto">
              <a:xfrm>
                <a:off x="5054598" y="4843733"/>
                <a:ext cx="685801" cy="731349"/>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TextBox 17">
                <a:extLst>
                  <a:ext uri="{FF2B5EF4-FFF2-40B4-BE49-F238E27FC236}">
                    <a16:creationId xmlns:a16="http://schemas.microsoft.com/office/drawing/2014/main" id="{24E91A61-C0C8-76C4-E9D4-1424AED2A28F}"/>
                  </a:ext>
                </a:extLst>
              </p:cNvPr>
              <p:cNvSpPr txBox="1"/>
              <p:nvPr/>
            </p:nvSpPr>
            <p:spPr>
              <a:xfrm>
                <a:off x="3479798" y="5508880"/>
                <a:ext cx="1524000" cy="369332"/>
              </a:xfrm>
              <a:prstGeom prst="rect">
                <a:avLst/>
              </a:prstGeom>
              <a:noFill/>
            </p:spPr>
            <p:txBody>
              <a:bodyPr wrap="square" rtlCol="0">
                <a:spAutoFit/>
              </a:bodyPr>
              <a:lstStyle/>
              <a:p>
                <a:r>
                  <a:rPr lang="en-US" b="1" dirty="0">
                    <a:solidFill>
                      <a:srgbClr val="FF0000"/>
                    </a:solidFill>
                  </a:rPr>
                  <a:t>Required</a:t>
                </a:r>
              </a:p>
            </p:txBody>
          </p:sp>
          <p:sp>
            <p:nvSpPr>
              <p:cNvPr id="19" name="TextBox 18">
                <a:extLst>
                  <a:ext uri="{FF2B5EF4-FFF2-40B4-BE49-F238E27FC236}">
                    <a16:creationId xmlns:a16="http://schemas.microsoft.com/office/drawing/2014/main" id="{3387ED39-6371-8E44-B916-D9BD73B09721}"/>
                  </a:ext>
                </a:extLst>
              </p:cNvPr>
              <p:cNvSpPr txBox="1"/>
              <p:nvPr/>
            </p:nvSpPr>
            <p:spPr>
              <a:xfrm>
                <a:off x="3382373" y="4448430"/>
                <a:ext cx="1630950" cy="369332"/>
              </a:xfrm>
              <a:prstGeom prst="rect">
                <a:avLst/>
              </a:prstGeom>
              <a:noFill/>
            </p:spPr>
            <p:txBody>
              <a:bodyPr wrap="square" rtlCol="0">
                <a:spAutoFit/>
              </a:bodyPr>
              <a:lstStyle/>
              <a:p>
                <a:r>
                  <a:rPr lang="en-US" b="1" dirty="0">
                    <a:solidFill>
                      <a:srgbClr val="FF0000"/>
                    </a:solidFill>
                  </a:rPr>
                  <a:t>Optional</a:t>
                </a:r>
              </a:p>
            </p:txBody>
          </p:sp>
          <p:cxnSp>
            <p:nvCxnSpPr>
              <p:cNvPr id="20" name="Straight Arrow Connector 19">
                <a:extLst>
                  <a:ext uri="{FF2B5EF4-FFF2-40B4-BE49-F238E27FC236}">
                    <a16:creationId xmlns:a16="http://schemas.microsoft.com/office/drawing/2014/main" id="{5B8EBF81-4CA3-2C07-CE9A-97C54BD7FBF8}"/>
                  </a:ext>
                </a:extLst>
              </p:cNvPr>
              <p:cNvCxnSpPr>
                <a:cxnSpLocks/>
              </p:cNvCxnSpPr>
              <p:nvPr/>
            </p:nvCxnSpPr>
            <p:spPr bwMode="auto">
              <a:xfrm>
                <a:off x="4521198" y="4641096"/>
                <a:ext cx="1270001" cy="202637"/>
              </a:xfrm>
              <a:prstGeom prst="curvedConnector3">
                <a:avLst>
                  <a:gd name="adj1" fmla="val 93500"/>
                </a:avLst>
              </a:prstGeom>
              <a:solidFill>
                <a:schemeClr val="accent1"/>
              </a:solidFill>
              <a:ln w="28575" cap="flat" cmpd="sng" algn="ctr">
                <a:solidFill>
                  <a:srgbClr val="FF0000"/>
                </a:solidFill>
                <a:prstDash val="solid"/>
                <a:round/>
                <a:headEnd type="none" w="med" len="med"/>
                <a:tailEnd type="triangle"/>
              </a:ln>
              <a:effectLst/>
            </p:spPr>
          </p:cxnSp>
          <p:cxnSp>
            <p:nvCxnSpPr>
              <p:cNvPr id="27" name="Straight Arrow Connector 19">
                <a:extLst>
                  <a:ext uri="{FF2B5EF4-FFF2-40B4-BE49-F238E27FC236}">
                    <a16:creationId xmlns:a16="http://schemas.microsoft.com/office/drawing/2014/main" id="{FF956004-61F1-7DBD-5497-993E5ED8EE9C}"/>
                  </a:ext>
                </a:extLst>
              </p:cNvPr>
              <p:cNvCxnSpPr>
                <a:cxnSpLocks/>
                <a:endCxn id="16" idx="1"/>
              </p:cNvCxnSpPr>
              <p:nvPr/>
            </p:nvCxnSpPr>
            <p:spPr bwMode="auto">
              <a:xfrm flipV="1">
                <a:off x="4673599" y="5475641"/>
                <a:ext cx="1384300" cy="213213"/>
              </a:xfrm>
              <a:prstGeom prst="curvedConnector3">
                <a:avLst>
                  <a:gd name="adj1" fmla="val 85321"/>
                </a:avLst>
              </a:prstGeom>
              <a:solidFill>
                <a:schemeClr val="accent1"/>
              </a:solidFill>
              <a:ln w="28575" cap="flat" cmpd="sng" algn="ctr">
                <a:solidFill>
                  <a:srgbClr val="FF0000"/>
                </a:solidFill>
                <a:prstDash val="solid"/>
                <a:round/>
                <a:headEnd type="none" w="med" len="med"/>
                <a:tailEnd type="triangle"/>
              </a:ln>
              <a:effectLst/>
            </p:spPr>
          </p:cxnSp>
          <p:sp>
            <p:nvSpPr>
              <p:cNvPr id="30" name="TextBox 29">
                <a:extLst>
                  <a:ext uri="{FF2B5EF4-FFF2-40B4-BE49-F238E27FC236}">
                    <a16:creationId xmlns:a16="http://schemas.microsoft.com/office/drawing/2014/main" id="{4738FC92-203F-2CAB-54E5-CF85693D00E6}"/>
                  </a:ext>
                </a:extLst>
              </p:cNvPr>
              <p:cNvSpPr txBox="1"/>
              <p:nvPr/>
            </p:nvSpPr>
            <p:spPr>
              <a:xfrm>
                <a:off x="3346449" y="5013745"/>
                <a:ext cx="1524000" cy="369332"/>
              </a:xfrm>
              <a:prstGeom prst="rect">
                <a:avLst/>
              </a:prstGeom>
              <a:noFill/>
            </p:spPr>
            <p:txBody>
              <a:bodyPr wrap="square" rtlCol="0">
                <a:spAutoFit/>
              </a:bodyPr>
              <a:lstStyle/>
              <a:p>
                <a:r>
                  <a:rPr lang="en-US" b="1" dirty="0">
                    <a:solidFill>
                      <a:srgbClr val="FF0000"/>
                    </a:solidFill>
                  </a:rPr>
                  <a:t>Required</a:t>
                </a:r>
              </a:p>
            </p:txBody>
          </p:sp>
          <p:cxnSp>
            <p:nvCxnSpPr>
              <p:cNvPr id="31" name="Straight Arrow Connector 30">
                <a:extLst>
                  <a:ext uri="{FF2B5EF4-FFF2-40B4-BE49-F238E27FC236}">
                    <a16:creationId xmlns:a16="http://schemas.microsoft.com/office/drawing/2014/main" id="{51C873BC-EFE9-448E-5F68-CF0873F2D6C5}"/>
                  </a:ext>
                </a:extLst>
              </p:cNvPr>
              <p:cNvCxnSpPr>
                <a:cxnSpLocks/>
                <a:endCxn id="17" idx="1"/>
              </p:cNvCxnSpPr>
              <p:nvPr/>
            </p:nvCxnSpPr>
            <p:spPr bwMode="auto">
              <a:xfrm>
                <a:off x="4571998" y="5198411"/>
                <a:ext cx="482600" cy="10997"/>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grpSp>
      </p:grpSp>
    </p:spTree>
    <p:extLst>
      <p:ext uri="{BB962C8B-B14F-4D97-AF65-F5344CB8AC3E}">
        <p14:creationId xmlns:p14="http://schemas.microsoft.com/office/powerpoint/2010/main" val="829297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2F.12 Toll Facility and Toll Plaza Guide </a:t>
            </a:r>
            <a:br>
              <a:rPr lang="en-US" dirty="0"/>
            </a:br>
            <a:r>
              <a:rPr lang="en-US" dirty="0"/>
              <a:t>Signs – General </a:t>
            </a:r>
            <a:r>
              <a:rPr lang="en-US" sz="2400" dirty="0"/>
              <a:t>(3 of 3)</a:t>
            </a:r>
            <a:endParaRPr lang="en-US" dirty="0"/>
          </a:p>
        </p:txBody>
      </p:sp>
      <p:sp>
        <p:nvSpPr>
          <p:cNvPr id="4" name="Content Placeholder 3" descr="Overhead-Arrow-per-Lane guide sign described in narrative and notes">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b="1" dirty="0"/>
              <a:t>Requires </a:t>
            </a:r>
            <a:r>
              <a:rPr lang="en-US" dirty="0"/>
              <a:t>Overhead Arrow-per-Lane guide sign in advance of a location where the mainline lanes split to separate traffic entering Open-Road Electronic Toll Collection (ETC) lanes from lanes entering a toll plaza where other payment forms are accepted, and an option lane is present</a:t>
            </a:r>
          </a:p>
          <a:p>
            <a:endParaRPr lang="en-US" dirty="0"/>
          </a:p>
        </p:txBody>
      </p:sp>
      <p:pic>
        <p:nvPicPr>
          <p:cNvPr id="6" name="Picture 5" descr="This example shows a green rectangular sign split into two sections. The first section has the words “TOLL PASS ONLY.” The second section of this example has the words “PAY TOLL ½ MILE” and “FULL SERVICE.” Both sections are above directional arrows.">
            <a:extLst>
              <a:ext uri="{FF2B5EF4-FFF2-40B4-BE49-F238E27FC236}">
                <a16:creationId xmlns:a16="http://schemas.microsoft.com/office/drawing/2014/main" id="{7E3BAAD2-F53A-2689-C7E0-EB18F6C84025}"/>
              </a:ext>
            </a:extLst>
          </p:cNvPr>
          <p:cNvPicPr>
            <a:picLocks noChangeAspect="1"/>
          </p:cNvPicPr>
          <p:nvPr/>
        </p:nvPicPr>
        <p:blipFill rotWithShape="1">
          <a:blip r:embed="rId3"/>
          <a:srcRect b="16343"/>
          <a:stretch/>
        </p:blipFill>
        <p:spPr>
          <a:xfrm>
            <a:off x="4467750" y="3985057"/>
            <a:ext cx="3256499" cy="2159902"/>
          </a:xfrm>
          <a:prstGeom prst="rect">
            <a:avLst/>
          </a:prstGeom>
        </p:spPr>
      </p:pic>
      <p:sp>
        <p:nvSpPr>
          <p:cNvPr id="3" name="TextBox 2">
            <a:extLst>
              <a:ext uri="{FF2B5EF4-FFF2-40B4-BE49-F238E27FC236}">
                <a16:creationId xmlns:a16="http://schemas.microsoft.com/office/drawing/2014/main" id="{3ED568AF-49A2-A643-F385-42A0F5F834BE}"/>
              </a:ext>
            </a:extLst>
          </p:cNvPr>
          <p:cNvSpPr txBox="1"/>
          <p:nvPr/>
        </p:nvSpPr>
        <p:spPr>
          <a:xfrm>
            <a:off x="7624686" y="4680287"/>
            <a:ext cx="1739652" cy="769441"/>
          </a:xfrm>
          <a:prstGeom prst="rect">
            <a:avLst/>
          </a:prstGeom>
          <a:noFill/>
        </p:spPr>
        <p:txBody>
          <a:bodyPr wrap="square" rtlCol="0">
            <a:spAutoFit/>
          </a:bodyPr>
          <a:lstStyle/>
          <a:p>
            <a:pPr algn="ctr"/>
            <a:r>
              <a:rPr lang="en-US" sz="1100" dirty="0"/>
              <a:t>Example of an Overhead </a:t>
            </a:r>
          </a:p>
          <a:p>
            <a:pPr algn="ctr"/>
            <a:r>
              <a:rPr lang="en-US" sz="1100" dirty="0"/>
              <a:t>Arrow-per-Lane guide sign for a split with an option lane</a:t>
            </a:r>
          </a:p>
        </p:txBody>
      </p:sp>
    </p:spTree>
    <p:extLst>
      <p:ext uri="{BB962C8B-B14F-4D97-AF65-F5344CB8AC3E}">
        <p14:creationId xmlns:p14="http://schemas.microsoft.com/office/powerpoint/2010/main" val="109395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Guide Sign for Entrances to Electronic Toll Collection (ETC) Only Facilities described in narrative and notes ">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2F.17 Guide Signs for Entrances to Electronic Toll Collection (ETC) Only Facilities </a:t>
            </a:r>
            <a:r>
              <a:rPr lang="en-US" sz="2400" dirty="0"/>
              <a:t>(1 of 3)</a:t>
            </a:r>
            <a:endParaRPr lang="en-US" dirty="0"/>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a:xfrm>
            <a:off x="617621" y="1751744"/>
            <a:ext cx="9683150" cy="4217639"/>
          </a:xfrm>
        </p:spPr>
        <p:txBody>
          <a:bodyPr/>
          <a:lstStyle/>
          <a:p>
            <a:r>
              <a:rPr lang="en-US" kern="0" dirty="0"/>
              <a:t>Adds Option for the route number, TOLL warning panel, and NO CASH sign on advance guide sign</a:t>
            </a:r>
          </a:p>
          <a:p>
            <a:r>
              <a:rPr lang="en-US" dirty="0"/>
              <a:t>Allows Exit Gore signs for entrance ramps to include </a:t>
            </a:r>
            <a:br>
              <a:rPr lang="en-US" dirty="0"/>
            </a:br>
            <a:r>
              <a:rPr lang="en-US" dirty="0"/>
              <a:t>the pictograph of the toll facility’s ETC payment system </a:t>
            </a:r>
            <a:br>
              <a:rPr lang="en-US" dirty="0"/>
            </a:br>
            <a:r>
              <a:rPr lang="en-US" dirty="0"/>
              <a:t>and the word ONLY in a header panel or plaque</a:t>
            </a:r>
          </a:p>
          <a:p>
            <a:r>
              <a:rPr lang="en-US" dirty="0"/>
              <a:t>Allows additional ETC account program pictographs to be displayed on a separate informational guide sign with the legend ALSO ACCEPTED</a:t>
            </a:r>
          </a:p>
          <a:p>
            <a:endParaRPr lang="en-US" kern="0" dirty="0"/>
          </a:p>
          <a:p>
            <a:endParaRPr lang="en-US" dirty="0"/>
          </a:p>
          <a:p>
            <a:pPr marL="0" indent="0">
              <a:buNone/>
            </a:pPr>
            <a:endParaRPr lang="en-US" dirty="0"/>
          </a:p>
          <a:p>
            <a:endParaRPr lang="en-US" dirty="0"/>
          </a:p>
        </p:txBody>
      </p:sp>
      <p:pic>
        <p:nvPicPr>
          <p:cNvPr id="5" name="Picture 4" descr="A TOLL warning panel with the words “TOLL PASS ONLY” are mounted above green rectangular sign with a white directional arrow next to the words &quot;Exit 76&quot;. &#10;">
            <a:extLst>
              <a:ext uri="{FF2B5EF4-FFF2-40B4-BE49-F238E27FC236}">
                <a16:creationId xmlns:a16="http://schemas.microsoft.com/office/drawing/2014/main" id="{5A7B8AB2-4F28-F2F3-1183-0A74D48BC937}"/>
              </a:ext>
            </a:extLst>
          </p:cNvPr>
          <p:cNvPicPr>
            <a:picLocks noChangeAspect="1"/>
          </p:cNvPicPr>
          <p:nvPr/>
        </p:nvPicPr>
        <p:blipFill rotWithShape="1">
          <a:blip r:embed="rId3"/>
          <a:srcRect l="58667" t="8068" r="4208" b="4781"/>
          <a:stretch>
            <a:fillRect/>
          </a:stretch>
        </p:blipFill>
        <p:spPr>
          <a:xfrm>
            <a:off x="10168568" y="2522516"/>
            <a:ext cx="1285746" cy="1812967"/>
          </a:xfrm>
          <a:prstGeom prst="rect">
            <a:avLst/>
          </a:prstGeom>
        </p:spPr>
      </p:pic>
    </p:spTree>
    <p:extLst>
      <p:ext uri="{BB962C8B-B14F-4D97-AF65-F5344CB8AC3E}">
        <p14:creationId xmlns:p14="http://schemas.microsoft.com/office/powerpoint/2010/main" val="141862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690C89-1CF9-00C8-BBCA-6FD7396908FB}"/>
              </a:ext>
            </a:extLst>
          </p:cNvPr>
          <p:cNvSpPr>
            <a:spLocks noGrp="1"/>
          </p:cNvSpPr>
          <p:nvPr>
            <p:ph type="title"/>
          </p:nvPr>
        </p:nvSpPr>
        <p:spPr/>
        <p:txBody>
          <a:bodyPr>
            <a:normAutofit/>
          </a:bodyPr>
          <a:lstStyle/>
          <a:p>
            <a:r>
              <a:rPr lang="en-US" dirty="0"/>
              <a:t>Section 2F.17 Guide Signs for Entrances to Electronic Toll Collection (ETC)</a:t>
            </a:r>
            <a:r>
              <a:rPr lang="en-US" dirty="0">
                <a:solidFill>
                  <a:srgbClr val="FF0000"/>
                </a:solidFill>
              </a:rPr>
              <a:t> </a:t>
            </a:r>
            <a:r>
              <a:rPr lang="en-US" dirty="0"/>
              <a:t>Only Facilities </a:t>
            </a:r>
            <a:r>
              <a:rPr lang="en-US" sz="2400" dirty="0"/>
              <a:t>(2 of 3)</a:t>
            </a:r>
            <a:endParaRPr lang="en-US" sz="2700" dirty="0"/>
          </a:p>
        </p:txBody>
      </p:sp>
      <p:sp>
        <p:nvSpPr>
          <p:cNvPr id="4" name="Content Placeholder 3" descr="Toll Billed by Mail Or ETC Pictograph guide sign&#10;">
            <a:extLst>
              <a:ext uri="{FF2B5EF4-FFF2-40B4-BE49-F238E27FC236}">
                <a16:creationId xmlns:a16="http://schemas.microsoft.com/office/drawing/2014/main" id="{BAECC0E1-D356-FC98-6FA8-73A214F3B0D7}"/>
              </a:ext>
            </a:extLst>
          </p:cNvPr>
          <p:cNvSpPr>
            <a:spLocks noGrp="1"/>
          </p:cNvSpPr>
          <p:nvPr>
            <p:ph idx="1"/>
          </p:nvPr>
        </p:nvSpPr>
        <p:spPr>
          <a:xfrm>
            <a:off x="617622" y="1828799"/>
            <a:ext cx="9760268" cy="4223743"/>
          </a:xfrm>
        </p:spPr>
        <p:txBody>
          <a:bodyPr>
            <a:normAutofit fontScale="92500" lnSpcReduction="20000"/>
          </a:bodyPr>
          <a:lstStyle/>
          <a:p>
            <a:r>
              <a:rPr lang="en-US" sz="3000" dirty="0"/>
              <a:t>Where vehicles are not required to have a registered ETC account:</a:t>
            </a:r>
          </a:p>
          <a:p>
            <a:pPr lvl="1"/>
            <a:r>
              <a:rPr lang="en-US" sz="2600" dirty="0"/>
              <a:t>Guide signs shall comply with Chapter 2E and Section 2F.13</a:t>
            </a:r>
          </a:p>
          <a:p>
            <a:pPr lvl="1"/>
            <a:r>
              <a:rPr lang="en-US" sz="2600" dirty="0"/>
              <a:t>Advance and Exit Direction guide signs shall not display an ETC pictograph or use purple as a background color</a:t>
            </a:r>
          </a:p>
          <a:p>
            <a:r>
              <a:rPr lang="en-US" sz="3000" dirty="0"/>
              <a:t>Information on accepted toll payments other than the ETC account program shall be provided on separate informational guide signs using the following legends:</a:t>
            </a:r>
          </a:p>
          <a:p>
            <a:pPr lvl="1"/>
            <a:r>
              <a:rPr lang="en-US" sz="2600" dirty="0"/>
              <a:t>TOLL BILLED BY MAIL ONLY</a:t>
            </a:r>
          </a:p>
          <a:p>
            <a:pPr lvl="1"/>
            <a:r>
              <a:rPr lang="en-US" sz="2600" dirty="0"/>
              <a:t>TOLL BILLED BY MAIL OR [ETC Pictograph]</a:t>
            </a:r>
          </a:p>
          <a:p>
            <a:pPr lvl="1"/>
            <a:endParaRPr lang="en-US" dirty="0"/>
          </a:p>
          <a:p>
            <a:pPr lvl="1"/>
            <a:endParaRPr lang="en-US" dirty="0"/>
          </a:p>
        </p:txBody>
      </p:sp>
      <p:pic>
        <p:nvPicPr>
          <p:cNvPr id="7" name="Picture 6" descr="This rectangular sign is made up of three sections.  The top section has a green background and a white border with the words &quot;92 TOLL.&quot; The next section has a white background and a black border with the words &quot;BILLED BY MAIL OR Toll Pass.&quot; The third section has a white background and a black border with  the words “NO CASH.&quot;&#10;">
            <a:extLst>
              <a:ext uri="{FF2B5EF4-FFF2-40B4-BE49-F238E27FC236}">
                <a16:creationId xmlns:a16="http://schemas.microsoft.com/office/drawing/2014/main" id="{C5A7DA09-0527-7CB5-C27C-FABFBE66EB4E}"/>
              </a:ext>
              <a:ext uri="{C183D7F6-B498-43B3-948B-1728B52AA6E4}">
                <adec:decorative xmlns:adec="http://schemas.microsoft.com/office/drawing/2017/decorative" val="0"/>
              </a:ext>
            </a:extLst>
          </p:cNvPr>
          <p:cNvPicPr>
            <a:picLocks noChangeAspect="1"/>
          </p:cNvPicPr>
          <p:nvPr/>
        </p:nvPicPr>
        <p:blipFill rotWithShape="1">
          <a:blip r:embed="rId3"/>
          <a:srcRect r="32432"/>
          <a:stretch/>
        </p:blipFill>
        <p:spPr>
          <a:xfrm>
            <a:off x="10085315" y="3772636"/>
            <a:ext cx="1288200" cy="2048256"/>
          </a:xfrm>
          <a:prstGeom prst="rect">
            <a:avLst/>
          </a:prstGeom>
        </p:spPr>
      </p:pic>
    </p:spTree>
    <p:extLst>
      <p:ext uri="{BB962C8B-B14F-4D97-AF65-F5344CB8AC3E}">
        <p14:creationId xmlns:p14="http://schemas.microsoft.com/office/powerpoint/2010/main" val="335628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A8C11-D7DA-3BCD-0605-68D23F6FEA15}"/>
              </a:ext>
            </a:extLst>
          </p:cNvPr>
          <p:cNvSpPr>
            <a:spLocks noGrp="1"/>
          </p:cNvSpPr>
          <p:nvPr>
            <p:ph type="title"/>
          </p:nvPr>
        </p:nvSpPr>
        <p:spPr/>
        <p:txBody>
          <a:bodyPr>
            <a:normAutofit/>
          </a:bodyPr>
          <a:lstStyle/>
          <a:p>
            <a:r>
              <a:rPr lang="en-US" dirty="0"/>
              <a:t>Section 2F.17 Guide Signs for Entrances to Electronic Toll Collection (ETC) Only Facilities </a:t>
            </a:r>
            <a:r>
              <a:rPr lang="en-US" sz="2400" dirty="0"/>
              <a:t>(3 of 3)</a:t>
            </a:r>
            <a:endParaRPr lang="en-US" sz="2700" dirty="0"/>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Adds Option to allow all ETC pictographs of accepted ETC accounts to be displayed on a separate informational guide sign below the TOLL BILLED BY MAIL OR legend:</a:t>
            </a:r>
          </a:p>
          <a:p>
            <a:pPr lvl="1"/>
            <a:r>
              <a:rPr lang="en-US" dirty="0"/>
              <a:t>NO CASH plaque may be displayed below as well</a:t>
            </a:r>
          </a:p>
          <a:p>
            <a:r>
              <a:rPr lang="en-US" dirty="0"/>
              <a:t>Adds Guidance regarding the sequencing of advance signs for TOLL BILLED BY MAIL ONLY and TOLL BILLED BY MAIL OR [ETC Pictograph]</a:t>
            </a:r>
          </a:p>
        </p:txBody>
      </p:sp>
    </p:spTree>
    <p:extLst>
      <p:ext uri="{BB962C8B-B14F-4D97-AF65-F5344CB8AC3E}">
        <p14:creationId xmlns:p14="http://schemas.microsoft.com/office/powerpoint/2010/main" val="7643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C9A36-0BDE-927B-48B2-0A2298E65384}"/>
              </a:ext>
            </a:extLst>
          </p:cNvPr>
          <p:cNvSpPr>
            <a:spLocks noGrp="1"/>
          </p:cNvSpPr>
          <p:nvPr>
            <p:ph type="title"/>
          </p:nvPr>
        </p:nvSpPr>
        <p:spPr/>
        <p:txBody>
          <a:bodyPr/>
          <a:lstStyle/>
          <a:p>
            <a:r>
              <a:rPr lang="en-US" dirty="0"/>
              <a:t>Section 2F.18 Guide Signs for ETC-Only Entrance Ramps to Non-Toll Highways</a:t>
            </a:r>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a:xfrm>
            <a:off x="617621" y="1751744"/>
            <a:ext cx="6861208" cy="4217639"/>
          </a:xfrm>
        </p:spPr>
        <p:txBody>
          <a:bodyPr/>
          <a:lstStyle/>
          <a:p>
            <a:r>
              <a:rPr lang="en-US" dirty="0"/>
              <a:t>Adds a New Section</a:t>
            </a:r>
          </a:p>
          <a:p>
            <a:r>
              <a:rPr lang="en-US" dirty="0"/>
              <a:t>Requires signs to comply with Section 2F.17 provisions</a:t>
            </a:r>
          </a:p>
          <a:p>
            <a:r>
              <a:rPr lang="en-US" dirty="0"/>
              <a:t>Allows the NO TOLL panel to be included on top section of Exit Gore sign</a:t>
            </a:r>
          </a:p>
          <a:p>
            <a:pPr lvl="1"/>
            <a:endParaRPr lang="en-US" dirty="0"/>
          </a:p>
        </p:txBody>
      </p:sp>
      <p:pic>
        <p:nvPicPr>
          <p:cNvPr id="7" name="Picture 6" descr="A green rectangular signs with a white border is shown. “TOLL PASS ONLY” is written on a purple background with roadway labeling and a directional arrow below. This sign is for when the toll entrance is the only connection provided in the vicinity.">
            <a:extLst>
              <a:ext uri="{FF2B5EF4-FFF2-40B4-BE49-F238E27FC236}">
                <a16:creationId xmlns:a16="http://schemas.microsoft.com/office/drawing/2014/main" id="{25F677FC-02F1-DB3E-1588-DC7A35D7F2F9}"/>
              </a:ext>
            </a:extLst>
          </p:cNvPr>
          <p:cNvPicPr>
            <a:picLocks noChangeAspect="1"/>
          </p:cNvPicPr>
          <p:nvPr/>
        </p:nvPicPr>
        <p:blipFill rotWithShape="1">
          <a:blip r:embed="rId3"/>
          <a:srcRect l="2934" t="20004" r="55275" b="1910"/>
          <a:stretch/>
        </p:blipFill>
        <p:spPr>
          <a:xfrm>
            <a:off x="8061693" y="1219199"/>
            <a:ext cx="2438400" cy="2133600"/>
          </a:xfrm>
          <a:prstGeom prst="rect">
            <a:avLst/>
          </a:prstGeom>
        </p:spPr>
      </p:pic>
      <p:pic>
        <p:nvPicPr>
          <p:cNvPr id="6" name="Picture 5" descr="A green rectangular sign with a white border. The sign is broken into three sections: an interstate route marker with cardinal direction and the word “VIA” on two lines, the words “NO TOLL” with a directional arrow, and the words “TOLL PASS ONLY” with a directional arrow. This sign is used when alternate non-toll entrance is provided in the vicinity.">
            <a:extLst>
              <a:ext uri="{FF2B5EF4-FFF2-40B4-BE49-F238E27FC236}">
                <a16:creationId xmlns:a16="http://schemas.microsoft.com/office/drawing/2014/main" id="{30295122-214C-B4D6-A658-264AB4E97953}"/>
              </a:ext>
            </a:extLst>
          </p:cNvPr>
          <p:cNvPicPr>
            <a:picLocks noChangeAspect="1"/>
          </p:cNvPicPr>
          <p:nvPr/>
        </p:nvPicPr>
        <p:blipFill rotWithShape="1">
          <a:blip r:embed="rId3"/>
          <a:srcRect l="50960" t="2812" b="2378"/>
          <a:stretch/>
        </p:blipFill>
        <p:spPr>
          <a:xfrm>
            <a:off x="7826612" y="3429000"/>
            <a:ext cx="2921876" cy="2645303"/>
          </a:xfrm>
          <a:prstGeom prst="rect">
            <a:avLst/>
          </a:prstGeom>
        </p:spPr>
      </p:pic>
    </p:spTree>
    <p:extLst>
      <p:ext uri="{BB962C8B-B14F-4D97-AF65-F5344CB8AC3E}">
        <p14:creationId xmlns:p14="http://schemas.microsoft.com/office/powerpoint/2010/main" val="3813003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549215"/>
            <a:ext cx="7547429" cy="2182361"/>
          </a:xfrm>
        </p:spPr>
        <p:txBody>
          <a:bodyPr>
            <a:noAutofit/>
          </a:bodyPr>
          <a:lstStyle/>
          <a:p>
            <a:pPr fontAlgn="auto">
              <a:spcAft>
                <a:spcPts val="0"/>
              </a:spcAft>
            </a:pPr>
            <a:r>
              <a:rPr kumimoji="0" lang="en-US" sz="3600" b="0" i="0" u="none" strike="noStrike" kern="1200" cap="none" spc="0" normalizeH="0" baseline="0" noProof="0" dirty="0">
                <a:ln>
                  <a:noFill/>
                </a:ln>
                <a:solidFill>
                  <a:prstClr val="white"/>
                </a:solidFill>
                <a:effectLst/>
                <a:uLnTx/>
                <a:uFillTx/>
                <a:latin typeface="FHWA Series F2001" panose="020B0807000000020003" pitchFamily="34" charset="0"/>
                <a:ea typeface="+mj-ea"/>
                <a:cs typeface="+mj-cs"/>
              </a:rPr>
              <a:t>FHWA’s National </a:t>
            </a:r>
            <a:br>
              <a:rPr kumimoji="0" lang="en-US" sz="3600" b="0" i="0" u="none" strike="noStrike" kern="1200" cap="none" spc="0" normalizeH="0" baseline="0" noProof="0" dirty="0">
                <a:ln>
                  <a:noFill/>
                </a:ln>
                <a:solidFill>
                  <a:prstClr val="white"/>
                </a:solidFill>
                <a:effectLst/>
                <a:uLnTx/>
                <a:uFillTx/>
                <a:latin typeface="FHWA Series F2001" panose="020B0807000000020003" pitchFamily="34" charset="0"/>
                <a:ea typeface="+mj-ea"/>
                <a:cs typeface="+mj-cs"/>
              </a:rPr>
            </a:br>
            <a:r>
              <a:rPr kumimoji="0" lang="en-US" sz="3600" b="0" i="0" u="none" strike="noStrike" kern="1200" cap="none" spc="0" normalizeH="0" baseline="0" noProof="0" dirty="0">
                <a:ln>
                  <a:noFill/>
                </a:ln>
                <a:solidFill>
                  <a:prstClr val="white"/>
                </a:solidFill>
                <a:effectLst/>
                <a:uLnTx/>
                <a:uFillTx/>
                <a:latin typeface="FHWA Series F2001" panose="020B0807000000020003" pitchFamily="34" charset="0"/>
                <a:ea typeface="+mj-ea"/>
                <a:cs typeface="+mj-cs"/>
              </a:rPr>
              <a:t>Traffic Control Devices Program</a:t>
            </a:r>
            <a:endParaRPr lang="en-US"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7F24-2AF3-3852-B1F9-8A9524DBEF9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Federal Highway Administration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2211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2F</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2F</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2F</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Chapter 2F Organization</a:t>
            </a:r>
          </a:p>
        </p:txBody>
      </p:sp>
      <p:sp>
        <p:nvSpPr>
          <p:cNvPr id="5" name="Content Placeholder 4">
            <a:extLst>
              <a:ext uri="{FF2B5EF4-FFF2-40B4-BE49-F238E27FC236}">
                <a16:creationId xmlns:a16="http://schemas.microsoft.com/office/drawing/2014/main" id="{6025EBCD-5118-D8CB-184E-7F96D179F1C6}"/>
              </a:ext>
            </a:extLst>
          </p:cNvPr>
          <p:cNvSpPr>
            <a:spLocks noGrp="1"/>
          </p:cNvSpPr>
          <p:nvPr>
            <p:ph idx="1"/>
          </p:nvPr>
        </p:nvSpPr>
        <p:spPr/>
        <p:txBody>
          <a:bodyPr/>
          <a:lstStyle/>
          <a:p>
            <a:r>
              <a:rPr lang="en-US" dirty="0"/>
              <a:t>New subchapter headings to organize sections:</a:t>
            </a:r>
          </a:p>
          <a:p>
            <a:pPr lvl="1"/>
            <a:r>
              <a:rPr lang="en-US" b="0" i="0" u="none" strike="noStrike" baseline="0" dirty="0">
                <a:solidFill>
                  <a:srgbClr val="000000"/>
                </a:solidFill>
              </a:rPr>
              <a:t>General</a:t>
            </a:r>
          </a:p>
          <a:p>
            <a:pPr lvl="1"/>
            <a:r>
              <a:rPr lang="en-US" dirty="0">
                <a:solidFill>
                  <a:srgbClr val="000000"/>
                </a:solidFill>
              </a:rPr>
              <a:t>Regulatory Signs</a:t>
            </a:r>
          </a:p>
          <a:p>
            <a:pPr lvl="1"/>
            <a:r>
              <a:rPr lang="en-US" dirty="0">
                <a:solidFill>
                  <a:srgbClr val="000000"/>
                </a:solidFill>
              </a:rPr>
              <a:t>Warning Signs</a:t>
            </a:r>
          </a:p>
          <a:p>
            <a:pPr lvl="1"/>
            <a:r>
              <a:rPr lang="en-US" dirty="0">
                <a:solidFill>
                  <a:srgbClr val="000000"/>
                </a:solidFill>
              </a:rPr>
              <a:t>Guide Signs</a:t>
            </a:r>
          </a:p>
        </p:txBody>
      </p:sp>
      <p:pic>
        <p:nvPicPr>
          <p:cNvPr id="6" name="Picture 5" descr="A green rectangular sign with a white border is shown with “TOLL PASS ONLY” written on a purple background above a roadway sign.">
            <a:extLst>
              <a:ext uri="{FF2B5EF4-FFF2-40B4-BE49-F238E27FC236}">
                <a16:creationId xmlns:a16="http://schemas.microsoft.com/office/drawing/2014/main" id="{1E8856F0-229D-7168-A5BA-9293D846A49E}"/>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325979" y="2340458"/>
            <a:ext cx="3182023" cy="3271838"/>
          </a:xfrm>
          <a:prstGeom prst="rect">
            <a:avLst/>
          </a:prstGeom>
        </p:spPr>
      </p:pic>
    </p:spTree>
    <p:extLst>
      <p:ext uri="{BB962C8B-B14F-4D97-AF65-F5344CB8AC3E}">
        <p14:creationId xmlns:p14="http://schemas.microsoft.com/office/powerpoint/2010/main" val="212283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2F.04 Regulatory Signs for Toll Plazas</a:t>
            </a:r>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Changes Option to Guidance</a:t>
            </a:r>
          </a:p>
          <a:p>
            <a:pPr lvl="1"/>
            <a:r>
              <a:rPr lang="en-US" dirty="0"/>
              <a:t>Down arrows or </a:t>
            </a:r>
            <a:r>
              <a:rPr lang="en-US" b="0" u="none" strike="noStrike" baseline="0" dirty="0">
                <a:cs typeface="Arial" panose="020B0604020202020204" pitchFamily="34" charset="0"/>
              </a:rPr>
              <a:t>diagonally downward-pointing directional arrows </a:t>
            </a:r>
            <a:r>
              <a:rPr lang="en-US" dirty="0"/>
              <a:t>should be used if there is a need to clarify the applicability of the speed limit to a specific lane</a:t>
            </a:r>
            <a:r>
              <a:rPr lang="en-US" dirty="0">
                <a:solidFill>
                  <a:srgbClr val="FF0000"/>
                </a:solidFill>
              </a:rPr>
              <a:t> </a:t>
            </a:r>
            <a:r>
              <a:rPr lang="en-US" dirty="0"/>
              <a:t>or to improve compliance</a:t>
            </a:r>
          </a:p>
        </p:txBody>
      </p:sp>
    </p:spTree>
    <p:extLst>
      <p:ext uri="{BB962C8B-B14F-4D97-AF65-F5344CB8AC3E}">
        <p14:creationId xmlns:p14="http://schemas.microsoft.com/office/powerpoint/2010/main" val="2888043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2F.06 Pay Toll and Take Ticket Advance Warning Signs (W9-6 and W9-6e)</a:t>
            </a:r>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Adds Guidance for Take Ticket Advance warning sign and plaque mounting as follows:</a:t>
            </a:r>
          </a:p>
          <a:p>
            <a:pPr lvl="1"/>
            <a:r>
              <a:rPr lang="en-US" dirty="0"/>
              <a:t>Take Ticket Advance Warning (W9-6e) sign should be installed overhead at ~1 mile and ½ mile in advance of mainline toll plazas</a:t>
            </a:r>
          </a:p>
          <a:p>
            <a:pPr lvl="1"/>
            <a:r>
              <a:rPr lang="en-US" dirty="0"/>
              <a:t>If there is insufficient space for the Pay Toll (W9-6) or Take Ticket (W9-6e) sign, an existing Option allows the use of plaques per Section 2F.07</a:t>
            </a:r>
          </a:p>
          <a:p>
            <a:pPr lvl="1"/>
            <a:endParaRPr lang="en-US" dirty="0"/>
          </a:p>
          <a:p>
            <a:pPr lvl="1"/>
            <a:endParaRPr lang="en-US" dirty="0"/>
          </a:p>
        </p:txBody>
      </p:sp>
      <p:pic>
        <p:nvPicPr>
          <p:cNvPr id="5" name="Picture 4" descr="A yellow rectangular sign with a black border and the words “TAKE TICKET 2 MILES” on two lines in black text.">
            <a:extLst>
              <a:ext uri="{FF2B5EF4-FFF2-40B4-BE49-F238E27FC236}">
                <a16:creationId xmlns:a16="http://schemas.microsoft.com/office/drawing/2014/main" id="{F9424CBD-03D6-DBC6-ADC9-53EF6F420186}"/>
              </a:ext>
            </a:extLst>
          </p:cNvPr>
          <p:cNvPicPr>
            <a:picLocks noChangeAspect="1"/>
          </p:cNvPicPr>
          <p:nvPr/>
        </p:nvPicPr>
        <p:blipFill rotWithShape="1">
          <a:blip r:embed="rId3"/>
          <a:srcRect r="50175" b="19584"/>
          <a:stretch/>
        </p:blipFill>
        <p:spPr>
          <a:xfrm>
            <a:off x="4768969" y="4552350"/>
            <a:ext cx="2667000" cy="1137396"/>
          </a:xfrm>
          <a:prstGeom prst="rect">
            <a:avLst/>
          </a:prstGeom>
        </p:spPr>
      </p:pic>
      <p:sp>
        <p:nvSpPr>
          <p:cNvPr id="3" name="TextBox 2">
            <a:extLst>
              <a:ext uri="{FF2B5EF4-FFF2-40B4-BE49-F238E27FC236}">
                <a16:creationId xmlns:a16="http://schemas.microsoft.com/office/drawing/2014/main" id="{1B1387D5-7C0A-0B9D-2292-D3571CF87E70}"/>
              </a:ext>
            </a:extLst>
          </p:cNvPr>
          <p:cNvSpPr txBox="1"/>
          <p:nvPr/>
        </p:nvSpPr>
        <p:spPr>
          <a:xfrm>
            <a:off x="5607169" y="5689746"/>
            <a:ext cx="990600" cy="369332"/>
          </a:xfrm>
          <a:prstGeom prst="rect">
            <a:avLst/>
          </a:prstGeom>
          <a:noFill/>
        </p:spPr>
        <p:txBody>
          <a:bodyPr wrap="square" rtlCol="0">
            <a:spAutoFit/>
          </a:bodyPr>
          <a:lstStyle/>
          <a:p>
            <a:pPr algn="ctr"/>
            <a:r>
              <a:rPr lang="en-US" dirty="0"/>
              <a:t>W9-6e</a:t>
            </a:r>
          </a:p>
        </p:txBody>
      </p:sp>
    </p:spTree>
    <p:extLst>
      <p:ext uri="{BB962C8B-B14F-4D97-AF65-F5344CB8AC3E}">
        <p14:creationId xmlns:p14="http://schemas.microsoft.com/office/powerpoint/2010/main" val="2932230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2F.07 Pay Toll and Take Ticket Advance Warning Plaques (W9-6bP, W9-6dP, and W9-6gP)</a:t>
            </a:r>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Pay Toll or Take Ticket Advance Warning plaque may be installed above the appropriate guide sign(s) at the 1-mile and ½-mile advance locations to a toll plaza:</a:t>
            </a:r>
          </a:p>
          <a:p>
            <a:pPr lvl="1"/>
            <a:r>
              <a:rPr lang="en-US" dirty="0"/>
              <a:t>Adds Option allowing the use of the Pay Toll (W9-6dP) plaque if the toll information is displayed on the guide sign that the plaque accompanies.</a:t>
            </a:r>
          </a:p>
        </p:txBody>
      </p:sp>
      <p:pic>
        <p:nvPicPr>
          <p:cNvPr id="5" name="Picture 4" descr="A yellow rectangular sign with a black border and the words “TAKE TICKET 2 MILES” on one line in black text.">
            <a:extLst>
              <a:ext uri="{FF2B5EF4-FFF2-40B4-BE49-F238E27FC236}">
                <a16:creationId xmlns:a16="http://schemas.microsoft.com/office/drawing/2014/main" id="{DB707FE3-99EB-F3B5-6FFB-C0B4FA5F52E6}"/>
              </a:ext>
              <a:ext uri="{C183D7F6-B498-43B3-948B-1728B52AA6E4}">
                <adec:decorative xmlns:adec="http://schemas.microsoft.com/office/drawing/2017/decorative" val="0"/>
              </a:ext>
            </a:extLst>
          </p:cNvPr>
          <p:cNvPicPr>
            <a:picLocks noChangeAspect="1"/>
          </p:cNvPicPr>
          <p:nvPr/>
        </p:nvPicPr>
        <p:blipFill rotWithShape="1">
          <a:blip r:embed="rId3">
            <a:clrChange>
              <a:clrFrom>
                <a:srgbClr val="FFFFFF"/>
              </a:clrFrom>
              <a:clrTo>
                <a:srgbClr val="FFFFFF">
                  <a:alpha val="0"/>
                </a:srgbClr>
              </a:clrTo>
            </a:clrChange>
          </a:blip>
          <a:srcRect b="63218"/>
          <a:stretch/>
        </p:blipFill>
        <p:spPr>
          <a:xfrm>
            <a:off x="2933495" y="4495800"/>
            <a:ext cx="6325007" cy="728703"/>
          </a:xfrm>
          <a:prstGeom prst="rect">
            <a:avLst/>
          </a:prstGeom>
        </p:spPr>
      </p:pic>
      <p:sp>
        <p:nvSpPr>
          <p:cNvPr id="3" name="TextBox 2">
            <a:extLst>
              <a:ext uri="{FF2B5EF4-FFF2-40B4-BE49-F238E27FC236}">
                <a16:creationId xmlns:a16="http://schemas.microsoft.com/office/drawing/2014/main" id="{390A9B70-3801-0BA9-F122-463EBC3B439A}"/>
              </a:ext>
            </a:extLst>
          </p:cNvPr>
          <p:cNvSpPr txBox="1"/>
          <p:nvPr/>
        </p:nvSpPr>
        <p:spPr>
          <a:xfrm>
            <a:off x="5547061" y="5224503"/>
            <a:ext cx="1110816" cy="369332"/>
          </a:xfrm>
          <a:prstGeom prst="rect">
            <a:avLst/>
          </a:prstGeom>
          <a:noFill/>
        </p:spPr>
        <p:txBody>
          <a:bodyPr wrap="square" rtlCol="0">
            <a:spAutoFit/>
          </a:bodyPr>
          <a:lstStyle/>
          <a:p>
            <a:r>
              <a:rPr lang="en-US" dirty="0"/>
              <a:t>W9-6gP</a:t>
            </a:r>
          </a:p>
        </p:txBody>
      </p:sp>
    </p:spTree>
    <p:extLst>
      <p:ext uri="{BB962C8B-B14F-4D97-AF65-F5344CB8AC3E}">
        <p14:creationId xmlns:p14="http://schemas.microsoft.com/office/powerpoint/2010/main" val="362844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normAutofit fontScale="90000"/>
          </a:bodyPr>
          <a:lstStyle/>
          <a:p>
            <a:r>
              <a:rPr lang="en-US" dirty="0"/>
              <a:t>Section 2F.08 Stop Ahead Pay Toll and Take Ticket Warning Signs (W9-6a, W9-6f) and Section 2F.09 Stop Ahead Pay Toll and Take Ticket Warning Plaques (W9-6cP, W9-6hP)</a:t>
            </a:r>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Take Ticket warning sign should be installed overhead downstream from Take Ticket Advance Warning sign that is </a:t>
            </a:r>
            <a:br>
              <a:rPr lang="en-US" dirty="0"/>
            </a:br>
            <a:r>
              <a:rPr lang="en-US" dirty="0"/>
              <a:t>½ mile in advance of mainline toll plaza:</a:t>
            </a:r>
          </a:p>
          <a:p>
            <a:pPr lvl="1"/>
            <a:r>
              <a:rPr lang="en-US" dirty="0"/>
              <a:t>Stop Ahead Take Ticket warning plaque may be installed above the appropriate guide sign ½ mile in advance of mainline toll plaza if insufficient space to install Take Ticket sign at that location</a:t>
            </a:r>
          </a:p>
          <a:p>
            <a:pPr lvl="1"/>
            <a:endParaRPr lang="en-US" dirty="0"/>
          </a:p>
          <a:p>
            <a:pPr lvl="1"/>
            <a:endParaRPr lang="en-US" dirty="0"/>
          </a:p>
          <a:p>
            <a:pPr lvl="1"/>
            <a:endParaRPr lang="en-US" dirty="0"/>
          </a:p>
        </p:txBody>
      </p:sp>
      <p:pic>
        <p:nvPicPr>
          <p:cNvPr id="5" name="Picture 4" descr="A yellow rectangular sign with a black border and the words “STOP AHEAD TAKE TICKET” on two lines in black text.">
            <a:extLst>
              <a:ext uri="{FF2B5EF4-FFF2-40B4-BE49-F238E27FC236}">
                <a16:creationId xmlns:a16="http://schemas.microsoft.com/office/drawing/2014/main" id="{11B3C5A0-6FC3-11AD-60C6-EF05025A0CBA}"/>
              </a:ext>
            </a:extLst>
          </p:cNvPr>
          <p:cNvPicPr>
            <a:picLocks noChangeAspect="1"/>
          </p:cNvPicPr>
          <p:nvPr/>
        </p:nvPicPr>
        <p:blipFill rotWithShape="1">
          <a:blip r:embed="rId3">
            <a:clrChange>
              <a:clrFrom>
                <a:srgbClr val="FFFFFF"/>
              </a:clrFrom>
              <a:clrTo>
                <a:srgbClr val="FFFFFF">
                  <a:alpha val="0"/>
                </a:srgbClr>
              </a:clrTo>
            </a:clrChange>
          </a:blip>
          <a:srcRect l="48425" b="21420"/>
          <a:stretch/>
        </p:blipFill>
        <p:spPr>
          <a:xfrm>
            <a:off x="2499006" y="5023716"/>
            <a:ext cx="2069395" cy="833456"/>
          </a:xfrm>
          <a:prstGeom prst="rect">
            <a:avLst/>
          </a:prstGeom>
        </p:spPr>
      </p:pic>
      <p:sp>
        <p:nvSpPr>
          <p:cNvPr id="7" name="TextBox 6">
            <a:extLst>
              <a:ext uri="{FF2B5EF4-FFF2-40B4-BE49-F238E27FC236}">
                <a16:creationId xmlns:a16="http://schemas.microsoft.com/office/drawing/2014/main" id="{C16FBF8F-8F1A-2502-DBC4-165ED6162CDA}"/>
              </a:ext>
            </a:extLst>
          </p:cNvPr>
          <p:cNvSpPr txBox="1"/>
          <p:nvPr/>
        </p:nvSpPr>
        <p:spPr>
          <a:xfrm>
            <a:off x="2995540" y="5837858"/>
            <a:ext cx="1076325" cy="369332"/>
          </a:xfrm>
          <a:prstGeom prst="rect">
            <a:avLst/>
          </a:prstGeom>
          <a:noFill/>
        </p:spPr>
        <p:txBody>
          <a:bodyPr wrap="square" rtlCol="0">
            <a:spAutoFit/>
          </a:bodyPr>
          <a:lstStyle/>
          <a:p>
            <a:pPr algn="ctr"/>
            <a:r>
              <a:rPr lang="en-US" dirty="0"/>
              <a:t>W9-6f</a:t>
            </a:r>
          </a:p>
        </p:txBody>
      </p:sp>
      <p:pic>
        <p:nvPicPr>
          <p:cNvPr id="6" name="Picture 5" descr="A yellow rectangular sign with a black border and the words “STOP AHEAD - TAKE TICKET” on one line in black text.">
            <a:extLst>
              <a:ext uri="{FF2B5EF4-FFF2-40B4-BE49-F238E27FC236}">
                <a16:creationId xmlns:a16="http://schemas.microsoft.com/office/drawing/2014/main" id="{3BB116A6-DF4D-1F0A-35BF-3B0FF11DEC02}"/>
              </a:ext>
            </a:extLst>
          </p:cNvPr>
          <p:cNvPicPr>
            <a:picLocks noChangeAspect="1"/>
          </p:cNvPicPr>
          <p:nvPr/>
        </p:nvPicPr>
        <p:blipFill rotWithShape="1">
          <a:blip r:embed="rId4">
            <a:clrChange>
              <a:clrFrom>
                <a:srgbClr val="FFFFFF"/>
              </a:clrFrom>
              <a:clrTo>
                <a:srgbClr val="FFFFFF">
                  <a:alpha val="0"/>
                </a:srgbClr>
              </a:clrTo>
            </a:clrChange>
          </a:blip>
          <a:srcRect t="47227" b="12489"/>
          <a:stretch/>
        </p:blipFill>
        <p:spPr>
          <a:xfrm>
            <a:off x="5147522" y="5080842"/>
            <a:ext cx="5042033" cy="636223"/>
          </a:xfrm>
          <a:prstGeom prst="rect">
            <a:avLst/>
          </a:prstGeom>
        </p:spPr>
      </p:pic>
      <p:sp>
        <p:nvSpPr>
          <p:cNvPr id="3" name="TextBox 2">
            <a:extLst>
              <a:ext uri="{FF2B5EF4-FFF2-40B4-BE49-F238E27FC236}">
                <a16:creationId xmlns:a16="http://schemas.microsoft.com/office/drawing/2014/main" id="{6406730B-9BCB-0375-167C-B3D6D4E89C56}"/>
              </a:ext>
            </a:extLst>
          </p:cNvPr>
          <p:cNvSpPr txBox="1"/>
          <p:nvPr/>
        </p:nvSpPr>
        <p:spPr>
          <a:xfrm>
            <a:off x="7130375" y="5716574"/>
            <a:ext cx="1076325" cy="369332"/>
          </a:xfrm>
          <a:prstGeom prst="rect">
            <a:avLst/>
          </a:prstGeom>
          <a:noFill/>
        </p:spPr>
        <p:txBody>
          <a:bodyPr wrap="square" rtlCol="0">
            <a:spAutoFit/>
          </a:bodyPr>
          <a:lstStyle/>
          <a:p>
            <a:r>
              <a:rPr lang="en-US" dirty="0"/>
              <a:t>W9-6hP</a:t>
            </a:r>
          </a:p>
        </p:txBody>
      </p:sp>
    </p:spTree>
    <p:extLst>
      <p:ext uri="{BB962C8B-B14F-4D97-AF65-F5344CB8AC3E}">
        <p14:creationId xmlns:p14="http://schemas.microsoft.com/office/powerpoint/2010/main" val="3554344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D063-6781-4DA9-14C5-9CED3BBA9B85}"/>
              </a:ext>
            </a:extLst>
          </p:cNvPr>
          <p:cNvSpPr>
            <a:spLocks noGrp="1"/>
          </p:cNvSpPr>
          <p:nvPr>
            <p:ph type="title"/>
          </p:nvPr>
        </p:nvSpPr>
        <p:spPr/>
        <p:txBody>
          <a:bodyPr/>
          <a:lstStyle/>
          <a:p>
            <a:r>
              <a:rPr lang="en-US" dirty="0"/>
              <a:t>Section 2F.10 LAST EXIT BEFORE TOLL Warning Plaques (W16-16P and W16-16aP)</a:t>
            </a:r>
          </a:p>
        </p:txBody>
      </p:sp>
      <p:sp>
        <p:nvSpPr>
          <p:cNvPr id="4" name="Content Placeholder 3">
            <a:extLst>
              <a:ext uri="{FF2B5EF4-FFF2-40B4-BE49-F238E27FC236}">
                <a16:creationId xmlns:a16="http://schemas.microsoft.com/office/drawing/2014/main" id="{BAECC0E1-D356-FC98-6FA8-73A214F3B0D7}"/>
              </a:ext>
            </a:extLst>
          </p:cNvPr>
          <p:cNvSpPr>
            <a:spLocks noGrp="1"/>
          </p:cNvSpPr>
          <p:nvPr>
            <p:ph idx="1"/>
          </p:nvPr>
        </p:nvSpPr>
        <p:spPr/>
        <p:txBody>
          <a:bodyPr/>
          <a:lstStyle/>
          <a:p>
            <a:r>
              <a:rPr lang="en-US" dirty="0"/>
              <a:t>Adds W16-16aP LAST EXIT BEFORE TOLL plaque</a:t>
            </a:r>
          </a:p>
          <a:p>
            <a:r>
              <a:rPr lang="en-US" dirty="0"/>
              <a:t>Clarifies mounting location for W16-16P and W16-16aP plaques:</a:t>
            </a:r>
          </a:p>
          <a:p>
            <a:pPr lvl="1"/>
            <a:r>
              <a:rPr lang="en-US" dirty="0"/>
              <a:t>Plaques should be installed above the appropriate guide signs for the exit but below the Exit Number or LEFT plaque if used</a:t>
            </a:r>
          </a:p>
        </p:txBody>
      </p:sp>
      <p:pic>
        <p:nvPicPr>
          <p:cNvPr id="3" name="Picture 2" descr="A yellow rectangular sign with a black border and the words “LAST EXIT BEFORE TOLL” on one line in black text.">
            <a:extLst>
              <a:ext uri="{FF2B5EF4-FFF2-40B4-BE49-F238E27FC236}">
                <a16:creationId xmlns:a16="http://schemas.microsoft.com/office/drawing/2014/main" id="{5B88976D-3FE0-22EB-D211-D37019969576}"/>
              </a:ext>
            </a:extLst>
          </p:cNvPr>
          <p:cNvPicPr>
            <a:picLocks noChangeAspect="1"/>
          </p:cNvPicPr>
          <p:nvPr/>
        </p:nvPicPr>
        <p:blipFill rotWithShape="1">
          <a:blip r:embed="rId3"/>
          <a:srcRect b="66483"/>
          <a:stretch/>
        </p:blipFill>
        <p:spPr>
          <a:xfrm>
            <a:off x="4267200" y="3829949"/>
            <a:ext cx="3657600" cy="556059"/>
          </a:xfrm>
          <a:prstGeom prst="rect">
            <a:avLst/>
          </a:prstGeom>
        </p:spPr>
      </p:pic>
      <p:sp>
        <p:nvSpPr>
          <p:cNvPr id="5" name="TextBox 4">
            <a:extLst>
              <a:ext uri="{FF2B5EF4-FFF2-40B4-BE49-F238E27FC236}">
                <a16:creationId xmlns:a16="http://schemas.microsoft.com/office/drawing/2014/main" id="{2D2D1B29-79CF-3E6F-A896-ED702D261A0D}"/>
              </a:ext>
            </a:extLst>
          </p:cNvPr>
          <p:cNvSpPr txBox="1"/>
          <p:nvPr/>
        </p:nvSpPr>
        <p:spPr>
          <a:xfrm>
            <a:off x="5514975" y="4397703"/>
            <a:ext cx="1162050" cy="369332"/>
          </a:xfrm>
          <a:prstGeom prst="rect">
            <a:avLst/>
          </a:prstGeom>
          <a:noFill/>
        </p:spPr>
        <p:txBody>
          <a:bodyPr wrap="square" rtlCol="0">
            <a:spAutoFit/>
          </a:bodyPr>
          <a:lstStyle/>
          <a:p>
            <a:r>
              <a:rPr lang="en-US" dirty="0"/>
              <a:t>W16-16P</a:t>
            </a:r>
          </a:p>
        </p:txBody>
      </p:sp>
      <p:pic>
        <p:nvPicPr>
          <p:cNvPr id="6" name="Picture 5" descr="A yellow rectangular sign with a black border and the words “LAST EXIT BEFORE TOLL” on two lines in black text.">
            <a:extLst>
              <a:ext uri="{FF2B5EF4-FFF2-40B4-BE49-F238E27FC236}">
                <a16:creationId xmlns:a16="http://schemas.microsoft.com/office/drawing/2014/main" id="{AFB2E224-D4C5-91D0-4D90-3D64C199C241}"/>
              </a:ext>
            </a:extLst>
          </p:cNvPr>
          <p:cNvPicPr>
            <a:picLocks noChangeAspect="1"/>
          </p:cNvPicPr>
          <p:nvPr/>
        </p:nvPicPr>
        <p:blipFill rotWithShape="1">
          <a:blip r:embed="rId3"/>
          <a:srcRect l="24471" t="45576" r="25008" b="10218"/>
          <a:stretch/>
        </p:blipFill>
        <p:spPr>
          <a:xfrm>
            <a:off x="5019019" y="4844154"/>
            <a:ext cx="2166900" cy="860020"/>
          </a:xfrm>
          <a:prstGeom prst="rect">
            <a:avLst/>
          </a:prstGeom>
        </p:spPr>
      </p:pic>
      <p:sp>
        <p:nvSpPr>
          <p:cNvPr id="7" name="TextBox 6">
            <a:extLst>
              <a:ext uri="{FF2B5EF4-FFF2-40B4-BE49-F238E27FC236}">
                <a16:creationId xmlns:a16="http://schemas.microsoft.com/office/drawing/2014/main" id="{EB07AEDE-C709-5911-12C1-2B90805B848E}"/>
              </a:ext>
            </a:extLst>
          </p:cNvPr>
          <p:cNvSpPr txBox="1"/>
          <p:nvPr/>
        </p:nvSpPr>
        <p:spPr>
          <a:xfrm>
            <a:off x="5362575" y="5694513"/>
            <a:ext cx="1466850" cy="369332"/>
          </a:xfrm>
          <a:prstGeom prst="rect">
            <a:avLst/>
          </a:prstGeom>
          <a:noFill/>
        </p:spPr>
        <p:txBody>
          <a:bodyPr wrap="square" rtlCol="0">
            <a:spAutoFit/>
          </a:bodyPr>
          <a:lstStyle/>
          <a:p>
            <a:pPr algn="ctr"/>
            <a:r>
              <a:rPr lang="en-US" dirty="0"/>
              <a:t>W16-16aP</a:t>
            </a:r>
          </a:p>
        </p:txBody>
      </p:sp>
    </p:spTree>
    <p:extLst>
      <p:ext uri="{BB962C8B-B14F-4D97-AF65-F5344CB8AC3E}">
        <p14:creationId xmlns:p14="http://schemas.microsoft.com/office/powerpoint/2010/main" val="59832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6D8578-6438-4427-BC75-647D4D6CD6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0671AD-9624-435E-BDE0-588B9D4BBD02}">
  <ds:schemaRefs>
    <ds:schemaRef ds:uri="http://purl.org/dc/dcmitype/"/>
    <ds:schemaRef ds:uri="http://www.w3.org/XML/1998/namespace"/>
    <ds:schemaRef ds:uri="d9bd7c4f-de10-4ba4-a8ff-396798a1ad9c"/>
    <ds:schemaRef ds:uri="http://purl.org/dc/elements/1.1/"/>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63d9b7c8-1859-477b-b1c9-96d4ea93e1f2"/>
    <ds:schemaRef ds:uri="http://schemas.microsoft.com/office/2006/metadata/properties"/>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281</TotalTime>
  <Words>2991</Words>
  <Application>Microsoft Office PowerPoint</Application>
  <PresentationFormat>Widescreen</PresentationFormat>
  <Paragraphs>193</Paragraphs>
  <Slides>17</Slides>
  <Notes>17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Courier New</vt:lpstr>
      <vt:lpstr>Century Gothic</vt:lpstr>
      <vt:lpstr>FHWA Series D2001</vt:lpstr>
      <vt:lpstr>Arial</vt:lpstr>
      <vt:lpstr>Wingdings 3</vt:lpstr>
      <vt:lpstr>Webdings</vt:lpstr>
      <vt:lpstr>FHWA Series F2001</vt:lpstr>
      <vt:lpstr>Wingdings</vt:lpstr>
      <vt:lpstr>MUTCD Titles</vt:lpstr>
      <vt:lpstr>MUTCD Content</vt:lpstr>
      <vt:lpstr>1_MUTCD Titles</vt:lpstr>
      <vt:lpstr>Manual on Uniform Traffic Control Devices for Streets and Highways An Overview of Changes  in the 11th Edition </vt:lpstr>
      <vt:lpstr>Disclaimers</vt:lpstr>
      <vt:lpstr>Overview of Changes in Chapter 2F</vt:lpstr>
      <vt:lpstr>Chapter 2F Organization</vt:lpstr>
      <vt:lpstr>Section 2F.04 Regulatory Signs for Toll Plazas</vt:lpstr>
      <vt:lpstr>Section 2F.06 Pay Toll and Take Ticket Advance Warning Signs (W9-6 and W9-6e)</vt:lpstr>
      <vt:lpstr>Section 2F.07 Pay Toll and Take Ticket Advance Warning Plaques (W9-6bP, W9-6dP, and W9-6gP)</vt:lpstr>
      <vt:lpstr>Section 2F.08 Stop Ahead Pay Toll and Take Ticket Warning Signs (W9-6a, W9-6f) and Section 2F.09 Stop Ahead Pay Toll and Take Ticket Warning Plaques (W9-6cP, W9-6hP)</vt:lpstr>
      <vt:lpstr>Section 2F.10 LAST EXIT BEFORE TOLL Warning Plaques (W16-16P and W16-16aP)</vt:lpstr>
      <vt:lpstr>Section 2F.12 Toll Facility and Toll Plaza Guide  Signs – General (1 of 3)</vt:lpstr>
      <vt:lpstr>Section 2F.12 Toll Facility and Toll Plaza Guide  Signs – General (2 of 3)</vt:lpstr>
      <vt:lpstr>Section 2F.12 Toll Facility and Toll Plaza Guide  Signs – General (3 of 3)</vt:lpstr>
      <vt:lpstr>Section 2F.17 Guide Signs for Entrances to Electronic Toll Collection (ETC) Only Facilities (1 of 3)</vt:lpstr>
      <vt:lpstr>Section 2F.17 Guide Signs for Entrances to Electronic Toll Collection (ETC) Only Facilities (2 of 3)</vt:lpstr>
      <vt:lpstr>Section 2F.17 Guide Signs for Entrances to Electronic Toll Collection (ETC) Only Facilities (3 of 3)</vt:lpstr>
      <vt:lpstr>Section 2F.18 Guide Signs for ETC-Only Entrance Ramps to Non-Toll Highways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2F</dc:title>
  <dc:creator>FHWA</dc:creator>
  <cp:keywords>MUTCD; Changes; 11th Edition; Chapter 2F</cp:keywords>
  <cp:lastModifiedBy>Guy, Erica (US)</cp:lastModifiedBy>
  <cp:revision>94</cp:revision>
  <cp:lastPrinted>2024-05-07T19:59:02Z</cp:lastPrinted>
  <dcterms:created xsi:type="dcterms:W3CDTF">2024-06-24T15:25:49Z</dcterms:created>
  <dcterms:modified xsi:type="dcterms:W3CDTF">2026-07-24T07:38:49Z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