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9" r:id="rId6"/>
  </p:sldMasterIdLst>
  <p:notesMasterIdLst>
    <p:notesMasterId r:id="rId39"/>
  </p:notesMasterIdLst>
  <p:handoutMasterIdLst>
    <p:handoutMasterId r:id="rId40"/>
  </p:handoutMasterIdLst>
  <p:sldIdLst>
    <p:sldId id="1426" r:id="rId7"/>
    <p:sldId id="1427" r:id="rId8"/>
    <p:sldId id="1421" r:id="rId9"/>
    <p:sldId id="1389" r:id="rId10"/>
    <p:sldId id="1391" r:id="rId11"/>
    <p:sldId id="1392" r:id="rId12"/>
    <p:sldId id="1393" r:id="rId13"/>
    <p:sldId id="1394" r:id="rId14"/>
    <p:sldId id="1396" r:id="rId15"/>
    <p:sldId id="1395" r:id="rId16"/>
    <p:sldId id="1397" r:id="rId17"/>
    <p:sldId id="1398" r:id="rId18"/>
    <p:sldId id="1399" r:id="rId19"/>
    <p:sldId id="1400" r:id="rId20"/>
    <p:sldId id="1401" r:id="rId21"/>
    <p:sldId id="1402" r:id="rId22"/>
    <p:sldId id="1404" r:id="rId23"/>
    <p:sldId id="1406" r:id="rId24"/>
    <p:sldId id="1407" r:id="rId25"/>
    <p:sldId id="1408" r:id="rId26"/>
    <p:sldId id="1390" r:id="rId27"/>
    <p:sldId id="1409" r:id="rId28"/>
    <p:sldId id="1410" r:id="rId29"/>
    <p:sldId id="1411" r:id="rId30"/>
    <p:sldId id="1412" r:id="rId31"/>
    <p:sldId id="1413" r:id="rId32"/>
    <p:sldId id="1414" r:id="rId33"/>
    <p:sldId id="1415" r:id="rId34"/>
    <p:sldId id="1416" r:id="rId35"/>
    <p:sldId id="1417" r:id="rId36"/>
    <p:sldId id="1418" r:id="rId37"/>
    <p:sldId id="915" r:id="rId38"/>
  </p:sldIdLst>
  <p:sldSz cx="12192000" cy="6858000"/>
  <p:notesSz cx="7010400" cy="9296400"/>
  <p:embeddedFontLst>
    <p:embeddedFont>
      <p:font typeface="Century Gothic" panose="020B0502020202020204" pitchFamily="34" charset="0"/>
      <p:regular r:id="rId41"/>
      <p:bold r:id="rId42"/>
      <p:italic r:id="rId43"/>
      <p:boldItalic r:id="rId44"/>
    </p:embeddedFont>
    <p:embeddedFont>
      <p:font typeface="FHWA Series D2001" panose="020B0604000000020003" charset="0"/>
      <p:regular r:id="rId45"/>
    </p:embeddedFont>
    <p:embeddedFont>
      <p:font typeface="FHWA Series F2001" panose="020B0807000000020003" charset="0"/>
      <p:regular r:id="rId46"/>
    </p:embeddedFont>
    <p:embeddedFont>
      <p:font typeface="Webdings" panose="05030102010509060703" pitchFamily="18" charset="2"/>
      <p:regular r:id="rId47"/>
    </p:embeddedFont>
    <p:embeddedFont>
      <p:font typeface="Wingdings 3" panose="05040102010807070707" pitchFamily="18" charset="2"/>
      <p:regular r:id="rId48"/>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63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1959A7E-24D6-3082-7BF6-76DC2549FA78}" name="Whitfield, Toni (FHWA)" initials="WT(" userId="S::toni.whitfield@ad.dot.gov::cc3d89a7-600c-457c-917c-da0811ec7de5" providerId="AD"/>
  <p188:author id="{D0D4B893-B96C-83A7-C889-B4793D653A4F}" name="Scott Wainwright" initials="SW" userId="9c589e109f32579e" providerId="Windows Live"/>
  <p188:author id="{B73DE7A5-676C-B3D8-9BB4-54FE8659B5D6}" name="Wallace, Hannah" initials="WH" userId="S::Hannah.Wallace@kimley-horn.com::0d3d84be-23bd-44f5-a91d-834b0d2bd079"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B15F2B-1602-44E6-9F24-F747ABB9C93B}" v="12" dt="2026-07-24T07:44:27.0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93" autoAdjust="0"/>
    <p:restoredTop sz="90315" autoAdjust="0"/>
  </p:normalViewPr>
  <p:slideViewPr>
    <p:cSldViewPr snapToGrid="0">
      <p:cViewPr varScale="1">
        <p:scale>
          <a:sx n="52" d="100"/>
          <a:sy n="52" d="100"/>
        </p:scale>
        <p:origin x="1104" y="102"/>
      </p:cViewPr>
      <p:guideLst>
        <p:guide orient="horz" pos="1632"/>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handoutMaster" Target="handoutMasters/handoutMaster1.xml"/><Relationship Id="rId45" Type="http://schemas.openxmlformats.org/officeDocument/2006/relationships/font" Target="fonts/font5.fntdata"/><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3.fntdata"/><Relationship Id="rId48" Type="http://schemas.openxmlformats.org/officeDocument/2006/relationships/font" Target="fonts/font8.fntdata"/><Relationship Id="rId56" Type="http://schemas.microsoft.com/office/2018/10/relationships/authors" Target="authors.xml"/><Relationship Id="rId8" Type="http://schemas.openxmlformats.org/officeDocument/2006/relationships/slide" Target="slides/slide2.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font" Target="fonts/font6.fntdata"/><Relationship Id="rId20" Type="http://schemas.openxmlformats.org/officeDocument/2006/relationships/slide" Target="slides/slide14.xml"/><Relationship Id="rId41" Type="http://schemas.openxmlformats.org/officeDocument/2006/relationships/font" Target="fonts/font1.fntdata"/><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undo custSel addSld delSld modSld delMainMaster modMainMaster">
      <pc:chgData name="Guy, Erica (US)" userId="1fe87976-b765-4ae8-b0d1-d999fb95f92b" providerId="ADAL" clId="{C16E00C5-FDD2-4D94-9E8B-3436556C05AB}" dt="2026-07-22T13:51:55.303" v="254" actId="962"/>
      <pc:docMkLst>
        <pc:docMk/>
      </pc:docMkLst>
      <pc:sldChg chg="modSp mod">
        <pc:chgData name="Guy, Erica (US)" userId="1fe87976-b765-4ae8-b0d1-d999fb95f92b" providerId="ADAL" clId="{C16E00C5-FDD2-4D94-9E8B-3436556C05AB}" dt="2026-07-22T13:51:55.303" v="254" actId="962"/>
        <pc:sldMkLst>
          <pc:docMk/>
          <pc:sldMk cId="3573914051" sldId="915"/>
        </pc:sldMkLst>
        <pc:picChg chg="mod">
          <ac:chgData name="Guy, Erica (US)" userId="1fe87976-b765-4ae8-b0d1-d999fb95f92b" providerId="ADAL" clId="{C16E00C5-FDD2-4D94-9E8B-3436556C05AB}" dt="2026-07-22T13:51:55.303" v="254" actId="962"/>
          <ac:picMkLst>
            <pc:docMk/>
            <pc:sldMk cId="3573914051" sldId="915"/>
            <ac:picMk id="5" creationId="{7CD49B64-CDE7-B1E0-F19F-D08462DCE392}"/>
          </ac:picMkLst>
        </pc:picChg>
      </pc:sldChg>
      <pc:sldChg chg="addSp delSp modSp mod">
        <pc:chgData name="Guy, Erica (US)" userId="1fe87976-b765-4ae8-b0d1-d999fb95f92b" providerId="ADAL" clId="{C16E00C5-FDD2-4D94-9E8B-3436556C05AB}" dt="2026-07-22T13:36:29.180" v="204" actId="962"/>
        <pc:sldMkLst>
          <pc:docMk/>
          <pc:sldMk cId="2393564288" sldId="1392"/>
        </pc:sldMkLst>
        <pc:spChg chg="ord">
          <ac:chgData name="Guy, Erica (US)" userId="1fe87976-b765-4ae8-b0d1-d999fb95f92b" providerId="ADAL" clId="{C16E00C5-FDD2-4D94-9E8B-3436556C05AB}" dt="2026-07-22T13:17:43.765" v="197" actId="13244"/>
          <ac:spMkLst>
            <pc:docMk/>
            <pc:sldMk cId="2393564288" sldId="1392"/>
            <ac:spMk id="6" creationId="{6100C2A5-24E4-E6C8-BED4-DF44D2A1F057}"/>
          </ac:spMkLst>
        </pc:spChg>
        <pc:grpChg chg="add del mod">
          <ac:chgData name="Guy, Erica (US)" userId="1fe87976-b765-4ae8-b0d1-d999fb95f92b" providerId="ADAL" clId="{C16E00C5-FDD2-4D94-9E8B-3436556C05AB}" dt="2026-07-22T13:36:29.180" v="204" actId="962"/>
          <ac:grpSpMkLst>
            <pc:docMk/>
            <pc:sldMk cId="2393564288" sldId="1392"/>
            <ac:grpSpMk id="10" creationId="{5E1F38D3-7E58-0260-31DE-BB46CFA2F077}"/>
          </ac:grpSpMkLst>
        </pc:grpChg>
        <pc:picChg chg="mod topLvl">
          <ac:chgData name="Guy, Erica (US)" userId="1fe87976-b765-4ae8-b0d1-d999fb95f92b" providerId="ADAL" clId="{C16E00C5-FDD2-4D94-9E8B-3436556C05AB}" dt="2026-07-22T13:35:58.329" v="203" actId="165"/>
          <ac:picMkLst>
            <pc:docMk/>
            <pc:sldMk cId="2393564288" sldId="1392"/>
            <ac:picMk id="5" creationId="{983B2352-0774-10E4-966C-EAD0FB81A8C4}"/>
          </ac:picMkLst>
        </pc:picChg>
        <pc:picChg chg="mod topLvl">
          <ac:chgData name="Guy, Erica (US)" userId="1fe87976-b765-4ae8-b0d1-d999fb95f92b" providerId="ADAL" clId="{C16E00C5-FDD2-4D94-9E8B-3436556C05AB}" dt="2026-07-22T13:35:58.329" v="203" actId="165"/>
          <ac:picMkLst>
            <pc:docMk/>
            <pc:sldMk cId="2393564288" sldId="1392"/>
            <ac:picMk id="8" creationId="{F67B07A7-5EE9-5DC0-C97F-03DA9CABB86F}"/>
          </ac:picMkLst>
        </pc:picChg>
      </pc:sldChg>
      <pc:sldChg chg="modSp mod">
        <pc:chgData name="Guy, Erica (US)" userId="1fe87976-b765-4ae8-b0d1-d999fb95f92b" providerId="ADAL" clId="{C16E00C5-FDD2-4D94-9E8B-3436556C05AB}" dt="2026-07-22T13:37:32.537" v="206" actId="13244"/>
        <pc:sldMkLst>
          <pc:docMk/>
          <pc:sldMk cId="1085562170" sldId="1400"/>
        </pc:sldMkLst>
        <pc:spChg chg="ord">
          <ac:chgData name="Guy, Erica (US)" userId="1fe87976-b765-4ae8-b0d1-d999fb95f92b" providerId="ADAL" clId="{C16E00C5-FDD2-4D94-9E8B-3436556C05AB}" dt="2026-07-22T13:37:24.849" v="205" actId="13244"/>
          <ac:spMkLst>
            <pc:docMk/>
            <pc:sldMk cId="1085562170" sldId="1400"/>
            <ac:spMk id="47" creationId="{D5986D65-616E-FD7C-10D5-F37CA416831A}"/>
          </ac:spMkLst>
        </pc:spChg>
        <pc:picChg chg="ord">
          <ac:chgData name="Guy, Erica (US)" userId="1fe87976-b765-4ae8-b0d1-d999fb95f92b" providerId="ADAL" clId="{C16E00C5-FDD2-4D94-9E8B-3436556C05AB}" dt="2026-07-22T13:37:32.537" v="206" actId="13244"/>
          <ac:picMkLst>
            <pc:docMk/>
            <pc:sldMk cId="1085562170" sldId="1400"/>
            <ac:picMk id="8" creationId="{CD8A569D-551F-158D-42EB-D35912728550}"/>
          </ac:picMkLst>
        </pc:picChg>
      </pc:sldChg>
      <pc:sldChg chg="modSp mod">
        <pc:chgData name="Guy, Erica (US)" userId="1fe87976-b765-4ae8-b0d1-d999fb95f92b" providerId="ADAL" clId="{C16E00C5-FDD2-4D94-9E8B-3436556C05AB}" dt="2026-07-22T13:48:31.193" v="241" actId="13244"/>
        <pc:sldMkLst>
          <pc:docMk/>
          <pc:sldMk cId="2452760774" sldId="1410"/>
        </pc:sldMkLst>
        <pc:spChg chg="ord">
          <ac:chgData name="Guy, Erica (US)" userId="1fe87976-b765-4ae8-b0d1-d999fb95f92b" providerId="ADAL" clId="{C16E00C5-FDD2-4D94-9E8B-3436556C05AB}" dt="2026-07-22T13:48:31.193" v="241" actId="13244"/>
          <ac:spMkLst>
            <pc:docMk/>
            <pc:sldMk cId="2452760774" sldId="1410"/>
            <ac:spMk id="7" creationId="{AE900EF1-783C-CB28-A011-2107A7605E1E}"/>
          </ac:spMkLst>
        </pc:spChg>
      </pc:sldChg>
      <pc:sldChg chg="modSp mod">
        <pc:chgData name="Guy, Erica (US)" userId="1fe87976-b765-4ae8-b0d1-d999fb95f92b" providerId="ADAL" clId="{C16E00C5-FDD2-4D94-9E8B-3436556C05AB}" dt="2026-07-22T13:49:04.338" v="244"/>
        <pc:sldMkLst>
          <pc:docMk/>
          <pc:sldMk cId="2673498716" sldId="1412"/>
        </pc:sldMkLst>
        <pc:spChg chg="ord">
          <ac:chgData name="Guy, Erica (US)" userId="1fe87976-b765-4ae8-b0d1-d999fb95f92b" providerId="ADAL" clId="{C16E00C5-FDD2-4D94-9E8B-3436556C05AB}" dt="2026-07-22T13:48:56.882" v="243"/>
          <ac:spMkLst>
            <pc:docMk/>
            <pc:sldMk cId="2673498716" sldId="1412"/>
            <ac:spMk id="2" creationId="{2AE01276-4CAD-4145-91D8-E76A5E81A5A1}"/>
          </ac:spMkLst>
        </pc:spChg>
        <pc:spChg chg="ord">
          <ac:chgData name="Guy, Erica (US)" userId="1fe87976-b765-4ae8-b0d1-d999fb95f92b" providerId="ADAL" clId="{C16E00C5-FDD2-4D94-9E8B-3436556C05AB}" dt="2026-07-22T13:49:04.338" v="244"/>
          <ac:spMkLst>
            <pc:docMk/>
            <pc:sldMk cId="2673498716" sldId="1412"/>
            <ac:spMk id="9" creationId="{CF1585FE-6806-4EDB-DA17-C4F4E6AD71D2}"/>
          </ac:spMkLst>
        </pc:spChg>
      </pc:sldChg>
      <pc:sldChg chg="modSp mod">
        <pc:chgData name="Guy, Erica (US)" userId="1fe87976-b765-4ae8-b0d1-d999fb95f92b" providerId="ADAL" clId="{C16E00C5-FDD2-4D94-9E8B-3436556C05AB}" dt="2026-07-22T13:50:49.973" v="250" actId="962"/>
        <pc:sldMkLst>
          <pc:docMk/>
          <pc:sldMk cId="1126921876" sldId="1414"/>
        </pc:sldMkLst>
        <pc:spChg chg="mod">
          <ac:chgData name="Guy, Erica (US)" userId="1fe87976-b765-4ae8-b0d1-d999fb95f92b" providerId="ADAL" clId="{C16E00C5-FDD2-4D94-9E8B-3436556C05AB}" dt="2026-07-22T13:50:49.973" v="250" actId="962"/>
          <ac:spMkLst>
            <pc:docMk/>
            <pc:sldMk cId="1126921876" sldId="1414"/>
            <ac:spMk id="10" creationId="{2B764DFA-2A6B-56B6-DBD4-2A5215B36F4A}"/>
          </ac:spMkLst>
        </pc:spChg>
        <pc:grpChg chg="mod">
          <ac:chgData name="Guy, Erica (US)" userId="1fe87976-b765-4ae8-b0d1-d999fb95f92b" providerId="ADAL" clId="{C16E00C5-FDD2-4D94-9E8B-3436556C05AB}" dt="2026-07-22T13:50:14.428" v="245" actId="962"/>
          <ac:grpSpMkLst>
            <pc:docMk/>
            <pc:sldMk cId="1126921876" sldId="1414"/>
            <ac:grpSpMk id="3" creationId="{EECAEAD2-0B38-853D-F066-CE7A4EE51FBB}"/>
          </ac:grpSpMkLst>
        </pc:grpChg>
        <pc:picChg chg="mod">
          <ac:chgData name="Guy, Erica (US)" userId="1fe87976-b765-4ae8-b0d1-d999fb95f92b" providerId="ADAL" clId="{C16E00C5-FDD2-4D94-9E8B-3436556C05AB}" dt="2026-07-22T13:50:49.867" v="248" actId="962"/>
          <ac:picMkLst>
            <pc:docMk/>
            <pc:sldMk cId="1126921876" sldId="1414"/>
            <ac:picMk id="6" creationId="{6C4AE4E4-68F3-111A-12DA-B93AA2E2F0B6}"/>
          </ac:picMkLst>
        </pc:picChg>
        <pc:picChg chg="mod">
          <ac:chgData name="Guy, Erica (US)" userId="1fe87976-b765-4ae8-b0d1-d999fb95f92b" providerId="ADAL" clId="{C16E00C5-FDD2-4D94-9E8B-3436556C05AB}" dt="2026-07-22T13:50:31.472" v="246" actId="962"/>
          <ac:picMkLst>
            <pc:docMk/>
            <pc:sldMk cId="1126921876" sldId="1414"/>
            <ac:picMk id="8" creationId="{545953BE-4787-8561-7EA1-487F7D4FF500}"/>
          </ac:picMkLst>
        </pc:picChg>
      </pc:sldChg>
      <pc:sldChg chg="modSp mod">
        <pc:chgData name="Guy, Erica (US)" userId="1fe87976-b765-4ae8-b0d1-d999fb95f92b" providerId="ADAL" clId="{C16E00C5-FDD2-4D94-9E8B-3436556C05AB}" dt="2026-07-22T13:51:11.015" v="253"/>
        <pc:sldMkLst>
          <pc:docMk/>
          <pc:sldMk cId="3730146205" sldId="1415"/>
        </pc:sldMkLst>
        <pc:spChg chg="ord">
          <ac:chgData name="Guy, Erica (US)" userId="1fe87976-b765-4ae8-b0d1-d999fb95f92b" providerId="ADAL" clId="{C16E00C5-FDD2-4D94-9E8B-3436556C05AB}" dt="2026-07-22T13:51:06.517" v="252"/>
          <ac:spMkLst>
            <pc:docMk/>
            <pc:sldMk cId="3730146205" sldId="1415"/>
            <ac:spMk id="8" creationId="{71DD8053-461A-645D-D7B4-1BF5DEB8A851}"/>
          </ac:spMkLst>
        </pc:spChg>
        <pc:spChg chg="ord">
          <ac:chgData name="Guy, Erica (US)" userId="1fe87976-b765-4ae8-b0d1-d999fb95f92b" providerId="ADAL" clId="{C16E00C5-FDD2-4D94-9E8B-3436556C05AB}" dt="2026-07-22T13:51:11.015" v="253"/>
          <ac:spMkLst>
            <pc:docMk/>
            <pc:sldMk cId="3730146205" sldId="1415"/>
            <ac:spMk id="11" creationId="{1E991A07-700A-4112-24A6-BDF4F4DD59F7}"/>
          </ac:spMkLst>
        </pc:spChg>
      </pc:sldChg>
      <pc:sldChg chg="modSp mod">
        <pc:chgData name="Guy, Erica (US)" userId="1fe87976-b765-4ae8-b0d1-d999fb95f92b" providerId="ADAL" clId="{C16E00C5-FDD2-4D94-9E8B-3436556C05AB}" dt="2026-07-22T13:40:45.346" v="240" actId="13244"/>
        <pc:sldMkLst>
          <pc:docMk/>
          <pc:sldMk cId="1031912802" sldId="1418"/>
        </pc:sldMkLst>
        <pc:spChg chg="mod ord">
          <ac:chgData name="Guy, Erica (US)" userId="1fe87976-b765-4ae8-b0d1-d999fb95f92b" providerId="ADAL" clId="{C16E00C5-FDD2-4D94-9E8B-3436556C05AB}" dt="2026-07-22T13:40:39.888" v="239" actId="13244"/>
          <ac:spMkLst>
            <pc:docMk/>
            <pc:sldMk cId="1031912802" sldId="1418"/>
            <ac:spMk id="11" creationId="{5D3F19AB-4251-A368-F94A-9401FE1E598D}"/>
          </ac:spMkLst>
        </pc:spChg>
        <pc:spChg chg="mod ord">
          <ac:chgData name="Guy, Erica (US)" userId="1fe87976-b765-4ae8-b0d1-d999fb95f92b" providerId="ADAL" clId="{C16E00C5-FDD2-4D94-9E8B-3436556C05AB}" dt="2026-07-22T13:40:28.921" v="237" actId="13244"/>
          <ac:spMkLst>
            <pc:docMk/>
            <pc:sldMk cId="1031912802" sldId="1418"/>
            <ac:spMk id="12" creationId="{3E1E6D16-7022-807B-6785-44BFBFEF99D3}"/>
          </ac:spMkLst>
        </pc:spChg>
        <pc:spChg chg="ord">
          <ac:chgData name="Guy, Erica (US)" userId="1fe87976-b765-4ae8-b0d1-d999fb95f92b" providerId="ADAL" clId="{C16E00C5-FDD2-4D94-9E8B-3436556C05AB}" dt="2026-07-22T13:40:45.346" v="240" actId="13244"/>
          <ac:spMkLst>
            <pc:docMk/>
            <pc:sldMk cId="1031912802" sldId="1418"/>
            <ac:spMk id="13" creationId="{F85F9E50-BF4D-716C-B128-E6E07A696729}"/>
          </ac:spMkLst>
        </pc:spChg>
        <pc:spChg chg="ord">
          <ac:chgData name="Guy, Erica (US)" userId="1fe87976-b765-4ae8-b0d1-d999fb95f92b" providerId="ADAL" clId="{C16E00C5-FDD2-4D94-9E8B-3436556C05AB}" dt="2026-07-22T13:40:11.487" v="235" actId="13244"/>
          <ac:spMkLst>
            <pc:docMk/>
            <pc:sldMk cId="1031912802" sldId="1418"/>
            <ac:spMk id="15" creationId="{CE8E1468-15BB-C565-C627-47E6F5B1D7BA}"/>
          </ac:spMkLst>
        </pc:spChg>
        <pc:picChg chg="mod ord">
          <ac:chgData name="Guy, Erica (US)" userId="1fe87976-b765-4ae8-b0d1-d999fb95f92b" providerId="ADAL" clId="{C16E00C5-FDD2-4D94-9E8B-3436556C05AB}" dt="2026-07-22T13:40:34.767" v="238" actId="13244"/>
          <ac:picMkLst>
            <pc:docMk/>
            <pc:sldMk cId="1031912802" sldId="1418"/>
            <ac:picMk id="8" creationId="{19DC6144-58EC-39B4-687A-C13524C2B5CE}"/>
          </ac:picMkLst>
        </pc:picChg>
        <pc:picChg chg="mod ord">
          <ac:chgData name="Guy, Erica (US)" userId="1fe87976-b765-4ae8-b0d1-d999fb95f92b" providerId="ADAL" clId="{C16E00C5-FDD2-4D94-9E8B-3436556C05AB}" dt="2026-07-22T13:40:17.867" v="236" actId="13244"/>
          <ac:picMkLst>
            <pc:docMk/>
            <pc:sldMk cId="1031912802" sldId="1418"/>
            <ac:picMk id="9" creationId="{799077D7-4428-7A8D-8348-FFC02BB3F0D5}"/>
          </ac:picMkLst>
        </pc:picChg>
      </pc:sldChg>
      <pc:sldChg chg="addSp delSp modSp add mod modNotesTx">
        <pc:chgData name="Guy, Erica (US)" userId="1fe87976-b765-4ae8-b0d1-d999fb95f92b" providerId="ADAL" clId="{C16E00C5-FDD2-4D94-9E8B-3436556C05AB}" dt="2026-07-22T13:16:45.668" v="196" actId="20577"/>
        <pc:sldMkLst>
          <pc:docMk/>
          <pc:sldMk cId="685918098" sldId="1421"/>
        </pc:sldMkLst>
        <pc:spChg chg="mod">
          <ac:chgData name="Guy, Erica (US)" userId="1fe87976-b765-4ae8-b0d1-d999fb95f92b" providerId="ADAL" clId="{C16E00C5-FDD2-4D94-9E8B-3436556C05AB}" dt="2026-07-22T13:13:47.419" v="159" actId="948"/>
          <ac:spMkLst>
            <pc:docMk/>
            <pc:sldMk cId="685918098" sldId="1421"/>
            <ac:spMk id="2" creationId="{4F730717-FEFC-5AED-FFB2-F109C5CB7972}"/>
          </ac:spMkLst>
        </pc:spChg>
        <pc:spChg chg="mod">
          <ac:chgData name="Guy, Erica (US)" userId="1fe87976-b765-4ae8-b0d1-d999fb95f92b" providerId="ADAL" clId="{C16E00C5-FDD2-4D94-9E8B-3436556C05AB}" dt="2026-07-22T13:16:45.668" v="196" actId="20577"/>
          <ac:spMkLst>
            <pc:docMk/>
            <pc:sldMk cId="685918098" sldId="1421"/>
            <ac:spMk id="4" creationId="{EB14DC48-0E49-834B-41D0-16B81F1B4817}"/>
          </ac:spMkLst>
        </pc:spChg>
        <pc:spChg chg="add mod">
          <ac:chgData name="Guy, Erica (US)" userId="1fe87976-b765-4ae8-b0d1-d999fb95f92b" providerId="ADAL" clId="{C16E00C5-FDD2-4D94-9E8B-3436556C05AB}" dt="2026-07-22T13:16:25.071" v="177" actId="962"/>
          <ac:spMkLst>
            <pc:docMk/>
            <pc:sldMk cId="685918098" sldId="1421"/>
            <ac:spMk id="6" creationId="{2D93C407-5C51-3DD6-716B-BDCF2E682966}"/>
          </ac:spMkLst>
        </pc:spChg>
        <pc:spChg chg="mod">
          <ac:chgData name="Guy, Erica (US)" userId="1fe87976-b765-4ae8-b0d1-d999fb95f92b" providerId="ADAL" clId="{C16E00C5-FDD2-4D94-9E8B-3436556C05AB}" dt="2026-07-22T13:09:51.036" v="154" actId="947"/>
          <ac:spMkLst>
            <pc:docMk/>
            <pc:sldMk cId="685918098" sldId="1421"/>
            <ac:spMk id="11" creationId="{25D8FA78-7258-DBD2-AD1B-B7DDC05FEC4D}"/>
          </ac:spMkLst>
        </pc:spChg>
        <pc:spChg chg="mod">
          <ac:chgData name="Guy, Erica (US)" userId="1fe87976-b765-4ae8-b0d1-d999fb95f92b" providerId="ADAL" clId="{C16E00C5-FDD2-4D94-9E8B-3436556C05AB}" dt="2026-07-22T13:16:26.919" v="180" actId="962"/>
          <ac:spMkLst>
            <pc:docMk/>
            <pc:sldMk cId="685918098" sldId="1421"/>
            <ac:spMk id="27" creationId="{13C9591B-121B-4CA6-CCC5-62B9C6C41731}"/>
          </ac:spMkLst>
        </pc:spChg>
      </pc:sldChg>
      <pc:sldChg chg="add">
        <pc:chgData name="Guy, Erica (US)" userId="1fe87976-b765-4ae8-b0d1-d999fb95f92b" providerId="ADAL" clId="{C16E00C5-FDD2-4D94-9E8B-3436556C05AB}" dt="2026-07-22T12:50:37.894" v="0"/>
        <pc:sldMkLst>
          <pc:docMk/>
          <pc:sldMk cId="162697499" sldId="1426"/>
        </pc:sldMkLst>
      </pc:sldChg>
      <pc:sldChg chg="add">
        <pc:chgData name="Guy, Erica (US)" userId="1fe87976-b765-4ae8-b0d1-d999fb95f92b" providerId="ADAL" clId="{C16E00C5-FDD2-4D94-9E8B-3436556C05AB}" dt="2026-07-22T12:51:00.276" v="2"/>
        <pc:sldMkLst>
          <pc:docMk/>
          <pc:sldMk cId="1890395006" sldId="1427"/>
        </pc:sldMkLst>
      </pc:sldChg>
      <pc:sldMasterChg chg="modSldLayout sldLayoutOrd">
        <pc:chgData name="Guy, Erica (US)" userId="1fe87976-b765-4ae8-b0d1-d999fb95f92b" providerId="ADAL" clId="{C16E00C5-FDD2-4D94-9E8B-3436556C05AB}" dt="2026-07-22T12:51:17.923" v="5"/>
        <pc:sldMasterMkLst>
          <pc:docMk/>
          <pc:sldMasterMk cId="2264795337" sldId="2147484367"/>
        </pc:sldMasterMkLst>
        <pc:sldLayoutChg chg="modSp mod ord">
          <pc:chgData name="Guy, Erica (US)" userId="1fe87976-b765-4ae8-b0d1-d999fb95f92b" providerId="ADAL" clId="{C16E00C5-FDD2-4D94-9E8B-3436556C05AB}" dt="2026-07-22T12:51:17.923" v="5"/>
          <pc:sldLayoutMkLst>
            <pc:docMk/>
            <pc:sldMasterMk cId="2264795337" sldId="2147484367"/>
            <pc:sldLayoutMk cId="2064732387" sldId="2147484398"/>
          </pc:sldLayoutMkLst>
          <pc:spChg chg="mod">
            <ac:chgData name="Guy, Erica (US)" userId="1fe87976-b765-4ae8-b0d1-d999fb95f92b" providerId="ADAL" clId="{C16E00C5-FDD2-4D94-9E8B-3436556C05AB}" dt="2026-07-22T12:51:17.923" v="5"/>
            <ac:spMkLst>
              <pc:docMk/>
              <pc:sldMasterMk cId="2264795337" sldId="2147484367"/>
              <pc:sldLayoutMk cId="2064732387" sldId="2147484398"/>
              <ac:spMk id="2" creationId="{78CC4F80-B292-59B9-1C53-89DAA4C8F15F}"/>
            </ac:spMkLst>
          </pc:spChg>
        </pc:sldLayoutChg>
        <pc:sldLayoutChg chg="modSp mod ord">
          <pc:chgData name="Guy, Erica (US)" userId="1fe87976-b765-4ae8-b0d1-d999fb95f92b" providerId="ADAL" clId="{C16E00C5-FDD2-4D94-9E8B-3436556C05AB}" dt="2026-07-22T12:51:17.923" v="5"/>
          <pc:sldLayoutMkLst>
            <pc:docMk/>
            <pc:sldMasterMk cId="2264795337" sldId="2147484367"/>
            <pc:sldLayoutMk cId="640353272" sldId="2147484399"/>
          </pc:sldLayoutMkLst>
          <pc:spChg chg="mod">
            <ac:chgData name="Guy, Erica (US)" userId="1fe87976-b765-4ae8-b0d1-d999fb95f92b" providerId="ADAL" clId="{C16E00C5-FDD2-4D94-9E8B-3436556C05AB}" dt="2026-07-22T12:51:17.923" v="5"/>
            <ac:spMkLst>
              <pc:docMk/>
              <pc:sldMasterMk cId="2264795337" sldId="2147484367"/>
              <pc:sldLayoutMk cId="640353272" sldId="2147484399"/>
              <ac:spMk id="2" creationId="{78CC4F80-B292-59B9-1C53-89DAA4C8F15F}"/>
            </ac:spMkLst>
          </pc:spChg>
          <pc:spChg chg="mod">
            <ac:chgData name="Guy, Erica (US)" userId="1fe87976-b765-4ae8-b0d1-d999fb95f92b" providerId="ADAL" clId="{C16E00C5-FDD2-4D94-9E8B-3436556C05AB}" dt="2026-07-22T12:51:17.923" v="5"/>
            <ac:spMkLst>
              <pc:docMk/>
              <pc:sldMasterMk cId="2264795337" sldId="2147484367"/>
              <pc:sldLayoutMk cId="640353272" sldId="2147484399"/>
              <ac:spMk id="8" creationId="{0846A915-61A8-32C3-A7F3-8E46E81990FB}"/>
            </ac:spMkLst>
          </pc:spChg>
        </pc:sldLayoutChg>
        <pc:sldLayoutChg chg="modSp mod ord">
          <pc:chgData name="Guy, Erica (US)" userId="1fe87976-b765-4ae8-b0d1-d999fb95f92b" providerId="ADAL" clId="{C16E00C5-FDD2-4D94-9E8B-3436556C05AB}" dt="2026-07-22T12:51:17.923" v="5"/>
          <pc:sldLayoutMkLst>
            <pc:docMk/>
            <pc:sldMasterMk cId="2264795337" sldId="2147484367"/>
            <pc:sldLayoutMk cId="164316558" sldId="2147484400"/>
          </pc:sldLayoutMkLst>
          <pc:spChg chg="mod">
            <ac:chgData name="Guy, Erica (US)" userId="1fe87976-b765-4ae8-b0d1-d999fb95f92b" providerId="ADAL" clId="{C16E00C5-FDD2-4D94-9E8B-3436556C05AB}" dt="2026-07-22T12:51:17.923" v="5"/>
            <ac:spMkLst>
              <pc:docMk/>
              <pc:sldMasterMk cId="2264795337" sldId="2147484367"/>
              <pc:sldLayoutMk cId="164316558" sldId="2147484400"/>
              <ac:spMk id="2" creationId="{78CC4F80-B292-59B9-1C53-89DAA4C8F15F}"/>
            </ac:spMkLst>
          </pc:spChg>
          <pc:spChg chg="mod">
            <ac:chgData name="Guy, Erica (US)" userId="1fe87976-b765-4ae8-b0d1-d999fb95f92b" providerId="ADAL" clId="{C16E00C5-FDD2-4D94-9E8B-3436556C05AB}" dt="2026-07-22T12:51:17.923" v="5"/>
            <ac:spMkLst>
              <pc:docMk/>
              <pc:sldMasterMk cId="2264795337" sldId="2147484367"/>
              <pc:sldLayoutMk cId="164316558" sldId="2147484400"/>
              <ac:spMk id="8" creationId="{0846A915-61A8-32C3-A7F3-8E46E81990FB}"/>
            </ac:spMkLst>
          </pc:spChg>
        </pc:sldLayoutChg>
        <pc:sldLayoutChg chg="modSp mod ord">
          <pc:chgData name="Guy, Erica (US)" userId="1fe87976-b765-4ae8-b0d1-d999fb95f92b" providerId="ADAL" clId="{C16E00C5-FDD2-4D94-9E8B-3436556C05AB}" dt="2026-07-22T12:51:17.923" v="5"/>
          <pc:sldLayoutMkLst>
            <pc:docMk/>
            <pc:sldMasterMk cId="2264795337" sldId="2147484367"/>
            <pc:sldLayoutMk cId="2706197421" sldId="2147484401"/>
          </pc:sldLayoutMkLst>
          <pc:spChg chg="mod">
            <ac:chgData name="Guy, Erica (US)" userId="1fe87976-b765-4ae8-b0d1-d999fb95f92b" providerId="ADAL" clId="{C16E00C5-FDD2-4D94-9E8B-3436556C05AB}" dt="2026-07-22T12:51:17.923" v="5"/>
            <ac:spMkLst>
              <pc:docMk/>
              <pc:sldMasterMk cId="2264795337" sldId="2147484367"/>
              <pc:sldLayoutMk cId="2706197421" sldId="2147484401"/>
              <ac:spMk id="2" creationId="{78CC4F80-B292-59B9-1C53-89DAA4C8F15F}"/>
            </ac:spMkLst>
          </pc:spChg>
          <pc:spChg chg="mod">
            <ac:chgData name="Guy, Erica (US)" userId="1fe87976-b765-4ae8-b0d1-d999fb95f92b" providerId="ADAL" clId="{C16E00C5-FDD2-4D94-9E8B-3436556C05AB}" dt="2026-07-22T12:51:17.923" v="5"/>
            <ac:spMkLst>
              <pc:docMk/>
              <pc:sldMasterMk cId="2264795337" sldId="2147484367"/>
              <pc:sldLayoutMk cId="2706197421" sldId="2147484401"/>
              <ac:spMk id="8" creationId="{0846A915-61A8-32C3-A7F3-8E46E81990FB}"/>
            </ac:spMkLst>
          </pc:spChg>
        </pc:sldLayoutChg>
        <pc:sldLayoutChg chg="modSp mod ord">
          <pc:chgData name="Guy, Erica (US)" userId="1fe87976-b765-4ae8-b0d1-d999fb95f92b" providerId="ADAL" clId="{C16E00C5-FDD2-4D94-9E8B-3436556C05AB}" dt="2026-07-22T12:51:17.923" v="5"/>
          <pc:sldLayoutMkLst>
            <pc:docMk/>
            <pc:sldMasterMk cId="2264795337" sldId="2147484367"/>
            <pc:sldLayoutMk cId="1931240405" sldId="2147484402"/>
          </pc:sldLayoutMkLst>
          <pc:spChg chg="mod">
            <ac:chgData name="Guy, Erica (US)" userId="1fe87976-b765-4ae8-b0d1-d999fb95f92b" providerId="ADAL" clId="{C16E00C5-FDD2-4D94-9E8B-3436556C05AB}" dt="2026-07-22T12:51:17.923" v="5"/>
            <ac:spMkLst>
              <pc:docMk/>
              <pc:sldMasterMk cId="2264795337" sldId="2147484367"/>
              <pc:sldLayoutMk cId="1931240405" sldId="2147484402"/>
              <ac:spMk id="3" creationId="{02E4C86D-B1BB-802C-C084-918CC690143D}"/>
            </ac:spMkLst>
          </pc:spChg>
          <pc:spChg chg="mod">
            <ac:chgData name="Guy, Erica (US)" userId="1fe87976-b765-4ae8-b0d1-d999fb95f92b" providerId="ADAL" clId="{C16E00C5-FDD2-4D94-9E8B-3436556C05AB}" dt="2026-07-22T12:51:17.923" v="5"/>
            <ac:spMkLst>
              <pc:docMk/>
              <pc:sldMasterMk cId="2264795337" sldId="2147484367"/>
              <pc:sldLayoutMk cId="1931240405" sldId="2147484402"/>
              <ac:spMk id="8" creationId="{0290A937-6E97-BF26-58E2-99AA3D65F7F3}"/>
            </ac:spMkLst>
          </pc:spChg>
          <pc:spChg chg="mod">
            <ac:chgData name="Guy, Erica (US)" userId="1fe87976-b765-4ae8-b0d1-d999fb95f92b" providerId="ADAL" clId="{C16E00C5-FDD2-4D94-9E8B-3436556C05AB}" dt="2026-07-22T12:51:17.923" v="5"/>
            <ac:spMkLst>
              <pc:docMk/>
              <pc:sldMasterMk cId="2264795337" sldId="2147484367"/>
              <pc:sldLayoutMk cId="1931240405" sldId="2147484402"/>
              <ac:spMk id="9" creationId="{9520D683-22FD-D45D-819C-1D3715CA714E}"/>
            </ac:spMkLst>
          </pc:spChg>
        </pc:sldLayoutChg>
        <pc:sldLayoutChg chg="modSp mod ord">
          <pc:chgData name="Guy, Erica (US)" userId="1fe87976-b765-4ae8-b0d1-d999fb95f92b" providerId="ADAL" clId="{C16E00C5-FDD2-4D94-9E8B-3436556C05AB}" dt="2026-07-22T12:51:17.923" v="5"/>
          <pc:sldLayoutMkLst>
            <pc:docMk/>
            <pc:sldMasterMk cId="2264795337" sldId="2147484367"/>
            <pc:sldLayoutMk cId="593411951" sldId="2147484403"/>
          </pc:sldLayoutMkLst>
          <pc:spChg chg="mod">
            <ac:chgData name="Guy, Erica (US)" userId="1fe87976-b765-4ae8-b0d1-d999fb95f92b" providerId="ADAL" clId="{C16E00C5-FDD2-4D94-9E8B-3436556C05AB}" dt="2026-07-22T12:51:17.923" v="5"/>
            <ac:spMkLst>
              <pc:docMk/>
              <pc:sldMasterMk cId="2264795337" sldId="2147484367"/>
              <pc:sldLayoutMk cId="593411951" sldId="2147484403"/>
              <ac:spMk id="6" creationId="{00000000-0000-0000-0000-000000000000}"/>
            </ac:spMkLst>
          </pc:spChg>
          <pc:spChg chg="mod">
            <ac:chgData name="Guy, Erica (US)" userId="1fe87976-b765-4ae8-b0d1-d999fb95f92b" providerId="ADAL" clId="{C16E00C5-FDD2-4D94-9E8B-3436556C05AB}" dt="2026-07-22T12:51:17.923" v="5"/>
            <ac:spMkLst>
              <pc:docMk/>
              <pc:sldMasterMk cId="2264795337" sldId="2147484367"/>
              <pc:sldLayoutMk cId="593411951" sldId="2147484403"/>
              <ac:spMk id="8" creationId="{0A945ED6-D625-8209-C515-43067960DCC3}"/>
            </ac:spMkLst>
          </pc:spChg>
          <pc:spChg chg="mod">
            <ac:chgData name="Guy, Erica (US)" userId="1fe87976-b765-4ae8-b0d1-d999fb95f92b" providerId="ADAL" clId="{C16E00C5-FDD2-4D94-9E8B-3436556C05AB}" dt="2026-07-22T12:51:17.923" v="5"/>
            <ac:spMkLst>
              <pc:docMk/>
              <pc:sldMasterMk cId="2264795337" sldId="2147484367"/>
              <pc:sldLayoutMk cId="593411951" sldId="2147484403"/>
              <ac:spMk id="14" creationId="{7A36D122-30F9-D203-85B7-15D7190139BF}"/>
            </ac:spMkLst>
          </pc:spChg>
        </pc:sldLayoutChg>
        <pc:sldLayoutChg chg="modSp mod ord">
          <pc:chgData name="Guy, Erica (US)" userId="1fe87976-b765-4ae8-b0d1-d999fb95f92b" providerId="ADAL" clId="{C16E00C5-FDD2-4D94-9E8B-3436556C05AB}" dt="2026-07-22T12:51:17.923" v="5"/>
          <pc:sldLayoutMkLst>
            <pc:docMk/>
            <pc:sldMasterMk cId="2264795337" sldId="2147484367"/>
            <pc:sldLayoutMk cId="3037780352" sldId="2147484404"/>
          </pc:sldLayoutMkLst>
          <pc:spChg chg="mod">
            <ac:chgData name="Guy, Erica (US)" userId="1fe87976-b765-4ae8-b0d1-d999fb95f92b" providerId="ADAL" clId="{C16E00C5-FDD2-4D94-9E8B-3436556C05AB}" dt="2026-07-22T12:51:17.923" v="5"/>
            <ac:spMkLst>
              <pc:docMk/>
              <pc:sldMasterMk cId="2264795337" sldId="2147484367"/>
              <pc:sldLayoutMk cId="3037780352" sldId="2147484404"/>
              <ac:spMk id="2" creationId="{6F26563C-E161-AB65-4768-D8B463969E7C}"/>
            </ac:spMkLst>
          </pc:spChg>
          <pc:spChg chg="mod">
            <ac:chgData name="Guy, Erica (US)" userId="1fe87976-b765-4ae8-b0d1-d999fb95f92b" providerId="ADAL" clId="{C16E00C5-FDD2-4D94-9E8B-3436556C05AB}" dt="2026-07-22T12:51:17.923" v="5"/>
            <ac:spMkLst>
              <pc:docMk/>
              <pc:sldMasterMk cId="2264795337" sldId="2147484367"/>
              <pc:sldLayoutMk cId="3037780352" sldId="2147484404"/>
              <ac:spMk id="3" creationId="{9791C661-0DFC-BD31-EDD3-685F7F78E210}"/>
            </ac:spMkLst>
          </pc:spChg>
          <pc:spChg chg="mod">
            <ac:chgData name="Guy, Erica (US)" userId="1fe87976-b765-4ae8-b0d1-d999fb95f92b" providerId="ADAL" clId="{C16E00C5-FDD2-4D94-9E8B-3436556C05AB}" dt="2026-07-22T12:51:17.923" v="5"/>
            <ac:spMkLst>
              <pc:docMk/>
              <pc:sldMasterMk cId="2264795337" sldId="2147484367"/>
              <pc:sldLayoutMk cId="3037780352" sldId="2147484404"/>
              <ac:spMk id="6" creationId="{00000000-0000-0000-0000-000000000000}"/>
            </ac:spMkLst>
          </pc:spChg>
        </pc:sldLayoutChg>
        <pc:sldLayoutChg chg="modSp mod ord">
          <pc:chgData name="Guy, Erica (US)" userId="1fe87976-b765-4ae8-b0d1-d999fb95f92b" providerId="ADAL" clId="{C16E00C5-FDD2-4D94-9E8B-3436556C05AB}" dt="2026-07-22T12:51:17.923" v="5"/>
          <pc:sldLayoutMkLst>
            <pc:docMk/>
            <pc:sldMasterMk cId="2264795337" sldId="2147484367"/>
            <pc:sldLayoutMk cId="2682017685" sldId="2147484405"/>
          </pc:sldLayoutMkLst>
          <pc:spChg chg="mod">
            <ac:chgData name="Guy, Erica (US)" userId="1fe87976-b765-4ae8-b0d1-d999fb95f92b" providerId="ADAL" clId="{C16E00C5-FDD2-4D94-9E8B-3436556C05AB}" dt="2026-07-22T12:51:17.923" v="5"/>
            <ac:spMkLst>
              <pc:docMk/>
              <pc:sldMasterMk cId="2264795337" sldId="2147484367"/>
              <pc:sldLayoutMk cId="2682017685" sldId="2147484405"/>
              <ac:spMk id="2" creationId="{00000000-0000-0000-0000-000000000000}"/>
            </ac:spMkLst>
          </pc:spChg>
          <pc:spChg chg="mod">
            <ac:chgData name="Guy, Erica (US)" userId="1fe87976-b765-4ae8-b0d1-d999fb95f92b" providerId="ADAL" clId="{C16E00C5-FDD2-4D94-9E8B-3436556C05AB}" dt="2026-07-22T12:51:17.923" v="5"/>
            <ac:spMkLst>
              <pc:docMk/>
              <pc:sldMasterMk cId="2264795337" sldId="2147484367"/>
              <pc:sldLayoutMk cId="2682017685" sldId="2147484405"/>
              <ac:spMk id="11" creationId="{124B7D5D-EB2F-DDEF-5727-0DD547F25DA2}"/>
            </ac:spMkLst>
          </pc:spChg>
        </pc:sldLayoutChg>
        <pc:sldLayoutChg chg="modSp mod ord">
          <pc:chgData name="Guy, Erica (US)" userId="1fe87976-b765-4ae8-b0d1-d999fb95f92b" providerId="ADAL" clId="{C16E00C5-FDD2-4D94-9E8B-3436556C05AB}" dt="2026-07-22T12:51:17.923" v="5"/>
          <pc:sldLayoutMkLst>
            <pc:docMk/>
            <pc:sldMasterMk cId="2264795337" sldId="2147484367"/>
            <pc:sldLayoutMk cId="1069611035" sldId="2147484406"/>
          </pc:sldLayoutMkLst>
          <pc:spChg chg="mod">
            <ac:chgData name="Guy, Erica (US)" userId="1fe87976-b765-4ae8-b0d1-d999fb95f92b" providerId="ADAL" clId="{C16E00C5-FDD2-4D94-9E8B-3436556C05AB}" dt="2026-07-22T12:51:17.923" v="5"/>
            <ac:spMkLst>
              <pc:docMk/>
              <pc:sldMasterMk cId="2264795337" sldId="2147484367"/>
              <pc:sldLayoutMk cId="1069611035" sldId="2147484406"/>
              <ac:spMk id="2" creationId="{00000000-0000-0000-0000-000000000000}"/>
            </ac:spMkLst>
          </pc:spChg>
          <pc:spChg chg="mod">
            <ac:chgData name="Guy, Erica (US)" userId="1fe87976-b765-4ae8-b0d1-d999fb95f92b" providerId="ADAL" clId="{C16E00C5-FDD2-4D94-9E8B-3436556C05AB}" dt="2026-07-22T12:51:17.923" v="5"/>
            <ac:spMkLst>
              <pc:docMk/>
              <pc:sldMasterMk cId="2264795337" sldId="2147484367"/>
              <pc:sldLayoutMk cId="1069611035" sldId="2147484406"/>
              <ac:spMk id="3" creationId="{00000000-0000-0000-0000-000000000000}"/>
            </ac:spMkLst>
          </pc:spChg>
          <pc:spChg chg="mod">
            <ac:chgData name="Guy, Erica (US)" userId="1fe87976-b765-4ae8-b0d1-d999fb95f92b" providerId="ADAL" clId="{C16E00C5-FDD2-4D94-9E8B-3436556C05AB}" dt="2026-07-22T12:51:17.923" v="5"/>
            <ac:spMkLst>
              <pc:docMk/>
              <pc:sldMasterMk cId="2264795337" sldId="2147484367"/>
              <pc:sldLayoutMk cId="1069611035" sldId="2147484406"/>
              <ac:spMk id="4" creationId="{00000000-0000-0000-0000-000000000000}"/>
            </ac:spMkLst>
          </pc:spChg>
        </pc:sldLayoutChg>
        <pc:sldLayoutChg chg="modSp mod ord">
          <pc:chgData name="Guy, Erica (US)" userId="1fe87976-b765-4ae8-b0d1-d999fb95f92b" providerId="ADAL" clId="{C16E00C5-FDD2-4D94-9E8B-3436556C05AB}" dt="2026-07-22T12:51:17.923" v="5"/>
          <pc:sldLayoutMkLst>
            <pc:docMk/>
            <pc:sldMasterMk cId="2264795337" sldId="2147484367"/>
            <pc:sldLayoutMk cId="3512202147" sldId="2147484407"/>
          </pc:sldLayoutMkLst>
          <pc:spChg chg="mod">
            <ac:chgData name="Guy, Erica (US)" userId="1fe87976-b765-4ae8-b0d1-d999fb95f92b" providerId="ADAL" clId="{C16E00C5-FDD2-4D94-9E8B-3436556C05AB}" dt="2026-07-22T12:51:17.923" v="5"/>
            <ac:spMkLst>
              <pc:docMk/>
              <pc:sldMasterMk cId="2264795337" sldId="2147484367"/>
              <pc:sldLayoutMk cId="3512202147" sldId="2147484407"/>
              <ac:spMk id="3" creationId="{00000000-0000-0000-0000-000000000000}"/>
            </ac:spMkLst>
          </pc:spChg>
        </pc:sldLayoutChg>
        <pc:sldLayoutChg chg="modSp mod ord">
          <pc:chgData name="Guy, Erica (US)" userId="1fe87976-b765-4ae8-b0d1-d999fb95f92b" providerId="ADAL" clId="{C16E00C5-FDD2-4D94-9E8B-3436556C05AB}" dt="2026-07-22T12:51:17.923" v="5"/>
          <pc:sldLayoutMkLst>
            <pc:docMk/>
            <pc:sldMasterMk cId="2264795337" sldId="2147484367"/>
            <pc:sldLayoutMk cId="1726223585" sldId="2147484408"/>
          </pc:sldLayoutMkLst>
          <pc:spChg chg="mod">
            <ac:chgData name="Guy, Erica (US)" userId="1fe87976-b765-4ae8-b0d1-d999fb95f92b" providerId="ADAL" clId="{C16E00C5-FDD2-4D94-9E8B-3436556C05AB}" dt="2026-07-22T12:51:17.923" v="5"/>
            <ac:spMkLst>
              <pc:docMk/>
              <pc:sldMasterMk cId="2264795337" sldId="2147484367"/>
              <pc:sldLayoutMk cId="1726223585" sldId="2147484408"/>
              <ac:spMk id="2" creationId="{00000000-0000-0000-0000-000000000000}"/>
            </ac:spMkLst>
          </pc:spChg>
          <pc:spChg chg="mod">
            <ac:chgData name="Guy, Erica (US)" userId="1fe87976-b765-4ae8-b0d1-d999fb95f92b" providerId="ADAL" clId="{C16E00C5-FDD2-4D94-9E8B-3436556C05AB}" dt="2026-07-22T12:51:17.923" v="5"/>
            <ac:spMkLst>
              <pc:docMk/>
              <pc:sldMasterMk cId="2264795337" sldId="2147484367"/>
              <pc:sldLayoutMk cId="1726223585" sldId="2147484408"/>
              <ac:spMk id="3" creationId="{00000000-0000-0000-0000-000000000000}"/>
            </ac:spMkLst>
          </pc:spChg>
          <pc:spChg chg="mod">
            <ac:chgData name="Guy, Erica (US)" userId="1fe87976-b765-4ae8-b0d1-d999fb95f92b" providerId="ADAL" clId="{C16E00C5-FDD2-4D94-9E8B-3436556C05AB}" dt="2026-07-22T12:51:17.923" v="5"/>
            <ac:spMkLst>
              <pc:docMk/>
              <pc:sldMasterMk cId="2264795337" sldId="2147484367"/>
              <pc:sldLayoutMk cId="1726223585" sldId="2147484408"/>
              <ac:spMk id="6" creationId="{00000000-0000-0000-0000-000000000000}"/>
            </ac:spMkLst>
          </pc:spChg>
        </pc:sldLayoutChg>
      </pc:sldMasterChg>
      <pc:sldMasterChg chg="modSldLayout sldLayoutOrd">
        <pc:chgData name="Guy, Erica (US)" userId="1fe87976-b765-4ae8-b0d1-d999fb95f92b" providerId="ADAL" clId="{C16E00C5-FDD2-4D94-9E8B-3436556C05AB}" dt="2026-07-22T12:51:17.923" v="5"/>
        <pc:sldMasterMkLst>
          <pc:docMk/>
          <pc:sldMasterMk cId="116181866" sldId="2147484389"/>
        </pc:sldMasterMkLst>
        <pc:sldLayoutChg chg="modSp mod ord">
          <pc:chgData name="Guy, Erica (US)" userId="1fe87976-b765-4ae8-b0d1-d999fb95f92b" providerId="ADAL" clId="{C16E00C5-FDD2-4D94-9E8B-3436556C05AB}" dt="2026-07-22T12:51:17.923" v="5"/>
          <pc:sldLayoutMkLst>
            <pc:docMk/>
            <pc:sldMasterMk cId="116181866" sldId="2147484389"/>
            <pc:sldLayoutMk cId="48683695" sldId="2147484394"/>
          </pc:sldLayoutMkLst>
          <pc:spChg chg="mod">
            <ac:chgData name="Guy, Erica (US)" userId="1fe87976-b765-4ae8-b0d1-d999fb95f92b" providerId="ADAL" clId="{C16E00C5-FDD2-4D94-9E8B-3436556C05AB}" dt="2026-07-22T12:51:17.923" v="5"/>
            <ac:spMkLst>
              <pc:docMk/>
              <pc:sldMasterMk cId="116181866" sldId="2147484389"/>
              <pc:sldLayoutMk cId="48683695" sldId="2147484394"/>
              <ac:spMk id="18" creationId="{FC3E5300-11AE-10BF-3985-9604FCCE4F24}"/>
            </ac:spMkLst>
          </pc:spChg>
          <pc:spChg chg="mod">
            <ac:chgData name="Guy, Erica (US)" userId="1fe87976-b765-4ae8-b0d1-d999fb95f92b" providerId="ADAL" clId="{C16E00C5-FDD2-4D94-9E8B-3436556C05AB}" dt="2026-07-22T12:51:17.923" v="5"/>
            <ac:spMkLst>
              <pc:docMk/>
              <pc:sldMasterMk cId="116181866" sldId="2147484389"/>
              <pc:sldLayoutMk cId="48683695" sldId="2147484394"/>
              <ac:spMk id="19" creationId="{5B46319D-0373-A949-A779-C7D378EB6EC1}"/>
            </ac:spMkLst>
          </pc:spChg>
          <pc:spChg chg="mod">
            <ac:chgData name="Guy, Erica (US)" userId="1fe87976-b765-4ae8-b0d1-d999fb95f92b" providerId="ADAL" clId="{C16E00C5-FDD2-4D94-9E8B-3436556C05AB}" dt="2026-07-22T12:51:17.923" v="5"/>
            <ac:spMkLst>
              <pc:docMk/>
              <pc:sldMasterMk cId="116181866" sldId="2147484389"/>
              <pc:sldLayoutMk cId="48683695" sldId="2147484394"/>
              <ac:spMk id="20" creationId="{314AEA4D-762F-C935-5A7E-80AE80A1609F}"/>
            </ac:spMkLst>
          </pc:spChg>
          <pc:spChg chg="mod">
            <ac:chgData name="Guy, Erica (US)" userId="1fe87976-b765-4ae8-b0d1-d999fb95f92b" providerId="ADAL" clId="{C16E00C5-FDD2-4D94-9E8B-3436556C05AB}" dt="2026-07-22T12:51:17.923" v="5"/>
            <ac:spMkLst>
              <pc:docMk/>
              <pc:sldMasterMk cId="116181866" sldId="2147484389"/>
              <pc:sldLayoutMk cId="48683695" sldId="2147484394"/>
              <ac:spMk id="35" creationId="{76A8BAA8-537D-1359-39DA-7DA9F89B2DB3}"/>
            </ac:spMkLst>
          </pc:spChg>
          <pc:spChg chg="mod">
            <ac:chgData name="Guy, Erica (US)" userId="1fe87976-b765-4ae8-b0d1-d999fb95f92b" providerId="ADAL" clId="{C16E00C5-FDD2-4D94-9E8B-3436556C05AB}" dt="2026-07-22T12:51:17.923" v="5"/>
            <ac:spMkLst>
              <pc:docMk/>
              <pc:sldMasterMk cId="116181866" sldId="2147484389"/>
              <pc:sldLayoutMk cId="48683695" sldId="2147484394"/>
              <ac:spMk id="39" creationId="{B20E565D-E4B1-A4AE-B424-3F3616E2810A}"/>
            </ac:spMkLst>
          </pc:spChg>
          <pc:spChg chg="mod">
            <ac:chgData name="Guy, Erica (US)" userId="1fe87976-b765-4ae8-b0d1-d999fb95f92b" providerId="ADAL" clId="{C16E00C5-FDD2-4D94-9E8B-3436556C05AB}" dt="2026-07-22T12:51:17.923" v="5"/>
            <ac:spMkLst>
              <pc:docMk/>
              <pc:sldMasterMk cId="116181866" sldId="2147484389"/>
              <pc:sldLayoutMk cId="48683695" sldId="2147484394"/>
              <ac:spMk id="41" creationId="{BF1D5CFB-B851-6C2F-5E2D-7DEE661EFC23}"/>
            </ac:spMkLst>
          </pc:spChg>
        </pc:sldLayoutChg>
        <pc:sldLayoutChg chg="modSp mod ord">
          <pc:chgData name="Guy, Erica (US)" userId="1fe87976-b765-4ae8-b0d1-d999fb95f92b" providerId="ADAL" clId="{C16E00C5-FDD2-4D94-9E8B-3436556C05AB}" dt="2026-07-22T12:51:17.923" v="5"/>
          <pc:sldLayoutMkLst>
            <pc:docMk/>
            <pc:sldMasterMk cId="116181866" sldId="2147484389"/>
            <pc:sldLayoutMk cId="838903389" sldId="2147484395"/>
          </pc:sldLayoutMkLst>
          <pc:spChg chg="mod">
            <ac:chgData name="Guy, Erica (US)" userId="1fe87976-b765-4ae8-b0d1-d999fb95f92b" providerId="ADAL" clId="{C16E00C5-FDD2-4D94-9E8B-3436556C05AB}" dt="2026-07-22T12:51:17.923" v="5"/>
            <ac:spMkLst>
              <pc:docMk/>
              <pc:sldMasterMk cId="116181866" sldId="2147484389"/>
              <pc:sldLayoutMk cId="838903389" sldId="2147484395"/>
              <ac:spMk id="16" creationId="{5097E0F2-76F0-E55E-93D2-A21530583088}"/>
            </ac:spMkLst>
          </pc:spChg>
        </pc:sldLayoutChg>
        <pc:sldLayoutChg chg="modSp mod ord">
          <pc:chgData name="Guy, Erica (US)" userId="1fe87976-b765-4ae8-b0d1-d999fb95f92b" providerId="ADAL" clId="{C16E00C5-FDD2-4D94-9E8B-3436556C05AB}" dt="2026-07-22T12:51:17.923" v="5"/>
          <pc:sldLayoutMkLst>
            <pc:docMk/>
            <pc:sldMasterMk cId="116181866" sldId="2147484389"/>
            <pc:sldLayoutMk cId="2743303388" sldId="2147484396"/>
          </pc:sldLayoutMkLst>
          <pc:spChg chg="mod">
            <ac:chgData name="Guy, Erica (US)" userId="1fe87976-b765-4ae8-b0d1-d999fb95f92b" providerId="ADAL" clId="{C16E00C5-FDD2-4D94-9E8B-3436556C05AB}" dt="2026-07-22T12:51:17.923" v="5"/>
            <ac:spMkLst>
              <pc:docMk/>
              <pc:sldMasterMk cId="116181866" sldId="2147484389"/>
              <pc:sldLayoutMk cId="2743303388" sldId="2147484396"/>
              <ac:spMk id="2" creationId="{3AB7AABC-E596-3DD4-F067-EE65F403E69F}"/>
            </ac:spMkLst>
          </pc:spChg>
          <pc:spChg chg="mod">
            <ac:chgData name="Guy, Erica (US)" userId="1fe87976-b765-4ae8-b0d1-d999fb95f92b" providerId="ADAL" clId="{C16E00C5-FDD2-4D94-9E8B-3436556C05AB}" dt="2026-07-22T12:51:17.923" v="5"/>
            <ac:spMkLst>
              <pc:docMk/>
              <pc:sldMasterMk cId="116181866" sldId="2147484389"/>
              <pc:sldLayoutMk cId="2743303388" sldId="2147484396"/>
              <ac:spMk id="13" creationId="{CC5B200F-128A-A9E5-EB04-FB4E99804061}"/>
            </ac:spMkLst>
          </pc:spChg>
          <pc:spChg chg="mod">
            <ac:chgData name="Guy, Erica (US)" userId="1fe87976-b765-4ae8-b0d1-d999fb95f92b" providerId="ADAL" clId="{C16E00C5-FDD2-4D94-9E8B-3436556C05AB}" dt="2026-07-22T12:51:17.923" v="5"/>
            <ac:spMkLst>
              <pc:docMk/>
              <pc:sldMasterMk cId="116181866" sldId="2147484389"/>
              <pc:sldLayoutMk cId="2743303388" sldId="2147484396"/>
              <ac:spMk id="15" creationId="{7D145D7F-2C1D-9927-7A74-883780EEF1B5}"/>
            </ac:spMkLst>
          </pc:spChg>
          <pc:spChg chg="mod">
            <ac:chgData name="Guy, Erica (US)" userId="1fe87976-b765-4ae8-b0d1-d999fb95f92b" providerId="ADAL" clId="{C16E00C5-FDD2-4D94-9E8B-3436556C05AB}" dt="2026-07-22T12:51:17.923" v="5"/>
            <ac:spMkLst>
              <pc:docMk/>
              <pc:sldMasterMk cId="116181866" sldId="2147484389"/>
              <pc:sldLayoutMk cId="2743303388" sldId="2147484396"/>
              <ac:spMk id="16" creationId="{5097E0F2-76F0-E55E-93D2-A21530583088}"/>
            </ac:spMkLst>
          </pc:spChg>
          <pc:spChg chg="mod">
            <ac:chgData name="Guy, Erica (US)" userId="1fe87976-b765-4ae8-b0d1-d999fb95f92b" providerId="ADAL" clId="{C16E00C5-FDD2-4D94-9E8B-3436556C05AB}" dt="2026-07-22T12:51:17.923" v="5"/>
            <ac:spMkLst>
              <pc:docMk/>
              <pc:sldMasterMk cId="116181866" sldId="2147484389"/>
              <pc:sldLayoutMk cId="2743303388" sldId="2147484396"/>
              <ac:spMk id="17" creationId="{17780DC2-FD89-9B65-D7B4-37572F5F9FA3}"/>
            </ac:spMkLst>
          </pc:spChg>
          <pc:spChg chg="mod">
            <ac:chgData name="Guy, Erica (US)" userId="1fe87976-b765-4ae8-b0d1-d999fb95f92b" providerId="ADAL" clId="{C16E00C5-FDD2-4D94-9E8B-3436556C05AB}" dt="2026-07-22T12:51:17.923" v="5"/>
            <ac:spMkLst>
              <pc:docMk/>
              <pc:sldMasterMk cId="116181866" sldId="2147484389"/>
              <pc:sldLayoutMk cId="2743303388" sldId="2147484396"/>
              <ac:spMk id="18" creationId="{C3187705-EBB4-8478-CD71-2AB724E07FE6}"/>
            </ac:spMkLst>
          </pc:spChg>
          <pc:spChg chg="mod">
            <ac:chgData name="Guy, Erica (US)" userId="1fe87976-b765-4ae8-b0d1-d999fb95f92b" providerId="ADAL" clId="{C16E00C5-FDD2-4D94-9E8B-3436556C05AB}" dt="2026-07-22T12:51:17.923" v="5"/>
            <ac:spMkLst>
              <pc:docMk/>
              <pc:sldMasterMk cId="116181866" sldId="2147484389"/>
              <pc:sldLayoutMk cId="2743303388" sldId="2147484396"/>
              <ac:spMk id="19" creationId="{F3188F48-CF0D-1297-3867-8EB4FFDD9719}"/>
            </ac:spMkLst>
          </pc:spChg>
        </pc:sldLayoutChg>
        <pc:sldLayoutChg chg="modSp mod ord">
          <pc:chgData name="Guy, Erica (US)" userId="1fe87976-b765-4ae8-b0d1-d999fb95f92b" providerId="ADAL" clId="{C16E00C5-FDD2-4D94-9E8B-3436556C05AB}" dt="2026-07-22T12:51:17.923" v="5"/>
          <pc:sldLayoutMkLst>
            <pc:docMk/>
            <pc:sldMasterMk cId="116181866" sldId="2147484389"/>
            <pc:sldLayoutMk cId="363808176" sldId="2147484410"/>
          </pc:sldLayoutMkLst>
          <pc:spChg chg="mod">
            <ac:chgData name="Guy, Erica (US)" userId="1fe87976-b765-4ae8-b0d1-d999fb95f92b" providerId="ADAL" clId="{C16E00C5-FDD2-4D94-9E8B-3436556C05AB}" dt="2026-07-22T12:51:17.923" v="5"/>
            <ac:spMkLst>
              <pc:docMk/>
              <pc:sldMasterMk cId="116181866" sldId="2147484389"/>
              <pc:sldLayoutMk cId="363808176" sldId="2147484410"/>
              <ac:spMk id="18" creationId="{FC3E5300-11AE-10BF-3985-9604FCCE4F24}"/>
            </ac:spMkLst>
          </pc:spChg>
          <pc:spChg chg="mod">
            <ac:chgData name="Guy, Erica (US)" userId="1fe87976-b765-4ae8-b0d1-d999fb95f92b" providerId="ADAL" clId="{C16E00C5-FDD2-4D94-9E8B-3436556C05AB}" dt="2026-07-22T12:51:17.923" v="5"/>
            <ac:spMkLst>
              <pc:docMk/>
              <pc:sldMasterMk cId="116181866" sldId="2147484389"/>
              <pc:sldLayoutMk cId="363808176" sldId="2147484410"/>
              <ac:spMk id="19" creationId="{5B46319D-0373-A949-A779-C7D378EB6EC1}"/>
            </ac:spMkLst>
          </pc:spChg>
          <pc:spChg chg="mod">
            <ac:chgData name="Guy, Erica (US)" userId="1fe87976-b765-4ae8-b0d1-d999fb95f92b" providerId="ADAL" clId="{C16E00C5-FDD2-4D94-9E8B-3436556C05AB}" dt="2026-07-22T12:51:17.923" v="5"/>
            <ac:spMkLst>
              <pc:docMk/>
              <pc:sldMasterMk cId="116181866" sldId="2147484389"/>
              <pc:sldLayoutMk cId="363808176" sldId="2147484410"/>
              <ac:spMk id="20" creationId="{314AEA4D-762F-C935-5A7E-80AE80A1609F}"/>
            </ac:spMkLst>
          </pc:spChg>
          <pc:spChg chg="mod">
            <ac:chgData name="Guy, Erica (US)" userId="1fe87976-b765-4ae8-b0d1-d999fb95f92b" providerId="ADAL" clId="{C16E00C5-FDD2-4D94-9E8B-3436556C05AB}" dt="2026-07-22T12:51:17.923" v="5"/>
            <ac:spMkLst>
              <pc:docMk/>
              <pc:sldMasterMk cId="116181866" sldId="2147484389"/>
              <pc:sldLayoutMk cId="363808176" sldId="2147484410"/>
              <ac:spMk id="35" creationId="{76A8BAA8-537D-1359-39DA-7DA9F89B2DB3}"/>
            </ac:spMkLst>
          </pc:spChg>
          <pc:spChg chg="mod">
            <ac:chgData name="Guy, Erica (US)" userId="1fe87976-b765-4ae8-b0d1-d999fb95f92b" providerId="ADAL" clId="{C16E00C5-FDD2-4D94-9E8B-3436556C05AB}" dt="2026-07-22T12:51:17.923" v="5"/>
            <ac:spMkLst>
              <pc:docMk/>
              <pc:sldMasterMk cId="116181866" sldId="2147484389"/>
              <pc:sldLayoutMk cId="363808176" sldId="2147484410"/>
              <ac:spMk id="39" creationId="{B20E565D-E4B1-A4AE-B424-3F3616E2810A}"/>
            </ac:spMkLst>
          </pc:spChg>
          <pc:spChg chg="mod">
            <ac:chgData name="Guy, Erica (US)" userId="1fe87976-b765-4ae8-b0d1-d999fb95f92b" providerId="ADAL" clId="{C16E00C5-FDD2-4D94-9E8B-3436556C05AB}" dt="2026-07-22T12:51:17.923" v="5"/>
            <ac:spMkLst>
              <pc:docMk/>
              <pc:sldMasterMk cId="116181866" sldId="2147484389"/>
              <pc:sldLayoutMk cId="363808176" sldId="2147484410"/>
              <ac:spMk id="41" creationId="{BF1D5CFB-B851-6C2F-5E2D-7DEE661EFC23}"/>
            </ac:spMkLst>
          </pc:spChg>
        </pc:sldLayoutChg>
        <pc:sldLayoutChg chg="modSp mod ord">
          <pc:chgData name="Guy, Erica (US)" userId="1fe87976-b765-4ae8-b0d1-d999fb95f92b" providerId="ADAL" clId="{C16E00C5-FDD2-4D94-9E8B-3436556C05AB}" dt="2026-07-22T12:51:17.923" v="5"/>
          <pc:sldLayoutMkLst>
            <pc:docMk/>
            <pc:sldMasterMk cId="116181866" sldId="2147484389"/>
            <pc:sldLayoutMk cId="1217733256" sldId="2147484411"/>
          </pc:sldLayoutMkLst>
          <pc:spChg chg="mod">
            <ac:chgData name="Guy, Erica (US)" userId="1fe87976-b765-4ae8-b0d1-d999fb95f92b" providerId="ADAL" clId="{C16E00C5-FDD2-4D94-9E8B-3436556C05AB}" dt="2026-07-22T12:51:17.923" v="5"/>
            <ac:spMkLst>
              <pc:docMk/>
              <pc:sldMasterMk cId="116181866" sldId="2147484389"/>
              <pc:sldLayoutMk cId="1217733256" sldId="2147484411"/>
              <ac:spMk id="2" creationId="{FFBF8B67-08E1-4958-58E7-44C85F7EF4C2}"/>
            </ac:spMkLst>
          </pc:spChg>
          <pc:spChg chg="mod">
            <ac:chgData name="Guy, Erica (US)" userId="1fe87976-b765-4ae8-b0d1-d999fb95f92b" providerId="ADAL" clId="{C16E00C5-FDD2-4D94-9E8B-3436556C05AB}" dt="2026-07-22T12:51:17.923" v="5"/>
            <ac:spMkLst>
              <pc:docMk/>
              <pc:sldMasterMk cId="116181866" sldId="2147484389"/>
              <pc:sldLayoutMk cId="1217733256" sldId="2147484411"/>
              <ac:spMk id="5" creationId="{2A0A95E9-6B13-DD34-46A2-C0839D861A39}"/>
            </ac:spMkLst>
          </pc:spChg>
          <pc:spChg chg="mod">
            <ac:chgData name="Guy, Erica (US)" userId="1fe87976-b765-4ae8-b0d1-d999fb95f92b" providerId="ADAL" clId="{C16E00C5-FDD2-4D94-9E8B-3436556C05AB}" dt="2026-07-22T12:51:17.923" v="5"/>
            <ac:spMkLst>
              <pc:docMk/>
              <pc:sldMasterMk cId="116181866" sldId="2147484389"/>
              <pc:sldLayoutMk cId="1217733256" sldId="2147484411"/>
              <ac:spMk id="15" creationId="{0526499B-29EB-0689-E193-716E4B0EBE52}"/>
            </ac:spMkLst>
          </pc:spChg>
          <pc:spChg chg="mod">
            <ac:chgData name="Guy, Erica (US)" userId="1fe87976-b765-4ae8-b0d1-d999fb95f92b" providerId="ADAL" clId="{C16E00C5-FDD2-4D94-9E8B-3436556C05AB}" dt="2026-07-22T12:51:17.923" v="5"/>
            <ac:spMkLst>
              <pc:docMk/>
              <pc:sldMasterMk cId="116181866" sldId="2147484389"/>
              <pc:sldLayoutMk cId="1217733256" sldId="2147484411"/>
              <ac:spMk id="16" creationId="{5097E0F2-76F0-E55E-93D2-A21530583088}"/>
            </ac:spMkLst>
          </pc:spChg>
          <pc:spChg chg="mod">
            <ac:chgData name="Guy, Erica (US)" userId="1fe87976-b765-4ae8-b0d1-d999fb95f92b" providerId="ADAL" clId="{C16E00C5-FDD2-4D94-9E8B-3436556C05AB}" dt="2026-07-22T12:51:17.923" v="5"/>
            <ac:spMkLst>
              <pc:docMk/>
              <pc:sldMasterMk cId="116181866" sldId="2147484389"/>
              <pc:sldLayoutMk cId="1217733256" sldId="2147484411"/>
              <ac:spMk id="17" creationId="{3E257A32-0EF4-879A-7880-BFADE6451D9D}"/>
            </ac:spMkLst>
          </pc:spChg>
          <pc:spChg chg="mod">
            <ac:chgData name="Guy, Erica (US)" userId="1fe87976-b765-4ae8-b0d1-d999fb95f92b" providerId="ADAL" clId="{C16E00C5-FDD2-4D94-9E8B-3436556C05AB}" dt="2026-07-22T12:51:17.923" v="5"/>
            <ac:spMkLst>
              <pc:docMk/>
              <pc:sldMasterMk cId="116181866" sldId="2147484389"/>
              <pc:sldLayoutMk cId="1217733256" sldId="2147484411"/>
              <ac:spMk id="20" creationId="{1E7402B7-97ED-4A39-E75B-29454609CA41}"/>
            </ac:spMkLst>
          </pc:spChg>
        </pc:sldLayoutChg>
        <pc:sldLayoutChg chg="modSp mod ord">
          <pc:chgData name="Guy, Erica (US)" userId="1fe87976-b765-4ae8-b0d1-d999fb95f92b" providerId="ADAL" clId="{C16E00C5-FDD2-4D94-9E8B-3436556C05AB}" dt="2026-07-22T12:51:17.923" v="5"/>
          <pc:sldLayoutMkLst>
            <pc:docMk/>
            <pc:sldMasterMk cId="116181866" sldId="2147484389"/>
            <pc:sldLayoutMk cId="4151758887" sldId="2147484412"/>
          </pc:sldLayoutMkLst>
          <pc:spChg chg="mod">
            <ac:chgData name="Guy, Erica (US)" userId="1fe87976-b765-4ae8-b0d1-d999fb95f92b" providerId="ADAL" clId="{C16E00C5-FDD2-4D94-9E8B-3436556C05AB}" dt="2026-07-22T12:51:17.923" v="5"/>
            <ac:spMkLst>
              <pc:docMk/>
              <pc:sldMasterMk cId="116181866" sldId="2147484389"/>
              <pc:sldLayoutMk cId="4151758887" sldId="2147484412"/>
              <ac:spMk id="2" creationId="{3AB7AABC-E596-3DD4-F067-EE65F403E69F}"/>
            </ac:spMkLst>
          </pc:spChg>
          <pc:spChg chg="mod">
            <ac:chgData name="Guy, Erica (US)" userId="1fe87976-b765-4ae8-b0d1-d999fb95f92b" providerId="ADAL" clId="{C16E00C5-FDD2-4D94-9E8B-3436556C05AB}" dt="2026-07-22T12:51:17.923" v="5"/>
            <ac:spMkLst>
              <pc:docMk/>
              <pc:sldMasterMk cId="116181866" sldId="2147484389"/>
              <pc:sldLayoutMk cId="4151758887" sldId="2147484412"/>
              <ac:spMk id="13" creationId="{CC5B200F-128A-A9E5-EB04-FB4E99804061}"/>
            </ac:spMkLst>
          </pc:spChg>
          <pc:spChg chg="mod">
            <ac:chgData name="Guy, Erica (US)" userId="1fe87976-b765-4ae8-b0d1-d999fb95f92b" providerId="ADAL" clId="{C16E00C5-FDD2-4D94-9E8B-3436556C05AB}" dt="2026-07-22T12:51:17.923" v="5"/>
            <ac:spMkLst>
              <pc:docMk/>
              <pc:sldMasterMk cId="116181866" sldId="2147484389"/>
              <pc:sldLayoutMk cId="4151758887" sldId="2147484412"/>
              <ac:spMk id="15" creationId="{7D145D7F-2C1D-9927-7A74-883780EEF1B5}"/>
            </ac:spMkLst>
          </pc:spChg>
          <pc:spChg chg="mod">
            <ac:chgData name="Guy, Erica (US)" userId="1fe87976-b765-4ae8-b0d1-d999fb95f92b" providerId="ADAL" clId="{C16E00C5-FDD2-4D94-9E8B-3436556C05AB}" dt="2026-07-22T12:51:17.923" v="5"/>
            <ac:spMkLst>
              <pc:docMk/>
              <pc:sldMasterMk cId="116181866" sldId="2147484389"/>
              <pc:sldLayoutMk cId="4151758887" sldId="2147484412"/>
              <ac:spMk id="16" creationId="{5097E0F2-76F0-E55E-93D2-A21530583088}"/>
            </ac:spMkLst>
          </pc:spChg>
          <pc:spChg chg="mod">
            <ac:chgData name="Guy, Erica (US)" userId="1fe87976-b765-4ae8-b0d1-d999fb95f92b" providerId="ADAL" clId="{C16E00C5-FDD2-4D94-9E8B-3436556C05AB}" dt="2026-07-22T12:51:17.923" v="5"/>
            <ac:spMkLst>
              <pc:docMk/>
              <pc:sldMasterMk cId="116181866" sldId="2147484389"/>
              <pc:sldLayoutMk cId="4151758887" sldId="2147484412"/>
              <ac:spMk id="17" creationId="{17780DC2-FD89-9B65-D7B4-37572F5F9FA3}"/>
            </ac:spMkLst>
          </pc:spChg>
          <pc:spChg chg="mod">
            <ac:chgData name="Guy, Erica (US)" userId="1fe87976-b765-4ae8-b0d1-d999fb95f92b" providerId="ADAL" clId="{C16E00C5-FDD2-4D94-9E8B-3436556C05AB}" dt="2026-07-22T12:51:17.923" v="5"/>
            <ac:spMkLst>
              <pc:docMk/>
              <pc:sldMasterMk cId="116181866" sldId="2147484389"/>
              <pc:sldLayoutMk cId="4151758887" sldId="2147484412"/>
              <ac:spMk id="18" creationId="{C3187705-EBB4-8478-CD71-2AB724E07FE6}"/>
            </ac:spMkLst>
          </pc:spChg>
          <pc:spChg chg="mod">
            <ac:chgData name="Guy, Erica (US)" userId="1fe87976-b765-4ae8-b0d1-d999fb95f92b" providerId="ADAL" clId="{C16E00C5-FDD2-4D94-9E8B-3436556C05AB}" dt="2026-07-22T12:51:17.923" v="5"/>
            <ac:spMkLst>
              <pc:docMk/>
              <pc:sldMasterMk cId="116181866" sldId="2147484389"/>
              <pc:sldLayoutMk cId="4151758887" sldId="2147484412"/>
              <ac:spMk id="19" creationId="{F3188F48-CF0D-1297-3867-8EB4FFDD9719}"/>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000000"/>
                </a:solidFill>
                <a:latin typeface="Arial" panose="020B0604020202020204" pitchFamily="34" charset="0"/>
              </a:rPr>
              <a:t>Section 2H.05 is added to </a:t>
            </a:r>
            <a:r>
              <a:rPr lang="en-US" dirty="0"/>
              <a:t>provide Option, Guidance, Standard and Support statements related to Jurisdictional Boundary signs (“Political Boundary signs” in the previous version of the MUTCD) and to differentiate between State Welcome signs and Jurisdictional Boundary signs.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Jurisdictional boundary signs mark the location of a jurisdictional boundary of a State, county, or municipality or the limits of an unincorporated municipal-level community, Tribal Nation, or governmental district where legal jurisdiction, road maintenance responsibility, or emergency response obligation changes.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algn="l"/>
            <a:r>
              <a:rPr lang="en-US" b="0" i="0" u="none" strike="noStrike" baseline="0" dirty="0">
                <a:cs typeface="Arial" panose="020B0604020202020204" pitchFamily="34" charset="0"/>
              </a:rPr>
              <a:t>Section 2H.07 is added to provide provisions for State Welcome signs. A State Welcome sign may be located at or in the vicinity of the State boundary. State Welcome signs may display the State seal or the State flag, the officially-adopted State motto or slogan, and the name of the Governor, in addition to the State name. State Welcome signs may use legend and background colors that provide adequate visual contrast rather than the standard sign colors.</a:t>
            </a:r>
            <a:endParaRPr lang="en-US" dirty="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3394855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u="none" strike="noStrike" baseline="0">
                <a:solidFill>
                  <a:srgbClr val="000000"/>
                </a:solidFill>
                <a:latin typeface="Arial" panose="020B0604020202020204" pitchFamily="34" charset="0"/>
              </a:rPr>
              <a:t>The section title was changed to better align with the stated intent of these signs, which is to orient road users on the roadway based on geographic features.</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1265845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Section 2H.08 is added to provide an Option, Standard, and Guidance regarding Future Interstate Corridor Signs (I2-4 and I2-4a).</a:t>
            </a:r>
          </a:p>
          <a:p>
            <a:endParaRPr lang="en-US" sz="1200" dirty="0">
              <a:latin typeface="Arial" panose="020B0604020202020204" pitchFamily="34" charset="0"/>
              <a:cs typeface="Arial" panose="020B0604020202020204" pitchFamily="34" charset="0"/>
            </a:endParaRPr>
          </a:p>
          <a:p>
            <a:pPr algn="l"/>
            <a:r>
              <a:rPr lang="en-US" sz="1200" b="0" i="0" u="none" strike="noStrike" baseline="0" dirty="0">
                <a:solidFill>
                  <a:srgbClr val="0000FF"/>
                </a:solidFill>
                <a:latin typeface="Arial" panose="020B0604020202020204" pitchFamily="34" charset="0"/>
                <a:cs typeface="Arial" panose="020B0604020202020204" pitchFamily="34" charset="0"/>
              </a:rPr>
              <a:t>The Future Interstate Corridor (I2-4 and I2-4a) signs may be used sparingly along an existing route that will be reconstructed as an Interstate route or along an existing route adjacent to a corridor through which an Interstate route will be constructed, in accordance with the Policy and Conditions stated in 23 CFR 470, Appendix C.</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583208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Section 2H.09 is added to </a:t>
            </a:r>
            <a:r>
              <a:rPr lang="en-US" sz="1200" b="0" i="0" u="none" strike="noStrike" baseline="0">
                <a:solidFill>
                  <a:srgbClr val="0000FF"/>
                </a:solidFill>
                <a:latin typeface="Arial" panose="020B0604020202020204" pitchFamily="34" charset="0"/>
                <a:cs typeface="Arial" panose="020B0604020202020204" pitchFamily="34" charset="0"/>
              </a:rPr>
              <a:t>standardize the design and use of Project Information Signs and</a:t>
            </a:r>
            <a:r>
              <a:rPr lang="en-US" sz="1200">
                <a:latin typeface="Arial" panose="020B0604020202020204" pitchFamily="34" charset="0"/>
                <a:cs typeface="Arial" panose="020B0604020202020204" pitchFamily="34" charset="0"/>
              </a:rPr>
              <a:t> provides an Option, Standard, and Guidance regarding Project Information Signs (I2-5).</a:t>
            </a:r>
          </a:p>
          <a:p>
            <a:endParaRPr lang="en-US" sz="1200">
              <a:latin typeface="Arial" panose="020B0604020202020204" pitchFamily="34" charset="0"/>
              <a:cs typeface="Arial" panose="020B0604020202020204" pitchFamily="34" charset="0"/>
            </a:endParaRPr>
          </a:p>
          <a:p>
            <a:pPr algn="l"/>
            <a:r>
              <a:rPr lang="en-US" sz="1200" b="0" i="0" u="none" strike="noStrike" baseline="0">
                <a:solidFill>
                  <a:srgbClr val="0000FF"/>
                </a:solidFill>
                <a:latin typeface="Arial" panose="020B0604020202020204" pitchFamily="34" charset="0"/>
                <a:cs typeface="Arial" panose="020B0604020202020204" pitchFamily="34" charset="0"/>
              </a:rPr>
              <a:t>The Project Information (I2-5) sign provides limited information to road users about a highway construction project on which work is imminently forthcoming or ongoing.</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1201870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New Section 2H.10 provides options and guidance on the use of grade separated roadway identification signs.</a:t>
            </a:r>
          </a:p>
          <a:p>
            <a:endParaRPr lang="en-US" sz="1200">
              <a:latin typeface="Arial" panose="020B0604020202020204" pitchFamily="34" charset="0"/>
              <a:cs typeface="Arial" panose="020B0604020202020204" pitchFamily="34" charset="0"/>
            </a:endParaRPr>
          </a:p>
          <a:p>
            <a:pPr algn="l"/>
            <a:r>
              <a:rPr lang="en-US" sz="1200" b="0" i="0" u="none" strike="noStrike" baseline="0">
                <a:solidFill>
                  <a:srgbClr val="0000FF"/>
                </a:solidFill>
                <a:latin typeface="Arial" panose="020B0604020202020204" pitchFamily="34" charset="0"/>
                <a:cs typeface="Arial" panose="020B0604020202020204" pitchFamily="34" charset="0"/>
              </a:rPr>
              <a:t>The Grade-Separated Roadway Identification (I2-3 and, I2-3a) signs may be used to identify a grade separation of another highway or other transportation facility such as a railway,</a:t>
            </a:r>
            <a:r>
              <a:rPr lang="en-US" sz="1200" b="0" i="0" u="none" strike="noStrike" baseline="0">
                <a:solidFill>
                  <a:srgbClr val="000000"/>
                </a:solidFill>
                <a:latin typeface="Arial" panose="020B0604020202020204" pitchFamily="34" charset="0"/>
                <a:cs typeface="Arial" panose="020B0604020202020204" pitchFamily="34" charset="0"/>
              </a:rPr>
              <a:t> </a:t>
            </a:r>
            <a:r>
              <a:rPr lang="en-US" sz="1200" b="0" i="0" u="none" strike="noStrike" baseline="0">
                <a:solidFill>
                  <a:srgbClr val="0000FF"/>
                </a:solidFill>
                <a:latin typeface="Arial" panose="020B0604020202020204" pitchFamily="34" charset="0"/>
                <a:cs typeface="Arial" panose="020B0604020202020204" pitchFamily="34" charset="0"/>
              </a:rPr>
              <a:t>bikeway, or pathway.</a:t>
            </a:r>
            <a:endParaRPr lang="en-US" sz="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3399089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Section 2H.11 revises an Option to indicate that Intermediate Reference Location Signs may be installed at one tenth of a mile, two tenths of a mile, or one-half mile intervals.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4532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Section 2H.12 adds a Standard to clarify that the display of decimal point and zero numeral is required on Intermediate Enhanced Reference Location (D10-5) signs used at the integer mile point.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r>
              <a:rPr lang="en-US"/>
              <a:t>The option allowing a blue background is removed, requiring all enhanced reference location signs to have a green background.</a:t>
            </a:r>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4185336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2H.13, Guidance is changed to a Standard: “The State or local acknowledgment sign policy shall include all of the provisions regarding placement and design of Acknowledgment signs and plaques that are contained in this Section.” This change is made to ensure sign design and placement of these signs does not conflict with other provisions in the MUTCD.</a:t>
            </a:r>
          </a:p>
          <a:p>
            <a:endParaRPr lang="en-US" dirty="0"/>
          </a:p>
          <a:p>
            <a:r>
              <a:rPr lang="en-US" dirty="0"/>
              <a:t>A Standard is added to require Acknowledgment signs and plaques to have a white legend and border on a blue background. Acknowledgment signs shall be independent post-mounted roadside installations only and shall not be mounted overhead. This change is made to ensure these signs are consistent with other service type signs and maintain their purpose of acknowledging sponsors of services only.</a:t>
            </a:r>
          </a:p>
          <a:p>
            <a:endParaRPr lang="en-US" dirty="0"/>
          </a:p>
          <a:p>
            <a:r>
              <a:rPr lang="en-US" dirty="0"/>
              <a:t>An Option and Standard are added for Rest Area and Welcome Center Acknowledgement signs.</a:t>
            </a:r>
          </a:p>
          <a:p>
            <a:endParaRPr lang="en-US" dirty="0"/>
          </a:p>
          <a:p>
            <a:r>
              <a:rPr lang="en-US" dirty="0"/>
              <a:t>Additional design provisions related to orientation, dimension, area of the sign, and sizing the sign are added as well.</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a:p>
        </p:txBody>
      </p:sp>
    </p:spTree>
    <p:extLst>
      <p:ext uri="{BB962C8B-B14F-4D97-AF65-F5344CB8AC3E}">
        <p14:creationId xmlns:p14="http://schemas.microsoft.com/office/powerpoint/2010/main" val="8514499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gn="l"/>
            <a:r>
              <a:rPr lang="en-US" sz="1200">
                <a:latin typeface="Arial" panose="020B0604020202020204" pitchFamily="34" charset="0"/>
                <a:cs typeface="Arial" panose="020B0604020202020204" pitchFamily="34" charset="0"/>
              </a:rPr>
              <a:t>An Option is added which states that i</a:t>
            </a:r>
            <a:r>
              <a:rPr lang="en-US" sz="1200" b="0" i="0" u="none" strike="noStrike" baseline="0">
                <a:solidFill>
                  <a:srgbClr val="0000FF"/>
                </a:solidFill>
                <a:latin typeface="Arial" panose="020B0604020202020204" pitchFamily="34" charset="0"/>
                <a:cs typeface="Arial" panose="020B0604020202020204" pitchFamily="34" charset="0"/>
              </a:rPr>
              <a:t>f a specific outlet of a business with multiple locations in the same area is the sponsoring entity, such as a franchisee, the area reserved for the sponsor acknowledgment name or logo may include the name of the municipality or neighborhood in which the sponsoring entity is located.</a:t>
            </a:r>
          </a:p>
          <a:p>
            <a:pPr algn="l"/>
            <a:endParaRPr lang="en-US" sz="1200" b="0" i="0" u="none" strike="noStrike" baseline="0">
              <a:solidFill>
                <a:srgbClr val="0000FF"/>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latin typeface="Arial" panose="020B0604020202020204" pitchFamily="34" charset="0"/>
                <a:cs typeface="Arial" panose="020B0604020202020204" pitchFamily="34" charset="0"/>
              </a:rPr>
              <a:t>An Option is added to permit Acknowledgement plaques to be mounted below General Service signs to acknowledge a sponsor of a corridor- or region- based highway related service including </a:t>
            </a:r>
            <a:r>
              <a:rPr lang="en-US" sz="1200" b="0" i="0" u="none" strike="noStrike" baseline="0">
                <a:solidFill>
                  <a:srgbClr val="000000"/>
                </a:solidFill>
                <a:latin typeface="Arial" panose="020B0604020202020204" pitchFamily="34" charset="0"/>
                <a:cs typeface="Arial" panose="020B0604020202020204" pitchFamily="34" charset="0"/>
              </a:rPr>
              <a:t>Radio-Weather Information (D12–1), Radio-Traffic Information (D12–1a), TRAVEL INFO CALL 511 (D12–5 and D12–5a), and Roadside Assistance (D12–6) signs.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a:solidFill>
                  <a:srgbClr val="000000"/>
                </a:solidFill>
                <a:latin typeface="Arial" panose="020B0604020202020204" pitchFamily="34" charset="0"/>
                <a:cs typeface="Arial" panose="020B0604020202020204" pitchFamily="34" charset="0"/>
              </a:rPr>
              <a:t>Additionally, an Acknowledgment plaque shall not be mounted in conjunction with any other sign or traffic control device. An Acknowledgment plaque shall not be used alone or without one of the General Service signs specified in Paragraph 18 of this Section. </a:t>
            </a:r>
            <a:r>
              <a:rPr lang="en-US" sz="1800" b="0" i="0" u="none" strike="noStrike" baseline="0">
                <a:solidFill>
                  <a:srgbClr val="000000"/>
                </a:solidFill>
              </a:rPr>
              <a:t>	</a:t>
            </a:r>
          </a:p>
          <a:p>
            <a:pPr algn="l"/>
            <a:endParaRPr lang="en-US"/>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a:p>
        </p:txBody>
      </p:sp>
    </p:spTree>
    <p:extLst>
      <p:ext uri="{BB962C8B-B14F-4D97-AF65-F5344CB8AC3E}">
        <p14:creationId xmlns:p14="http://schemas.microsoft.com/office/powerpoint/2010/main" val="353586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New Section 2H.14 is added to address signs for Alternative Fuels Corridors.</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Alternative Fuels Corridor sign informs road users of the highway segments that have been designated by FHWA as “Corridor Ready” and use either General Service or Specific Service signs in advance of each interchange or intersection for the fuel service along that corridor.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Eligible fuel services for Alternative Fuels Corridors are electric vehicle charging, compressed natural gas, liquid natural gas, liquified petroleum, and hydrogen.” (Preamble of Federal Register)</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a:p>
        </p:txBody>
      </p:sp>
    </p:spTree>
    <p:extLst>
      <p:ext uri="{BB962C8B-B14F-4D97-AF65-F5344CB8AC3E}">
        <p14:creationId xmlns:p14="http://schemas.microsoft.com/office/powerpoint/2010/main" val="3102427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In new Section 2H.14, two new figures are added showing examples of signing for an Alternative Fuels Corridor and typical signing from a freeway exit ramp to a service facility.</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20</a:t>
            </a:fld>
            <a:endParaRPr lang="en-US" altLang="en-US"/>
          </a:p>
        </p:txBody>
      </p:sp>
    </p:spTree>
    <p:extLst>
      <p:ext uri="{BB962C8B-B14F-4D97-AF65-F5344CB8AC3E}">
        <p14:creationId xmlns:p14="http://schemas.microsoft.com/office/powerpoint/2010/main" val="13302467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Let us now turn to the changes in Chapter 2I: General Service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21</a:t>
            </a:fld>
            <a:endParaRPr lang="en-US" altLang="en-US"/>
          </a:p>
        </p:txBody>
      </p:sp>
    </p:spTree>
    <p:extLst>
      <p:ext uri="{BB962C8B-B14F-4D97-AF65-F5344CB8AC3E}">
        <p14:creationId xmlns:p14="http://schemas.microsoft.com/office/powerpoint/2010/main" val="23540964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A Standard is added for the EV Charging General Service sign eligibility criteria for Direct Current Fast Chargers provided in 23 CFR 35 680.106 and continuous operation at least 16 hours per day, 7 days per week.</a:t>
            </a:r>
          </a:p>
          <a:p>
            <a:endParaRPr lang="en-US"/>
          </a:p>
          <a:p>
            <a:r>
              <a:rPr lang="en-US"/>
              <a:t>A Standard is revised to specify that the use of the Hospital (D9-2) sign or the HOSPITAL (D9-13aP) plaque is limited to facilities that operate 24 hours per day, 7 days per week.</a:t>
            </a:r>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An Option is added that the Emergency Medical Services (D9-13) sign may be used for facilities that provide emergency medical care but do not operate on a full-time basis.</a:t>
            </a:r>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22</a:t>
            </a:fld>
            <a:endParaRPr lang="en-US" altLang="en-US"/>
          </a:p>
        </p:txBody>
      </p:sp>
    </p:spTree>
    <p:extLst>
      <p:ext uri="{BB962C8B-B14F-4D97-AF65-F5344CB8AC3E}">
        <p14:creationId xmlns:p14="http://schemas.microsoft.com/office/powerpoint/2010/main" val="4876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New Guidance is added that where General Service signs are used along routes with exit numbering, the General Service sign should include the exit number within the sign face.</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23</a:t>
            </a:fld>
            <a:endParaRPr lang="en-US" altLang="en-US"/>
          </a:p>
        </p:txBody>
      </p:sp>
    </p:spTree>
    <p:extLst>
      <p:ext uri="{BB962C8B-B14F-4D97-AF65-F5344CB8AC3E}">
        <p14:creationId xmlns:p14="http://schemas.microsoft.com/office/powerpoint/2010/main" val="195567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Public telephones are removed from the criteria for General Service sign eligibility due to the prevalence of cell phones. Public telephone availability may still be considered in areas with poor cellular service.</a:t>
            </a:r>
          </a:p>
          <a:p>
            <a:endParaRPr lang="en-US"/>
          </a:p>
          <a:p>
            <a:r>
              <a:rPr lang="en-US"/>
              <a:t>Criteria are added for EV Charging General Service signs.</a:t>
            </a:r>
          </a:p>
          <a:p>
            <a:endParaRPr lang="en-US"/>
          </a:p>
          <a:p>
            <a:r>
              <a:rPr lang="en-US"/>
              <a:t>An option is added that states a TRUCK EXTERNAL POWER (D9-16aP) plaque may be mounted below the Truck Parking (D9-16) sign to indicate the availability of receptables providing power for electrical devices within the truck.</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24</a:t>
            </a:fld>
            <a:endParaRPr lang="en-US" altLang="en-US"/>
          </a:p>
        </p:txBody>
      </p:sp>
    </p:spTree>
    <p:extLst>
      <p:ext uri="{BB962C8B-B14F-4D97-AF65-F5344CB8AC3E}">
        <p14:creationId xmlns:p14="http://schemas.microsoft.com/office/powerpoint/2010/main" val="8950866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b="0" i="0" u="none" strike="noStrike" baseline="0">
                <a:solidFill>
                  <a:srgbClr val="000000"/>
                </a:solidFill>
                <a:latin typeface="Arial" panose="020B0604020202020204" pitchFamily="34" charset="0"/>
              </a:rPr>
              <a:t>Guidance recommending that names or logos of businesses designated as Interstate Oasis not be included in the Interstate Oasis sign is removed.  Instead, a new Option is added permitting the name of the business designated as an Interstate Oasis to be provided below the Interstate Oasis legend on the D5–12 sign if Specific Service signing is not used at the interchange. This change is based on experience with signing for the Interstate Oasis areas and recognizes that it may be appropriate to include business names. </a:t>
            </a:r>
          </a:p>
          <a:p>
            <a:endParaRPr lang="en-US" sz="1800" b="0" i="0" u="none" strike="noStrike" baseline="0">
              <a:solidFill>
                <a:srgbClr val="000000"/>
              </a:solidFill>
              <a:latin typeface="Arial" panose="020B0604020202020204" pitchFamily="34" charset="0"/>
            </a:endParaRPr>
          </a:p>
          <a:p>
            <a:r>
              <a:rPr lang="en-US" sz="1800" b="0" i="0" u="none" strike="noStrike" baseline="0">
                <a:solidFill>
                  <a:srgbClr val="000000"/>
                </a:solidFill>
                <a:latin typeface="Arial" panose="020B0604020202020204" pitchFamily="34" charset="0"/>
              </a:rPr>
              <a:t>The Interstate Oasis symbol panel is removed, along with the related Standard, based on poor comprehension of the symbol and the fact that no State currently uses the symbol. </a:t>
            </a:r>
          </a:p>
          <a:p>
            <a:endParaRPr lang="en-US" sz="1800" b="0" i="0" u="none" strike="noStrike" baseline="0">
              <a:solidFill>
                <a:srgbClr val="000000"/>
              </a:solidFill>
              <a:latin typeface="Arial" panose="020B0604020202020204" pitchFamily="34" charset="0"/>
            </a:endParaRPr>
          </a:p>
          <a:p>
            <a:r>
              <a:rPr lang="en-US" sz="1800" b="0" i="0" u="none" strike="noStrike" baseline="0">
                <a:solidFill>
                  <a:srgbClr val="000000"/>
                </a:solidFill>
                <a:latin typeface="Arial" panose="020B0604020202020204" pitchFamily="34" charset="0"/>
              </a:rPr>
              <a:t>Finally, a new Interstate Oasis Directional (D5–12b) sign is added to provide road users the direction and distance to the Interstate Oasis from an exit ramp.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25</a:t>
            </a:fld>
            <a:endParaRPr lang="en-US" altLang="en-US"/>
          </a:p>
        </p:txBody>
      </p:sp>
    </p:spTree>
    <p:extLst>
      <p:ext uri="{BB962C8B-B14F-4D97-AF65-F5344CB8AC3E}">
        <p14:creationId xmlns:p14="http://schemas.microsoft.com/office/powerpoint/2010/main" val="29095008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The number of supplemental sign panels installed with Tourist Information or Welcome Center signs should be limited </a:t>
            </a:r>
            <a:r>
              <a:rPr lang="en-US" b="0"/>
              <a:t>to three so as not to impose an undue informational load on the road user.</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26</a:t>
            </a:fld>
            <a:endParaRPr lang="en-US" altLang="en-US"/>
          </a:p>
        </p:txBody>
      </p:sp>
    </p:spTree>
    <p:extLst>
      <p:ext uri="{BB962C8B-B14F-4D97-AF65-F5344CB8AC3E}">
        <p14:creationId xmlns:p14="http://schemas.microsoft.com/office/powerpoint/2010/main" val="35725894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Two new signs are added in Section 2I.09: Radio-Traffic Information (D12-1a) and Urgent Message When Flashing (D12-1bP). </a:t>
            </a:r>
          </a:p>
          <a:p>
            <a:endParaRPr lang="en-US"/>
          </a:p>
          <a:p>
            <a:r>
              <a:rPr lang="en-US"/>
              <a:t>An Option is added to mount the D12-1bP plaque below D12-1 or D12-1a sign when supplemented by warning beacons that flash only when a message related to adverse travel conditions is being broadcast.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27</a:t>
            </a:fld>
            <a:endParaRPr lang="en-US" altLang="en-US"/>
          </a:p>
        </p:txBody>
      </p:sp>
    </p:spTree>
    <p:extLst>
      <p:ext uri="{BB962C8B-B14F-4D97-AF65-F5344CB8AC3E}">
        <p14:creationId xmlns:p14="http://schemas.microsoft.com/office/powerpoint/2010/main" val="3475848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Two new sections are created specifically for the Channel 9 Monitored Sign and Emergency Call 911 Sign with options and standards previously in the MUTCD.</a:t>
            </a:r>
          </a:p>
          <a:p>
            <a:endParaRPr lang="en-US"/>
          </a:p>
          <a:p>
            <a:r>
              <a:rPr lang="en-US"/>
              <a:t>A new section is also added for the new Roadside Assistance Sign (D12-6).</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28</a:t>
            </a:fld>
            <a:endParaRPr lang="en-US" altLang="en-US"/>
          </a:p>
        </p:txBody>
      </p:sp>
    </p:spTree>
    <p:extLst>
      <p:ext uri="{BB962C8B-B14F-4D97-AF65-F5344CB8AC3E}">
        <p14:creationId xmlns:p14="http://schemas.microsoft.com/office/powerpoint/2010/main" val="27539770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The Travel Info Call 511 Sign Option is revised to allow for pictographs to be displayed in place of the TRAVEL INFO CALL 511 legend. This change is made to provide agencies greater flexibility in program identification.</a:t>
            </a:r>
          </a:p>
          <a:p>
            <a:endParaRPr lang="en-US"/>
          </a:p>
          <a:p>
            <a:r>
              <a:rPr lang="en-US"/>
              <a:t>A Standard is added regarding the pictograph height. This change is made to provide uniformity in the size of travel information signing.</a:t>
            </a:r>
          </a:p>
          <a:p>
            <a:r>
              <a:rPr lang="en-US"/>
              <a:t>The maximum height of the pictograph shall not exceed the height of the 511 pictograph on the standard sign size specified for the roadway classification in Table 2H-1.</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29</a:t>
            </a:fld>
            <a:endParaRPr lang="en-US" altLang="en-US"/>
          </a:p>
        </p:txBody>
      </p:sp>
    </p:spTree>
    <p:extLst>
      <p:ext uri="{BB962C8B-B14F-4D97-AF65-F5344CB8AC3E}">
        <p14:creationId xmlns:p14="http://schemas.microsoft.com/office/powerpoint/2010/main" val="2328498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This presentation will focus on the significant changes to Chapters 2H and 2I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For Section 2I.14 regarding Carpool and Ridesharing Signing, the Standard is revised to include that the maximum horizontal dimension is 30 inches. This change is made to maintain the primacy of other more critical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30</a:t>
            </a:fld>
            <a:endParaRPr lang="en-US" altLang="en-US"/>
          </a:p>
        </p:txBody>
      </p:sp>
    </p:spTree>
    <p:extLst>
      <p:ext uri="{BB962C8B-B14F-4D97-AF65-F5344CB8AC3E}">
        <p14:creationId xmlns:p14="http://schemas.microsoft.com/office/powerpoint/2010/main" val="26128035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New Section 2I.15 adds provisions for Truck Parking Availability signage that may be used to display the number of available truck parking spaces at roadside areas such as rest areas, welcome centers, and weigh stations, and at facilities off a highway that are open to the public and provide parking for commercial vehicles.</a:t>
            </a:r>
          </a:p>
          <a:p>
            <a:endParaRPr lang="en-US" dirty="0"/>
          </a:p>
          <a:p>
            <a:r>
              <a:rPr lang="en-US" dirty="0"/>
              <a:t>The Truck Parking Availability General Service (D9-16b through D9-16e) signs (see Figure 2I-9) shall include a changeable message element with a white changeable legend on a black opaque background that displays only the number of parking spaces currently available at each location or the legend FULL.</a:t>
            </a:r>
          </a:p>
          <a:p>
            <a:endParaRPr lang="en-US" dirty="0"/>
          </a:p>
          <a:p>
            <a:r>
              <a:rPr lang="en-US" dirty="0"/>
              <a:t>Truck Parking Availability signs should be located 3 to 5 miles in advance of the nearest parking facility. The parking facilities displayed on the sign should be no more than 60 miles from the sign location.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31</a:t>
            </a:fld>
            <a:endParaRPr lang="en-US" altLang="en-US"/>
          </a:p>
        </p:txBody>
      </p:sp>
    </p:spTree>
    <p:extLst>
      <p:ext uri="{BB962C8B-B14F-4D97-AF65-F5344CB8AC3E}">
        <p14:creationId xmlns:p14="http://schemas.microsoft.com/office/powerpoint/2010/main" val="34784759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b="0" i="0" u="none">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200" b="0" u="sng">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32</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solidFill>
                  <a:srgbClr val="000000"/>
                </a:solidFill>
                <a:effectLst/>
                <a:latin typeface="Arial" panose="020B0604020202020204" pitchFamily="34" charset="0"/>
              </a:rPr>
              <a:t>Let us begin with the changes to Chapter 2H: </a:t>
            </a:r>
            <a:r>
              <a:rPr lang="en-US"/>
              <a:t>General Information Signs</a:t>
            </a:r>
            <a:r>
              <a:rPr lang="en-US" sz="1200">
                <a:solidFill>
                  <a:srgbClr val="000000"/>
                </a:solidFill>
                <a:effectLst/>
                <a:latin typeface="Arial" panose="020B0604020202020204" pitchFamily="34" charset="0"/>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solidFill>
                  <a:srgbClr val="000000"/>
                </a:solidFill>
                <a:effectLst/>
                <a:latin typeface="Arial" panose="020B0604020202020204" pitchFamily="34" charset="0"/>
              </a:rPr>
              <a:t>General </a:t>
            </a:r>
            <a:r>
              <a:rPr lang="en-US"/>
              <a:t>Information signs provide road users with navigational or orientation, geographic, or other information useful for traffic operational purposes.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4002795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All signs are re-designated in Chapter 2H to be consistent with the alphanumeric designations for all other signs in the MUTCD.</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2088374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In Section 2H.01, there is a new Option to use a Passengers Only Ferry Terminal (I3-10) symbol sign with a FERRY (I3-10P) plaque </a:t>
            </a:r>
            <a:r>
              <a:rPr lang="en-US" sz="1200" b="0" i="0" u="none" strike="noStrike" baseline="0" dirty="0">
                <a:solidFill>
                  <a:srgbClr val="000000"/>
                </a:solidFill>
                <a:latin typeface="Arial" panose="020B0604020202020204" pitchFamily="34" charset="0"/>
              </a:rPr>
              <a:t>mounted below to provide directional information to passenger only ferry terminals</a:t>
            </a:r>
            <a:r>
              <a:rPr lang="en-US" sz="1200" dirty="0"/>
              <a:t>.</a:t>
            </a:r>
          </a:p>
          <a:p>
            <a:endParaRPr lang="en-US" sz="1200" dirty="0"/>
          </a:p>
          <a:p>
            <a:r>
              <a:rPr lang="en-US" sz="1200" dirty="0"/>
              <a:t>A new Standard statement prohibits promotional descriptive messages that are not relevant to navigation and orientation, such as “Scenic” or “Historic,” in the legends of General Information signs, except as otherwise provided in this Chapter or in cases where these terms are part of an official name, such as for a Scenic Byway or Historic District. This clarification is needed to ensure that traffic control devices are employed only for their intended purpose of regulating, warning, and guiding road users.</a:t>
            </a:r>
          </a:p>
          <a:p>
            <a:endParaRPr lang="en-US" sz="1200" dirty="0"/>
          </a:p>
          <a:p>
            <a:pPr marL="0" indent="0">
              <a:buFont typeface="Arial" panose="020B0604020202020204" pitchFamily="34" charset="0"/>
              <a:buNone/>
            </a:pPr>
            <a:r>
              <a:rPr lang="en-US" sz="1200" dirty="0"/>
              <a:t>A Standard is revised to clarify that General Information signs shall have white legends and borders on green rectangular-shaped backgrounds, except for State Welcome signs, Acknowledgment signs, and Alternative Fuels Corridor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1491503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Option </a:t>
            </a:r>
            <a:r>
              <a:rPr lang="en-US" b="0" i="0" u="none" strike="noStrike" baseline="0" dirty="0">
                <a:solidFill>
                  <a:srgbClr val="000000"/>
                </a:solidFill>
                <a:latin typeface="Arial" panose="020B0604020202020204" pitchFamily="34" charset="0"/>
              </a:rPr>
              <a:t>allowing sign sizes to be larger than those contained in Table 2H–1 is revised to add an exception that larger sizes may not be used where a maximum allowable size is specified. This is to restrict the use of over-sized signs only to those situations where it is appropriate.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1878887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b="0" i="0" u="none" strike="noStrike" baseline="0">
                <a:solidFill>
                  <a:srgbClr val="000000"/>
                </a:solidFill>
                <a:latin typeface="Arial" panose="020B0604020202020204" pitchFamily="34" charset="0"/>
              </a:rPr>
              <a:t>A new Standard is added that prohibits the use of airport pictographs or other graphical representation of the specific airport with or in place of the specific airport name on guide signs.</a:t>
            </a:r>
          </a:p>
          <a:p>
            <a:endParaRPr lang="en-US" b="0" i="0" u="none" strike="noStrike" baseline="0">
              <a:solidFill>
                <a:srgbClr val="000000"/>
              </a:solidFill>
              <a:latin typeface="Arial" panose="020B0604020202020204" pitchFamily="34" charset="0"/>
            </a:endParaRPr>
          </a:p>
          <a:p>
            <a:r>
              <a:rPr lang="en-US" b="0" i="0" u="none" strike="noStrike" baseline="0">
                <a:solidFill>
                  <a:srgbClr val="000000"/>
                </a:solidFill>
                <a:latin typeface="Arial" panose="020B0604020202020204" pitchFamily="34" charset="0"/>
              </a:rPr>
              <a:t>In addition, the Standard regarding trailblazer signs is changed to Guidance to recommend, and not require, these signs prior to the airport guide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351312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 new Standard is added to Section 2H.04 indicating that an electronic-display changeable section of the Traffic Signal Speed sign shall be a white legend on a black opaque or green background.  </a:t>
            </a:r>
            <a:r>
              <a:rPr lang="en-US" b="0" i="0" u="none" strike="noStrike" baseline="0" dirty="0">
                <a:solidFill>
                  <a:srgbClr val="000000"/>
                </a:solidFill>
                <a:latin typeface="Arial" panose="020B0604020202020204" pitchFamily="34" charset="0"/>
              </a:rPr>
              <a:t>This change is made to provide uniformity for this portion of the sign, consistent with the provisions for changeable message signs that allow the background portion of the sign to match the static sign.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i="0" u="none" strike="noStrike" baseline="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u="none" strike="noStrike" baseline="0" dirty="0">
                <a:solidFill>
                  <a:srgbClr val="000000"/>
                </a:solidFill>
                <a:latin typeface="Arial" panose="020B0604020202020204" pitchFamily="34" charset="0"/>
              </a:rPr>
              <a:t>Consistent with other changes to consolidate information, the Standard regarding the minimum sign size is removed, since it is shown in Table 2H-1.</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23632211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2064732387"/>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640353272"/>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3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64316558"/>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4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706197421"/>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2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931240405"/>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2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593411951"/>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3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3037780352"/>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3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682017685"/>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52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1069611035"/>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1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1220214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Section Title</a:t>
            </a:r>
            <a:endParaRPr lang="en-US"/>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11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72622358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35061015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65640970"/>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3064172308"/>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486836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2A</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itle 1">
            <a:extLst>
              <a:ext uri="{FF2B5EF4-FFF2-40B4-BE49-F238E27FC236}">
                <a16:creationId xmlns:a16="http://schemas.microsoft.com/office/drawing/2014/main" id="{4CB0F2AB-293B-BEA7-B2EE-4386341117A5}"/>
              </a:ext>
            </a:extLst>
          </p:cNvPr>
          <p:cNvSpPr txBox="1">
            <a:spLocks/>
          </p:cNvSpPr>
          <p:nvPr userDrawn="1"/>
        </p:nvSpPr>
        <p:spPr>
          <a:xfrm>
            <a:off x="2481944" y="1168400"/>
            <a:ext cx="6171520"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Bef>
                <a:spcPct val="20000"/>
              </a:spcBef>
              <a:spcAft>
                <a:spcPts val="1800"/>
              </a:spcAft>
              <a:buClr>
                <a:schemeClr val="accent1"/>
              </a:buClr>
              <a:buSzPct val="85000"/>
              <a:buFont typeface="Arial" panose="020B0604020202020204" pitchFamily="34" charset="0"/>
              <a:buNone/>
              <a:defRPr/>
            </a:pPr>
            <a:r>
              <a:rPr lang="en-US" sz="4400" spc="0" dirty="0">
                <a:latin typeface="FHWA Series F2001" panose="020B0807000000020003" charset="0"/>
                <a:ea typeface="+mn-ea"/>
                <a:cs typeface="+mn-cs"/>
              </a:rPr>
              <a:t>Manual on</a:t>
            </a:r>
            <a:br>
              <a:rPr lang="en-US" sz="4400" spc="0" dirty="0">
                <a:latin typeface="FHWA Series F2001" panose="020B0807000000020003" charset="0"/>
                <a:ea typeface="+mn-ea"/>
                <a:cs typeface="+mn-cs"/>
              </a:rPr>
            </a:br>
            <a:r>
              <a:rPr lang="en-US" sz="4400" spc="0" dirty="0">
                <a:latin typeface="FHWA Series F2001" panose="020B0807000000020003" charset="0"/>
                <a:ea typeface="+mn-ea"/>
                <a:cs typeface="+mn-cs"/>
              </a:rPr>
              <a:t>Uniform Traffic Control Devices</a:t>
            </a:r>
            <a:r>
              <a:rPr lang="en-US" sz="2800" spc="0" dirty="0">
                <a:latin typeface="FHWA Series F2001" panose="020B0807000000020003" charset="0"/>
                <a:ea typeface="+mn-ea"/>
                <a:cs typeface="+mn-cs"/>
              </a:rPr>
              <a:t> for Streets and Highways</a:t>
            </a:r>
          </a:p>
          <a:p>
            <a:pPr algn="r" fontAlgn="auto">
              <a:spcBef>
                <a:spcPct val="20000"/>
              </a:spcBef>
              <a:spcAft>
                <a:spcPts val="1800"/>
              </a:spcAft>
              <a:buClr>
                <a:schemeClr val="accent1"/>
              </a:buClr>
              <a:buSzPct val="85000"/>
              <a:buFont typeface="Arial" panose="020B0604020202020204" pitchFamily="34" charset="0"/>
              <a:buNone/>
              <a:defRPr/>
            </a:pPr>
            <a:r>
              <a:rPr lang="en-US" sz="2800" spc="0" dirty="0">
                <a:latin typeface="FHWA Series F2001" panose="020B0807000000020003" charset="0"/>
                <a:ea typeface="+mn-ea"/>
                <a:cs typeface="+mn-cs"/>
              </a:rPr>
              <a:t> An Overview of Changes in </a:t>
            </a:r>
            <a:r>
              <a:rPr lang="en-US" sz="3200" spc="0" dirty="0">
                <a:latin typeface="FHWA Series F2001" panose="020B0807000000020003" charset="0"/>
                <a:ea typeface="+mn-ea"/>
                <a:cs typeface="+mn-cs"/>
              </a:rPr>
              <a:t>Chapter 2A</a:t>
            </a:r>
            <a:endParaRPr lang="en-US" sz="2800" spc="0" dirty="0">
              <a:latin typeface="FHWA Series F2001" panose="020B0807000000020003" charset="0"/>
              <a:ea typeface="+mn-ea"/>
              <a:cs typeface="+mn-cs"/>
            </a:endParaRPr>
          </a:p>
        </p:txBody>
      </p:sp>
      <p:sp>
        <p:nvSpPr>
          <p:cNvPr id="8" name="TextBox 7">
            <a:extLst>
              <a:ext uri="{FF2B5EF4-FFF2-40B4-BE49-F238E27FC236}">
                <a16:creationId xmlns:a16="http://schemas.microsoft.com/office/drawing/2014/main" id="{F7A5E48E-C09F-34A6-E1A4-4E27AC2F0929}"/>
              </a:ext>
            </a:extLst>
          </p:cNvPr>
          <p:cNvSpPr txBox="1"/>
          <p:nvPr userDrawn="1"/>
        </p:nvSpPr>
        <p:spPr>
          <a:xfrm>
            <a:off x="2628900" y="4981714"/>
            <a:ext cx="6097554" cy="707886"/>
          </a:xfrm>
          <a:prstGeom prst="rect">
            <a:avLst/>
          </a:prstGeom>
          <a:noFill/>
        </p:spPr>
        <p:txBody>
          <a:bodyPr wrap="square">
            <a:spAutoFit/>
          </a:body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As published in the December 2023</a:t>
            </a:r>
            <a:br>
              <a:rPr kumimoji="0" lang="en-US" sz="2000" b="0" i="0" u="none" strike="noStrike" kern="1200" cap="none" spc="0" normalizeH="0" baseline="0" noProof="0" dirty="0">
                <a:ln>
                  <a:noFill/>
                </a:ln>
                <a:solidFill>
                  <a:prstClr val="white"/>
                </a:solidFill>
                <a:effectLst/>
                <a:uLnTx/>
                <a:uFillTx/>
                <a:latin typeface="FHWA Series F2001"/>
                <a:ea typeface="+mn-ea"/>
                <a:cs typeface="+mn-cs"/>
              </a:rPr>
            </a:b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Notice of Final Rule</a:t>
            </a:r>
          </a:p>
        </p:txBody>
      </p:sp>
    </p:spTree>
    <p:extLst>
      <p:ext uri="{BB962C8B-B14F-4D97-AF65-F5344CB8AC3E}">
        <p14:creationId xmlns:p14="http://schemas.microsoft.com/office/powerpoint/2010/main" val="838903389"/>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2743303388"/>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3638081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217733256"/>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415175888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41"/>
            <a:ext cx="10972800" cy="889953"/>
          </a:xfrm>
        </p:spPr>
        <p:txBody>
          <a:bodyPr>
            <a:normAutofit/>
          </a:bodyPr>
          <a:lstStyle>
            <a:lvl1pPr>
              <a:defRPr sz="21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257175" indent="-102870">
              <a:buSzPct val="75000"/>
              <a:buFont typeface="Courier New" panose="02070309020205020404" pitchFamily="49" charset="0"/>
              <a:buChar char="o"/>
              <a:defRPr/>
            </a:lvl2pPr>
            <a:lvl3pPr marL="597694" indent="0">
              <a:buFont typeface="Wingdings" panose="05000000000000000000" pitchFamily="2" charset="2"/>
              <a:buNone/>
              <a:defRPr sz="900"/>
            </a:lvl3pPr>
          </a:lstStyle>
          <a:p>
            <a:pPr marL="254794" marR="0" lvl="0"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254794" marR="0" lvl="1"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254794" marR="0" lvl="2"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254794" marR="0" lvl="3"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254794" marR="0" lvl="4"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5840186"/>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397909" y="6224722"/>
            <a:ext cx="6794091"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p:nvSpPr>
        <p:spPr>
          <a:xfrm>
            <a:off x="609600" y="30492"/>
            <a:ext cx="10972800" cy="240894"/>
          </a:xfrm>
          <a:prstGeom prst="rect">
            <a:avLst/>
          </a:prstGeom>
        </p:spPr>
        <p:txBody>
          <a:bodyPr vert="horz" lIns="68580" tIns="34290" rIns="68580" bIns="3429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b="1" spc="75"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750" b="0">
                <a:solidFill>
                  <a:schemeClr val="bg1"/>
                </a:solidFill>
              </a:defRPr>
            </a:lvl1pPr>
          </a:lstStyle>
          <a:p>
            <a:pPr>
              <a:defRPr/>
            </a:pPr>
            <a:fld id="{55156AFA-B72C-4777-842C-CF0A44BCA9F4}" type="slidenum">
              <a:rPr lang="en-US" smtClean="0"/>
              <a:pPr>
                <a:defRPr/>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p:nvSpPr>
        <p:spPr>
          <a:xfrm>
            <a:off x="11192219" y="64353"/>
            <a:ext cx="953504" cy="190704"/>
          </a:xfrm>
          <a:prstGeom prst="rect">
            <a:avLst/>
          </a:prstGeom>
        </p:spPr>
        <p:txBody>
          <a:bodyPr vert="horz" lIns="68580" tIns="34290" rIns="68580" bIns="3429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1" smtClean="0">
                <a:latin typeface="FHWA Series D2001" panose="020B0604000000020003" pitchFamily="34" charset="0"/>
              </a:rPr>
              <a:pPr/>
              <a:t>‹#›</a:t>
            </a:fld>
            <a:endParaRPr lang="en-US" sz="1000" b="1">
              <a:latin typeface="FHWA Series D2001" panose="020B0604000000020003" pitchFamily="34" charset="0"/>
            </a:endParaRPr>
          </a:p>
        </p:txBody>
      </p:sp>
    </p:spTree>
    <p:extLst>
      <p:ext uri="{BB962C8B-B14F-4D97-AF65-F5344CB8AC3E}">
        <p14:creationId xmlns:p14="http://schemas.microsoft.com/office/powerpoint/2010/main" val="774246755"/>
      </p:ext>
    </p:extLst>
  </p:cSld>
  <p:clrMapOvr>
    <a:overrideClrMapping bg1="lt1" tx1="dk1" bg2="lt2" tx2="dk2" accent1="accent1" accent2="accent2" accent3="accent3" accent4="accent4" accent5="accent5" accent6="accent6" hlink="hlink" folHlink="folHlink"/>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80845" y="257287"/>
            <a:ext cx="10972800" cy="990600"/>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marL="254794" marR="0" lvl="0"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254794" marR="0" lvl="1"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254794" marR="0" lvl="2"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254794" marR="0" lvl="3"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254794" marR="0" lvl="4"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kumimoji="0" lang="en-US" sz="135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marL="254794" marR="0" lvl="0"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254794" marR="0" lvl="1"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254794" marR="0" lvl="2"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254794" marR="0" lvl="3"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254794" marR="0" lvl="4"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lang="en-US"/>
          </a:p>
        </p:txBody>
      </p:sp>
      <p:pic>
        <p:nvPicPr>
          <p:cNvPr id="5" name="Picture 4" descr="A picture containing graphical user interface&#10;&#10;Description automatically generated">
            <a:extLst>
              <a:ext uri="{FF2B5EF4-FFF2-40B4-BE49-F238E27FC236}">
                <a16:creationId xmlns:a16="http://schemas.microsoft.com/office/drawing/2014/main" id="{C8A5C7CB-8B63-217F-7B7F-0D7E20077CC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347583" y="6231255"/>
            <a:ext cx="6794091" cy="626745"/>
          </a:xfrm>
          <a:prstGeom prst="rect">
            <a:avLst/>
          </a:prstGeom>
        </p:spPr>
      </p:pic>
      <p:sp>
        <p:nvSpPr>
          <p:cNvPr id="6" name="Title 1">
            <a:extLst>
              <a:ext uri="{FF2B5EF4-FFF2-40B4-BE49-F238E27FC236}">
                <a16:creationId xmlns:a16="http://schemas.microsoft.com/office/drawing/2014/main" id="{96D0D1CF-259D-F1ED-48B7-75A421EFC973}"/>
              </a:ext>
            </a:extLst>
          </p:cNvPr>
          <p:cNvSpPr txBox="1">
            <a:spLocks/>
          </p:cNvSpPr>
          <p:nvPr userDrawn="1"/>
        </p:nvSpPr>
        <p:spPr>
          <a:xfrm>
            <a:off x="609600" y="30492"/>
            <a:ext cx="10972800" cy="240894"/>
          </a:xfrm>
          <a:prstGeom prst="rect">
            <a:avLst/>
          </a:prstGeom>
        </p:spPr>
        <p:txBody>
          <a:bodyPr vert="horz" lIns="68580" tIns="34290" rIns="68580" bIns="3429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b="1" spc="75" baseline="0">
                <a:solidFill>
                  <a:schemeClr val="bg1"/>
                </a:solidFill>
                <a:latin typeface="FHWA Series F2001" panose="020B0807000000020003" pitchFamily="34" charset="0"/>
              </a:rPr>
              <a:t>MUTCD 11th Edition Overview</a:t>
            </a:r>
          </a:p>
        </p:txBody>
      </p:sp>
      <p:sp>
        <p:nvSpPr>
          <p:cNvPr id="7" name="Slide Number Placeholder 5">
            <a:extLst>
              <a:ext uri="{FF2B5EF4-FFF2-40B4-BE49-F238E27FC236}">
                <a16:creationId xmlns:a16="http://schemas.microsoft.com/office/drawing/2014/main" id="{93EC7AD5-8106-E421-E0A9-3EDAC357399A}"/>
              </a:ext>
            </a:extLst>
          </p:cNvPr>
          <p:cNvSpPr>
            <a:spLocks noGrp="1"/>
          </p:cNvSpPr>
          <p:nvPr>
            <p:ph type="sldNum" sz="quarter" idx="12"/>
          </p:nvPr>
        </p:nvSpPr>
        <p:spPr>
          <a:xfrm>
            <a:off x="10723587" y="61589"/>
            <a:ext cx="1422400" cy="200544"/>
          </a:xfrm>
        </p:spPr>
        <p:txBody>
          <a:bodyPr/>
          <a:lstStyle>
            <a:lvl1pPr algn="r">
              <a:defRPr sz="1000" b="1">
                <a:solidFill>
                  <a:schemeClr val="bg1"/>
                </a:solidFill>
              </a:defRPr>
            </a:lvl1pPr>
          </a:lstStyle>
          <a:p>
            <a:pPr>
              <a:defRPr/>
            </a:pPr>
            <a:fld id="{55156AFA-B72C-4777-842C-CF0A44BCA9F4}" type="slidenum">
              <a:rPr lang="en-US" smtClean="0"/>
              <a:pPr>
                <a:defRPr/>
              </a:pPr>
              <a:t>‹#›</a:t>
            </a:fld>
            <a:endParaRPr lang="en-US"/>
          </a:p>
        </p:txBody>
      </p:sp>
      <p:pic>
        <p:nvPicPr>
          <p:cNvPr id="8" name="Picture 7" descr="Shape&#10;&#10;Description automatically generated with medium confidence">
            <a:extLst>
              <a:ext uri="{FF2B5EF4-FFF2-40B4-BE49-F238E27FC236}">
                <a16:creationId xmlns:a16="http://schemas.microsoft.com/office/drawing/2014/main" id="{70A6424D-F356-C421-A4D6-30CC69788A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91"/>
            <a:ext cx="1993152" cy="769073"/>
          </a:xfrm>
          <a:prstGeom prst="rect">
            <a:avLst/>
          </a:prstGeom>
        </p:spPr>
      </p:pic>
    </p:spTree>
    <p:extLst>
      <p:ext uri="{BB962C8B-B14F-4D97-AF65-F5344CB8AC3E}">
        <p14:creationId xmlns:p14="http://schemas.microsoft.com/office/powerpoint/2010/main" val="4265918613"/>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125" b="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marL="254794" marR="0" lvl="0"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254794" marR="0" lvl="1"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254794" marR="0" lvl="2"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254794" marR="0" lvl="3"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254794" marR="0" lvl="4"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kumimoji="0" lang="en-US" sz="1350" b="0" i="0" u="none" strike="noStrike" kern="1200" cap="none" spc="0" normalizeH="0" baseline="0" noProof="0">
              <a:ln>
                <a:noFill/>
              </a:ln>
              <a:solidFill>
                <a:prstClr val="black"/>
              </a:solidFill>
              <a:effectLst/>
              <a:uLnTx/>
              <a:uFillTx/>
              <a:latin typeface="Arial"/>
              <a:ea typeface="+mn-ea"/>
              <a:cs typeface="+mn-cs"/>
            </a:endParaRPr>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125" b="0" kern="1200" dirty="0" smtClean="0">
                <a:solidFill>
                  <a:schemeClr val="tx2"/>
                </a:solidFill>
                <a:latin typeface="+mn-lt"/>
                <a:ea typeface="+mn-ea"/>
                <a:cs typeface="+mn-cs"/>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marL="254794" marR="0" lvl="0"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254794" marR="0" lvl="1"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254794" marR="0" lvl="2"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254794" marR="0" lvl="3"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254794" marR="0" lvl="4" indent="-254794" algn="l" defTabSz="685800" rtl="0" eaLnBrk="1" fontAlgn="auto" latinLnBrk="0" hangingPunct="1">
              <a:lnSpc>
                <a:spcPct val="100000"/>
              </a:lnSpc>
              <a:spcBef>
                <a:spcPts val="750"/>
              </a:spcBef>
              <a:spcAft>
                <a:spcPts val="0"/>
              </a:spcAft>
              <a:buClr>
                <a:srgbClr val="1C6EA8"/>
              </a:buClr>
              <a:buSzPct val="80000"/>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DC97D9E5-89D2-CC6E-3A89-8D310A85D270}"/>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62600" y="6224162"/>
            <a:ext cx="6794091" cy="626745"/>
          </a:xfrm>
          <a:prstGeom prst="rect">
            <a:avLst/>
          </a:prstGeom>
        </p:spPr>
      </p:pic>
      <p:sp>
        <p:nvSpPr>
          <p:cNvPr id="8" name="Title 1">
            <a:extLst>
              <a:ext uri="{FF2B5EF4-FFF2-40B4-BE49-F238E27FC236}">
                <a16:creationId xmlns:a16="http://schemas.microsoft.com/office/drawing/2014/main" id="{6D6E83E7-34C8-1197-3D04-D53AD64BB2CD}"/>
              </a:ext>
            </a:extLst>
          </p:cNvPr>
          <p:cNvSpPr txBox="1">
            <a:spLocks/>
          </p:cNvSpPr>
          <p:nvPr userDrawn="1"/>
        </p:nvSpPr>
        <p:spPr>
          <a:xfrm>
            <a:off x="609600" y="30492"/>
            <a:ext cx="10972800" cy="240894"/>
          </a:xfrm>
          <a:prstGeom prst="rect">
            <a:avLst/>
          </a:prstGeom>
        </p:spPr>
        <p:txBody>
          <a:bodyPr vert="horz" lIns="68580" tIns="34290" rIns="68580" bIns="3429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b="1" spc="75" baseline="0">
                <a:solidFill>
                  <a:schemeClr val="bg1"/>
                </a:solidFill>
                <a:latin typeface="FHWA Series F2001" panose="020B0807000000020003" pitchFamily="34" charset="0"/>
              </a:rPr>
              <a:t>MUTCD 11th Edition Overview</a:t>
            </a:r>
          </a:p>
        </p:txBody>
      </p:sp>
      <p:sp>
        <p:nvSpPr>
          <p:cNvPr id="9" name="Slide Number Placeholder 5">
            <a:extLst>
              <a:ext uri="{FF2B5EF4-FFF2-40B4-BE49-F238E27FC236}">
                <a16:creationId xmlns:a16="http://schemas.microsoft.com/office/drawing/2014/main" id="{857B32CB-182E-3278-487D-C8BF8F9602D8}"/>
              </a:ext>
            </a:extLst>
          </p:cNvPr>
          <p:cNvSpPr>
            <a:spLocks noGrp="1"/>
          </p:cNvSpPr>
          <p:nvPr>
            <p:ph type="sldNum" sz="quarter" idx="12"/>
          </p:nvPr>
        </p:nvSpPr>
        <p:spPr>
          <a:xfrm>
            <a:off x="10750550" y="59956"/>
            <a:ext cx="1422400" cy="200544"/>
          </a:xfrm>
        </p:spPr>
        <p:txBody>
          <a:bodyPr/>
          <a:lstStyle>
            <a:lvl1pPr algn="r">
              <a:defRPr sz="1000" b="1">
                <a:solidFill>
                  <a:schemeClr val="bg1"/>
                </a:solidFill>
              </a:defRPr>
            </a:lvl1pPr>
          </a:lstStyle>
          <a:p>
            <a:pPr>
              <a:defRPr/>
            </a:pPr>
            <a:fld id="{55156AFA-B72C-4777-842C-CF0A44BCA9F4}" type="slidenum">
              <a:rPr lang="en-US" smtClean="0"/>
              <a:pPr>
                <a:defRPr/>
              </a:pPr>
              <a:t>‹#›</a:t>
            </a:fld>
            <a:endParaRPr lang="en-US"/>
          </a:p>
        </p:txBody>
      </p:sp>
      <p:pic>
        <p:nvPicPr>
          <p:cNvPr id="10" name="Picture 9" descr="Shape&#10;&#10;Description automatically generated with medium confidence">
            <a:extLst>
              <a:ext uri="{FF2B5EF4-FFF2-40B4-BE49-F238E27FC236}">
                <a16:creationId xmlns:a16="http://schemas.microsoft.com/office/drawing/2014/main" id="{2EDDC5E5-E695-FB03-C9A9-643A39B7DFD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4800" y="5840186"/>
            <a:ext cx="1993152" cy="769073"/>
          </a:xfrm>
          <a:prstGeom prst="rect">
            <a:avLst/>
          </a:prstGeom>
        </p:spPr>
      </p:pic>
    </p:spTree>
    <p:extLst>
      <p:ext uri="{BB962C8B-B14F-4D97-AF65-F5344CB8AC3E}">
        <p14:creationId xmlns:p14="http://schemas.microsoft.com/office/powerpoint/2010/main" val="212019144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theme" Target="../theme/theme2.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10" Type="http://schemas.openxmlformats.org/officeDocument/2006/relationships/theme" Target="../theme/theme3.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6" r:id="rId6"/>
    <p:sldLayoutId id="2147484387" r:id="rId7"/>
    <p:sldLayoutId id="2147484388" r:id="rId8"/>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 id="2147484398" r:id="rId12"/>
    <p:sldLayoutId id="2147484399" r:id="rId13"/>
    <p:sldLayoutId id="2147484400" r:id="rId14"/>
    <p:sldLayoutId id="2147484401" r:id="rId15"/>
    <p:sldLayoutId id="2147484402" r:id="rId16"/>
    <p:sldLayoutId id="2147484403" r:id="rId17"/>
    <p:sldLayoutId id="2147484404" r:id="rId18"/>
    <p:sldLayoutId id="2147484405" r:id="rId19"/>
    <p:sldLayoutId id="2147484406" r:id="rId20"/>
    <p:sldLayoutId id="2147484407" r:id="rId21"/>
    <p:sldLayoutId id="2147484408" r:id="rId22"/>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16181866"/>
      </p:ext>
    </p:extLst>
  </p:cSld>
  <p:clrMap bg1="dk1" tx1="lt1" bg2="dk2" tx2="lt2" accent1="accent1" accent2="accent2" accent3="accent3" accent4="accent4" accent5="accent5" accent6="accent6" hlink="hlink" folHlink="folHlink"/>
  <p:sldLayoutIdLst>
    <p:sldLayoutId id="2147484390" r:id="rId1"/>
    <p:sldLayoutId id="2147484391" r:id="rId2"/>
    <p:sldLayoutId id="2147484392" r:id="rId3"/>
    <p:sldLayoutId id="2147484394" r:id="rId4"/>
    <p:sldLayoutId id="2147484395" r:id="rId5"/>
    <p:sldLayoutId id="2147484396" r:id="rId6"/>
    <p:sldLayoutId id="2147484410" r:id="rId7"/>
    <p:sldLayoutId id="2147484411" r:id="rId8"/>
    <p:sldLayoutId id="2147484412" r:id="rId9"/>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10.xml"/><Relationship Id="rId5" Type="http://schemas.openxmlformats.org/officeDocument/2006/relationships/image" Target="../media/image58.png"/><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image" Target="../media/image10.png"/><Relationship Id="rId21" Type="http://schemas.openxmlformats.org/officeDocument/2006/relationships/image" Target="../media/image28.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notesSlide" Target="../notesSlides/notesSlide5.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slideLayout" Target="../slideLayouts/slideLayout10.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23" Type="http://schemas.openxmlformats.org/officeDocument/2006/relationships/image" Target="../media/image30.png"/><Relationship Id="rId10" Type="http://schemas.openxmlformats.org/officeDocument/2006/relationships/image" Target="../media/image17.png"/><Relationship Id="rId19" Type="http://schemas.openxmlformats.org/officeDocument/2006/relationships/image" Target="../media/image26.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6269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5D8C0-84EE-9B95-2755-ECCBA9EAE80F}"/>
              </a:ext>
            </a:extLst>
          </p:cNvPr>
          <p:cNvSpPr>
            <a:spLocks noGrp="1"/>
          </p:cNvSpPr>
          <p:nvPr>
            <p:ph type="title"/>
          </p:nvPr>
        </p:nvSpPr>
        <p:spPr/>
        <p:txBody>
          <a:bodyPr>
            <a:noAutofit/>
          </a:bodyPr>
          <a:lstStyle/>
          <a:p>
            <a:r>
              <a:rPr lang="en-US"/>
              <a:t>Section 2H.05 Jurisdictional Boundary Signs (I2-1) and Section 2H.07 State Welcome Signs</a:t>
            </a:r>
          </a:p>
        </p:txBody>
      </p:sp>
      <p:sp>
        <p:nvSpPr>
          <p:cNvPr id="4" name="Content Placeholder 3">
            <a:extLst>
              <a:ext uri="{FF2B5EF4-FFF2-40B4-BE49-F238E27FC236}">
                <a16:creationId xmlns:a16="http://schemas.microsoft.com/office/drawing/2014/main" id="{23C81A3D-F589-7132-61B2-64DDCFB8487F}"/>
              </a:ext>
            </a:extLst>
          </p:cNvPr>
          <p:cNvSpPr>
            <a:spLocks noGrp="1"/>
          </p:cNvSpPr>
          <p:nvPr>
            <p:ph idx="1"/>
          </p:nvPr>
        </p:nvSpPr>
        <p:spPr/>
        <p:txBody>
          <a:bodyPr/>
          <a:lstStyle/>
          <a:p>
            <a:r>
              <a:rPr lang="en-US" dirty="0"/>
              <a:t>Adds sections differentiating between jurisdictional boundary and State Welcome signs:</a:t>
            </a:r>
          </a:p>
          <a:p>
            <a:pPr lvl="1"/>
            <a:r>
              <a:rPr lang="en-US" dirty="0"/>
              <a:t>Jurisdictional Boundary signs: Mark the location of a jurisdictional boundary; white on green</a:t>
            </a:r>
          </a:p>
          <a:p>
            <a:pPr lvl="1"/>
            <a:r>
              <a:rPr lang="en-US" dirty="0"/>
              <a:t>State Welcome signs: Mark the State line; legend and background colors may vary</a:t>
            </a:r>
          </a:p>
        </p:txBody>
      </p:sp>
      <p:pic>
        <p:nvPicPr>
          <p:cNvPr id="6" name="Picture 5" descr="A horizontal rectangular green sign with a white border and the words &quot;Texas&quot; and &quot;STATE LINE&quot; in white on two lines.">
            <a:extLst>
              <a:ext uri="{FF2B5EF4-FFF2-40B4-BE49-F238E27FC236}">
                <a16:creationId xmlns:a16="http://schemas.microsoft.com/office/drawing/2014/main" id="{BF3366E0-2577-DAF4-B6F0-96AADFF4B17D}"/>
              </a:ext>
            </a:extLst>
          </p:cNvPr>
          <p:cNvPicPr>
            <a:picLocks noChangeAspect="1"/>
          </p:cNvPicPr>
          <p:nvPr/>
        </p:nvPicPr>
        <p:blipFill rotWithShape="1">
          <a:blip r:embed="rId3"/>
          <a:srcRect l="4927" r="-496" b="26527"/>
          <a:stretch/>
        </p:blipFill>
        <p:spPr>
          <a:xfrm>
            <a:off x="5075595" y="4314114"/>
            <a:ext cx="2053510" cy="1285650"/>
          </a:xfrm>
          <a:prstGeom prst="rect">
            <a:avLst/>
          </a:prstGeom>
        </p:spPr>
      </p:pic>
      <p:sp>
        <p:nvSpPr>
          <p:cNvPr id="7" name="TextBox 6">
            <a:extLst>
              <a:ext uri="{FF2B5EF4-FFF2-40B4-BE49-F238E27FC236}">
                <a16:creationId xmlns:a16="http://schemas.microsoft.com/office/drawing/2014/main" id="{3A10EA61-831E-0453-3927-7A80DB4A1D26}"/>
              </a:ext>
            </a:extLst>
          </p:cNvPr>
          <p:cNvSpPr txBox="1"/>
          <p:nvPr/>
        </p:nvSpPr>
        <p:spPr>
          <a:xfrm>
            <a:off x="5181600" y="5599764"/>
            <a:ext cx="1828800" cy="369332"/>
          </a:xfrm>
          <a:prstGeom prst="rect">
            <a:avLst/>
          </a:prstGeom>
          <a:noFill/>
        </p:spPr>
        <p:txBody>
          <a:bodyPr wrap="square" rtlCol="0">
            <a:spAutoFit/>
          </a:bodyPr>
          <a:lstStyle/>
          <a:p>
            <a:pPr algn="ctr"/>
            <a:r>
              <a:rPr lang="en-US" dirty="0"/>
              <a:t>I2-1</a:t>
            </a:r>
          </a:p>
        </p:txBody>
      </p:sp>
    </p:spTree>
    <p:extLst>
      <p:ext uri="{BB962C8B-B14F-4D97-AF65-F5344CB8AC3E}">
        <p14:creationId xmlns:p14="http://schemas.microsoft.com/office/powerpoint/2010/main" val="3434062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7750F-F4CE-95F3-56B6-DDC9249924E6}"/>
              </a:ext>
            </a:extLst>
          </p:cNvPr>
          <p:cNvSpPr>
            <a:spLocks noGrp="1"/>
          </p:cNvSpPr>
          <p:nvPr>
            <p:ph type="title"/>
          </p:nvPr>
        </p:nvSpPr>
        <p:spPr/>
        <p:txBody>
          <a:bodyPr>
            <a:noAutofit/>
          </a:bodyPr>
          <a:lstStyle/>
          <a:p>
            <a:r>
              <a:rPr lang="en-US"/>
              <a:t>Section 2H.06 Geographical Feature Signs (I2-2)</a:t>
            </a:r>
          </a:p>
        </p:txBody>
      </p:sp>
      <p:sp>
        <p:nvSpPr>
          <p:cNvPr id="4" name="Content Placeholder 3">
            <a:extLst>
              <a:ext uri="{FF2B5EF4-FFF2-40B4-BE49-F238E27FC236}">
                <a16:creationId xmlns:a16="http://schemas.microsoft.com/office/drawing/2014/main" id="{8C279681-D943-870F-4E33-A735A9EF7640}"/>
              </a:ext>
            </a:extLst>
          </p:cNvPr>
          <p:cNvSpPr>
            <a:spLocks noGrp="1"/>
          </p:cNvSpPr>
          <p:nvPr>
            <p:ph idx="1"/>
          </p:nvPr>
        </p:nvSpPr>
        <p:spPr/>
        <p:txBody>
          <a:bodyPr/>
          <a:lstStyle/>
          <a:p>
            <a:r>
              <a:rPr lang="en-US"/>
              <a:t>Renumbers and retitles existing section</a:t>
            </a:r>
            <a:endParaRPr lang="en-US" dirty="0"/>
          </a:p>
        </p:txBody>
      </p:sp>
      <p:pic>
        <p:nvPicPr>
          <p:cNvPr id="6" name="Picture 5" descr="A horizontal rectangular green sign with a white border and the words &quot;Brazos River&quot; in white on two lines.">
            <a:extLst>
              <a:ext uri="{FF2B5EF4-FFF2-40B4-BE49-F238E27FC236}">
                <a16:creationId xmlns:a16="http://schemas.microsoft.com/office/drawing/2014/main" id="{86405F97-68C4-DA44-6CAE-82B4736C7ED8}"/>
              </a:ext>
            </a:extLst>
          </p:cNvPr>
          <p:cNvPicPr>
            <a:picLocks noChangeAspect="1"/>
          </p:cNvPicPr>
          <p:nvPr/>
        </p:nvPicPr>
        <p:blipFill rotWithShape="1">
          <a:blip r:embed="rId3"/>
          <a:srcRect l="3158" t="3373" r="1163" b="25062"/>
          <a:stretch>
            <a:fillRect/>
          </a:stretch>
        </p:blipFill>
        <p:spPr>
          <a:xfrm>
            <a:off x="4847461" y="3202164"/>
            <a:ext cx="2497078" cy="1738224"/>
          </a:xfrm>
          <a:prstGeom prst="rect">
            <a:avLst/>
          </a:prstGeom>
        </p:spPr>
      </p:pic>
      <p:sp>
        <p:nvSpPr>
          <p:cNvPr id="5" name="TextBox 4">
            <a:extLst>
              <a:ext uri="{FF2B5EF4-FFF2-40B4-BE49-F238E27FC236}">
                <a16:creationId xmlns:a16="http://schemas.microsoft.com/office/drawing/2014/main" id="{FA21DD4C-AB53-7A0E-F60D-A9175755DAD8}"/>
              </a:ext>
            </a:extLst>
          </p:cNvPr>
          <p:cNvSpPr txBox="1"/>
          <p:nvPr/>
        </p:nvSpPr>
        <p:spPr>
          <a:xfrm>
            <a:off x="5607050" y="4940388"/>
            <a:ext cx="990600" cy="369332"/>
          </a:xfrm>
          <a:prstGeom prst="rect">
            <a:avLst/>
          </a:prstGeom>
          <a:noFill/>
        </p:spPr>
        <p:txBody>
          <a:bodyPr wrap="square" rtlCol="0">
            <a:spAutoFit/>
          </a:bodyPr>
          <a:lstStyle/>
          <a:p>
            <a:pPr algn="ctr"/>
            <a:r>
              <a:rPr lang="en-US" dirty="0"/>
              <a:t>I2-2</a:t>
            </a:r>
          </a:p>
        </p:txBody>
      </p:sp>
    </p:spTree>
    <p:extLst>
      <p:ext uri="{BB962C8B-B14F-4D97-AF65-F5344CB8AC3E}">
        <p14:creationId xmlns:p14="http://schemas.microsoft.com/office/powerpoint/2010/main" val="365987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0AF2C-5CFA-FA3E-9F18-DAEE3295395B}"/>
              </a:ext>
            </a:extLst>
          </p:cNvPr>
          <p:cNvSpPr>
            <a:spLocks noGrp="1"/>
          </p:cNvSpPr>
          <p:nvPr>
            <p:ph type="title"/>
          </p:nvPr>
        </p:nvSpPr>
        <p:spPr/>
        <p:txBody>
          <a:bodyPr>
            <a:noAutofit/>
          </a:bodyPr>
          <a:lstStyle/>
          <a:p>
            <a:r>
              <a:rPr lang="en-US"/>
              <a:t>Section 2H.08 Future Interstate Corridor Signs </a:t>
            </a:r>
            <a:br>
              <a:rPr lang="en-US"/>
            </a:br>
            <a:r>
              <a:rPr lang="en-US"/>
              <a:t>(I2-4 and I2-4a)</a:t>
            </a:r>
            <a:endParaRPr lang="en-US" dirty="0"/>
          </a:p>
        </p:txBody>
      </p:sp>
      <p:sp>
        <p:nvSpPr>
          <p:cNvPr id="4" name="Content Placeholder 3">
            <a:extLst>
              <a:ext uri="{FF2B5EF4-FFF2-40B4-BE49-F238E27FC236}">
                <a16:creationId xmlns:a16="http://schemas.microsoft.com/office/drawing/2014/main" id="{D0C52A27-54A2-AB6F-015C-0384207568FA}"/>
              </a:ext>
            </a:extLst>
          </p:cNvPr>
          <p:cNvSpPr>
            <a:spLocks noGrp="1"/>
          </p:cNvSpPr>
          <p:nvPr>
            <p:ph idx="1"/>
          </p:nvPr>
        </p:nvSpPr>
        <p:spPr/>
        <p:txBody>
          <a:bodyPr/>
          <a:lstStyle/>
          <a:p>
            <a:r>
              <a:rPr lang="en-US" dirty="0"/>
              <a:t>For use sparingly along an existing route in either of two circumstances:</a:t>
            </a:r>
          </a:p>
          <a:p>
            <a:pPr lvl="1"/>
            <a:r>
              <a:rPr lang="en-US" dirty="0"/>
              <a:t>To be reconstructed as an interstate route </a:t>
            </a:r>
          </a:p>
          <a:p>
            <a:pPr lvl="1"/>
            <a:r>
              <a:rPr lang="en-US" dirty="0"/>
              <a:t>Adjacent to a corridor through which an interstate route will be constructed</a:t>
            </a:r>
          </a:p>
          <a:p>
            <a:r>
              <a:rPr lang="en-US" dirty="0"/>
              <a:t>Either I2-4 or I2-4a sign may be used</a:t>
            </a:r>
            <a:br>
              <a:rPr lang="en-US" dirty="0"/>
            </a:br>
            <a:r>
              <a:rPr lang="en-US" dirty="0"/>
              <a:t>once FHWA approves the route number</a:t>
            </a:r>
          </a:p>
        </p:txBody>
      </p:sp>
      <p:sp>
        <p:nvSpPr>
          <p:cNvPr id="7" name="TextBox 6">
            <a:extLst>
              <a:ext uri="{FF2B5EF4-FFF2-40B4-BE49-F238E27FC236}">
                <a16:creationId xmlns:a16="http://schemas.microsoft.com/office/drawing/2014/main" id="{5CE1012C-4D9F-5DD2-6C0A-C4E2BF98BDCD}"/>
              </a:ext>
            </a:extLst>
          </p:cNvPr>
          <p:cNvSpPr txBox="1"/>
          <p:nvPr/>
        </p:nvSpPr>
        <p:spPr>
          <a:xfrm>
            <a:off x="7634300" y="4151002"/>
            <a:ext cx="4220999" cy="307777"/>
          </a:xfrm>
          <a:prstGeom prst="rect">
            <a:avLst/>
          </a:prstGeom>
          <a:noFill/>
        </p:spPr>
        <p:txBody>
          <a:bodyPr wrap="square" rtlCol="0">
            <a:spAutoFit/>
          </a:bodyPr>
          <a:lstStyle/>
          <a:p>
            <a:r>
              <a:rPr lang="en-US" sz="1400" b="1" dirty="0"/>
              <a:t>Figure 2H-2. Future Interstate Signs (I2-4, I2-4a)</a:t>
            </a:r>
          </a:p>
        </p:txBody>
      </p:sp>
      <p:pic>
        <p:nvPicPr>
          <p:cNvPr id="5" name="Picture 4" descr="A horizontal rectangular green sign with a white border and the words “FUTURE INTERSTATE CORRIDOR” in large white letters, on three lines.">
            <a:extLst>
              <a:ext uri="{FF2B5EF4-FFF2-40B4-BE49-F238E27FC236}">
                <a16:creationId xmlns:a16="http://schemas.microsoft.com/office/drawing/2014/main" id="{E16C8195-B767-A0F7-9680-EF571AC7B62C}"/>
              </a:ext>
            </a:extLst>
          </p:cNvPr>
          <p:cNvPicPr>
            <a:picLocks noChangeAspect="1"/>
          </p:cNvPicPr>
          <p:nvPr/>
        </p:nvPicPr>
        <p:blipFill rotWithShape="1">
          <a:blip r:embed="rId3"/>
          <a:srcRect t="10638" r="52123" b="11202"/>
          <a:stretch/>
        </p:blipFill>
        <p:spPr>
          <a:xfrm>
            <a:off x="8002607" y="4458779"/>
            <a:ext cx="1440957" cy="952350"/>
          </a:xfrm>
          <a:prstGeom prst="rect">
            <a:avLst/>
          </a:prstGeom>
        </p:spPr>
      </p:pic>
      <p:sp>
        <p:nvSpPr>
          <p:cNvPr id="8" name="TextBox 7">
            <a:extLst>
              <a:ext uri="{FF2B5EF4-FFF2-40B4-BE49-F238E27FC236}">
                <a16:creationId xmlns:a16="http://schemas.microsoft.com/office/drawing/2014/main" id="{6CD561B3-3603-2126-BE59-78B4C8223F2A}"/>
              </a:ext>
            </a:extLst>
          </p:cNvPr>
          <p:cNvSpPr txBox="1"/>
          <p:nvPr/>
        </p:nvSpPr>
        <p:spPr>
          <a:xfrm>
            <a:off x="8380185" y="5420843"/>
            <a:ext cx="685800" cy="369332"/>
          </a:xfrm>
          <a:prstGeom prst="rect">
            <a:avLst/>
          </a:prstGeom>
          <a:noFill/>
        </p:spPr>
        <p:txBody>
          <a:bodyPr wrap="square" rtlCol="0">
            <a:spAutoFit/>
          </a:bodyPr>
          <a:lstStyle/>
          <a:p>
            <a:pPr algn="ctr"/>
            <a:r>
              <a:rPr lang="en-US" dirty="0"/>
              <a:t>I2-4</a:t>
            </a:r>
          </a:p>
        </p:txBody>
      </p:sp>
      <p:pic>
        <p:nvPicPr>
          <p:cNvPr id="6" name="Picture 5" descr="A shown as a horizontal rectangular green sign with a white border and the words and numbers “FUTURE I-74 CORRIDOR” in large white letters and numerals, on three lines.">
            <a:extLst>
              <a:ext uri="{FF2B5EF4-FFF2-40B4-BE49-F238E27FC236}">
                <a16:creationId xmlns:a16="http://schemas.microsoft.com/office/drawing/2014/main" id="{2A68AFE9-C74B-C9D1-1201-D0FACC585E30}"/>
              </a:ext>
            </a:extLst>
          </p:cNvPr>
          <p:cNvPicPr>
            <a:picLocks noChangeAspect="1"/>
          </p:cNvPicPr>
          <p:nvPr/>
        </p:nvPicPr>
        <p:blipFill rotWithShape="1">
          <a:blip r:embed="rId3"/>
          <a:srcRect l="49613" t="10920" r="2952" b="11639"/>
          <a:stretch/>
        </p:blipFill>
        <p:spPr>
          <a:xfrm>
            <a:off x="9899723" y="4458779"/>
            <a:ext cx="1440957" cy="952350"/>
          </a:xfrm>
          <a:prstGeom prst="rect">
            <a:avLst/>
          </a:prstGeom>
        </p:spPr>
      </p:pic>
      <p:sp>
        <p:nvSpPr>
          <p:cNvPr id="9" name="TextBox 8">
            <a:extLst>
              <a:ext uri="{FF2B5EF4-FFF2-40B4-BE49-F238E27FC236}">
                <a16:creationId xmlns:a16="http://schemas.microsoft.com/office/drawing/2014/main" id="{EB2BA7DF-5F33-CA50-A85A-C2573D3F8461}"/>
              </a:ext>
            </a:extLst>
          </p:cNvPr>
          <p:cNvSpPr txBox="1"/>
          <p:nvPr/>
        </p:nvSpPr>
        <p:spPr>
          <a:xfrm>
            <a:off x="10209644" y="5420843"/>
            <a:ext cx="915384" cy="369332"/>
          </a:xfrm>
          <a:prstGeom prst="rect">
            <a:avLst/>
          </a:prstGeom>
          <a:noFill/>
        </p:spPr>
        <p:txBody>
          <a:bodyPr wrap="square" rtlCol="0">
            <a:spAutoFit/>
          </a:bodyPr>
          <a:lstStyle/>
          <a:p>
            <a:pPr algn="ctr"/>
            <a:r>
              <a:rPr lang="en-US" dirty="0"/>
              <a:t>I2-4a</a:t>
            </a:r>
          </a:p>
        </p:txBody>
      </p:sp>
    </p:spTree>
    <p:extLst>
      <p:ext uri="{BB962C8B-B14F-4D97-AF65-F5344CB8AC3E}">
        <p14:creationId xmlns:p14="http://schemas.microsoft.com/office/powerpoint/2010/main" val="3611264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D99B1-8FD4-2669-950A-CAF3F2F69A8E}"/>
              </a:ext>
            </a:extLst>
          </p:cNvPr>
          <p:cNvSpPr>
            <a:spLocks noGrp="1"/>
          </p:cNvSpPr>
          <p:nvPr>
            <p:ph type="title"/>
          </p:nvPr>
        </p:nvSpPr>
        <p:spPr/>
        <p:txBody>
          <a:bodyPr>
            <a:normAutofit/>
          </a:bodyPr>
          <a:lstStyle/>
          <a:p>
            <a:r>
              <a:rPr lang="en-US"/>
              <a:t>Section 2H.09 Project Information Sign (I2-5)</a:t>
            </a:r>
          </a:p>
        </p:txBody>
      </p:sp>
      <p:sp>
        <p:nvSpPr>
          <p:cNvPr id="4" name="Content Placeholder 3">
            <a:extLst>
              <a:ext uri="{FF2B5EF4-FFF2-40B4-BE49-F238E27FC236}">
                <a16:creationId xmlns:a16="http://schemas.microsoft.com/office/drawing/2014/main" id="{B93153E0-E04F-36F7-2BAE-F456ED57A684}"/>
              </a:ext>
            </a:extLst>
          </p:cNvPr>
          <p:cNvSpPr>
            <a:spLocks noGrp="1"/>
          </p:cNvSpPr>
          <p:nvPr>
            <p:ph idx="1"/>
          </p:nvPr>
        </p:nvSpPr>
        <p:spPr/>
        <p:txBody>
          <a:bodyPr/>
          <a:lstStyle/>
          <a:p>
            <a:r>
              <a:rPr lang="en-US"/>
              <a:t>Support and Standard statements related to signs providing limited information on highway construction projects</a:t>
            </a:r>
            <a:endParaRPr lang="en-US" dirty="0"/>
          </a:p>
        </p:txBody>
      </p:sp>
      <p:sp>
        <p:nvSpPr>
          <p:cNvPr id="7" name="TextBox 6">
            <a:extLst>
              <a:ext uri="{FF2B5EF4-FFF2-40B4-BE49-F238E27FC236}">
                <a16:creationId xmlns:a16="http://schemas.microsoft.com/office/drawing/2014/main" id="{3E75C1EB-D489-0267-EB65-78A1836EFA09}"/>
              </a:ext>
            </a:extLst>
          </p:cNvPr>
          <p:cNvSpPr txBox="1"/>
          <p:nvPr/>
        </p:nvSpPr>
        <p:spPr>
          <a:xfrm>
            <a:off x="3390900" y="2786766"/>
            <a:ext cx="5791200" cy="369332"/>
          </a:xfrm>
          <a:prstGeom prst="rect">
            <a:avLst/>
          </a:prstGeom>
          <a:noFill/>
        </p:spPr>
        <p:txBody>
          <a:bodyPr wrap="square" rtlCol="0">
            <a:spAutoFit/>
          </a:bodyPr>
          <a:lstStyle/>
          <a:p>
            <a:r>
              <a:rPr lang="en-US" b="1"/>
              <a:t>Figure 2H-3. Examples of Project Information Signs</a:t>
            </a:r>
          </a:p>
        </p:txBody>
      </p:sp>
      <p:pic>
        <p:nvPicPr>
          <p:cNvPr id="5" name="Picture 4" descr="A horizontal rectangular green sign with a white border is shown with the words “County Line Rd, Safety Improvements, Completion Summer 2023, Roane County, Transportation Commission” in white on five lines. In the top left corner of this information sign, a “County Route Sign” is shown with the word “ROANE” above the large numerals “537” and the word “County” below the numerals.">
            <a:extLst>
              <a:ext uri="{FF2B5EF4-FFF2-40B4-BE49-F238E27FC236}">
                <a16:creationId xmlns:a16="http://schemas.microsoft.com/office/drawing/2014/main" id="{30B78057-D3EC-CBE4-E7A2-0D0A732E676F}"/>
              </a:ext>
            </a:extLst>
          </p:cNvPr>
          <p:cNvPicPr>
            <a:picLocks noChangeAspect="1"/>
          </p:cNvPicPr>
          <p:nvPr/>
        </p:nvPicPr>
        <p:blipFill rotWithShape="1">
          <a:blip r:embed="rId3"/>
          <a:srcRect l="857" t="12647" r="49406" b="15735"/>
          <a:stretch/>
        </p:blipFill>
        <p:spPr>
          <a:xfrm>
            <a:off x="1981200" y="3103517"/>
            <a:ext cx="4419600" cy="2121378"/>
          </a:xfrm>
          <a:prstGeom prst="rect">
            <a:avLst/>
          </a:prstGeom>
        </p:spPr>
      </p:pic>
      <p:grpSp>
        <p:nvGrpSpPr>
          <p:cNvPr id="14" name="Group 13" descr="A horizontal rectangular green sign with a white border is shown with the words “Safety Improvements, Completion Summer 2023, State Dept of Transportation” in white on four lines. In the top left corner of this information sign, an “Interstate Route Sign” with the large numerals “263” is shown.">
            <a:extLst>
              <a:ext uri="{FF2B5EF4-FFF2-40B4-BE49-F238E27FC236}">
                <a16:creationId xmlns:a16="http://schemas.microsoft.com/office/drawing/2014/main" id="{D8F9AA07-34B4-072D-FB60-B149337E2339}"/>
              </a:ext>
            </a:extLst>
          </p:cNvPr>
          <p:cNvGrpSpPr/>
          <p:nvPr/>
        </p:nvGrpSpPr>
        <p:grpSpPr>
          <a:xfrm>
            <a:off x="6400800" y="3124200"/>
            <a:ext cx="4038600" cy="1905000"/>
            <a:chOff x="6400800" y="3124200"/>
            <a:chExt cx="4038600" cy="1905000"/>
          </a:xfrm>
        </p:grpSpPr>
        <p:pic>
          <p:nvPicPr>
            <p:cNvPr id="6" name="Picture 5">
              <a:extLst>
                <a:ext uri="{FF2B5EF4-FFF2-40B4-BE49-F238E27FC236}">
                  <a16:creationId xmlns:a16="http://schemas.microsoft.com/office/drawing/2014/main" id="{DC39C317-0F9D-7CDF-2ADC-D334CBCD8A3E}"/>
                </a:ext>
              </a:extLst>
            </p:cNvPr>
            <p:cNvPicPr>
              <a:picLocks noChangeAspect="1"/>
            </p:cNvPicPr>
            <p:nvPr/>
          </p:nvPicPr>
          <p:blipFill rotWithShape="1">
            <a:blip r:embed="rId3"/>
            <a:srcRect l="53436" t="12887" r="1031" b="22681"/>
            <a:stretch/>
          </p:blipFill>
          <p:spPr>
            <a:xfrm>
              <a:off x="6400800" y="3124200"/>
              <a:ext cx="4038600" cy="1905000"/>
            </a:xfrm>
            <a:prstGeom prst="rect">
              <a:avLst/>
            </a:prstGeom>
          </p:spPr>
        </p:pic>
        <p:sp>
          <p:nvSpPr>
            <p:cNvPr id="13" name="TextBox 12">
              <a:extLst>
                <a:ext uri="{FF2B5EF4-FFF2-40B4-BE49-F238E27FC236}">
                  <a16:creationId xmlns:a16="http://schemas.microsoft.com/office/drawing/2014/main" id="{430E3E67-3DA4-DCC5-24F5-FE295D403F2C}"/>
                </a:ext>
              </a:extLst>
            </p:cNvPr>
            <p:cNvSpPr txBox="1"/>
            <p:nvPr/>
          </p:nvSpPr>
          <p:spPr>
            <a:xfrm>
              <a:off x="7309466" y="4371975"/>
              <a:ext cx="231006" cy="523220"/>
            </a:xfrm>
            <a:prstGeom prst="rect">
              <a:avLst/>
            </a:prstGeom>
            <a:noFill/>
          </p:spPr>
          <p:txBody>
            <a:bodyPr wrap="square" rtlCol="0">
              <a:spAutoFit/>
            </a:bodyPr>
            <a:lstStyle/>
            <a:p>
              <a:r>
                <a:rPr lang="en-US" sz="2800" b="1" dirty="0">
                  <a:solidFill>
                    <a:schemeClr val="bg1"/>
                  </a:solidFill>
                </a:rPr>
                <a:t>*</a:t>
              </a:r>
            </a:p>
          </p:txBody>
        </p:sp>
      </p:grpSp>
      <p:pic>
        <p:nvPicPr>
          <p:cNvPr id="9" name="Picture 8">
            <a:extLst>
              <a:ext uri="{FF2B5EF4-FFF2-40B4-BE49-F238E27FC236}">
                <a16:creationId xmlns:a16="http://schemas.microsoft.com/office/drawing/2014/main" id="{CFC4D357-A45D-7BAE-7361-B32548B87D63}"/>
              </a:ext>
              <a:ext uri="{C183D7F6-B498-43B3-948B-1728B52AA6E4}">
                <adec:decorative xmlns:adec="http://schemas.microsoft.com/office/drawing/2017/decorative" val="1"/>
              </a:ext>
            </a:extLst>
          </p:cNvPr>
          <p:cNvPicPr>
            <a:picLocks noChangeAspect="1"/>
          </p:cNvPicPr>
          <p:nvPr/>
        </p:nvPicPr>
        <p:blipFill rotWithShape="1">
          <a:blip r:embed="rId3"/>
          <a:srcRect l="61169" t="81455" r="36254" b="13390"/>
          <a:stretch/>
        </p:blipFill>
        <p:spPr>
          <a:xfrm>
            <a:off x="6661865" y="5124452"/>
            <a:ext cx="312894" cy="208596"/>
          </a:xfrm>
          <a:prstGeom prst="rect">
            <a:avLst/>
          </a:prstGeom>
        </p:spPr>
      </p:pic>
      <p:sp>
        <p:nvSpPr>
          <p:cNvPr id="8" name="TextBox 7">
            <a:extLst>
              <a:ext uri="{FF2B5EF4-FFF2-40B4-BE49-F238E27FC236}">
                <a16:creationId xmlns:a16="http://schemas.microsoft.com/office/drawing/2014/main" id="{DC7DB1F8-9FEB-A37E-24B3-5CDE26E63D69}"/>
              </a:ext>
            </a:extLst>
          </p:cNvPr>
          <p:cNvSpPr txBox="1"/>
          <p:nvPr/>
        </p:nvSpPr>
        <p:spPr>
          <a:xfrm>
            <a:off x="6898559" y="5103641"/>
            <a:ext cx="4191000" cy="923330"/>
          </a:xfrm>
          <a:prstGeom prst="rect">
            <a:avLst/>
          </a:prstGeom>
          <a:noFill/>
        </p:spPr>
        <p:txBody>
          <a:bodyPr wrap="square" rtlCol="0">
            <a:spAutoFit/>
          </a:bodyPr>
          <a:lstStyle/>
          <a:p>
            <a:r>
              <a:rPr lang="en-US" dirty="0"/>
              <a:t>The actual name of the State where the improvements are being implemented should be used instead of “State.”</a:t>
            </a:r>
          </a:p>
        </p:txBody>
      </p:sp>
    </p:spTree>
    <p:extLst>
      <p:ext uri="{BB962C8B-B14F-4D97-AF65-F5344CB8AC3E}">
        <p14:creationId xmlns:p14="http://schemas.microsoft.com/office/powerpoint/2010/main" val="1681065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92FA4-F117-68BA-06A0-DDC44750F760}"/>
              </a:ext>
            </a:extLst>
          </p:cNvPr>
          <p:cNvSpPr>
            <a:spLocks noGrp="1"/>
          </p:cNvSpPr>
          <p:nvPr>
            <p:ph type="title"/>
          </p:nvPr>
        </p:nvSpPr>
        <p:spPr/>
        <p:txBody>
          <a:bodyPr>
            <a:noAutofit/>
          </a:bodyPr>
          <a:lstStyle/>
          <a:p>
            <a:r>
              <a:rPr lang="en-US"/>
              <a:t>Section 2H.10 Grade-Separated Roadway Identification Signs (I2-3 and I2-3a)</a:t>
            </a:r>
            <a:endParaRPr lang="en-US" dirty="0"/>
          </a:p>
        </p:txBody>
      </p:sp>
      <p:sp>
        <p:nvSpPr>
          <p:cNvPr id="4" name="Content Placeholder 3">
            <a:extLst>
              <a:ext uri="{FF2B5EF4-FFF2-40B4-BE49-F238E27FC236}">
                <a16:creationId xmlns:a16="http://schemas.microsoft.com/office/drawing/2014/main" id="{57428CD1-C680-3396-6500-AFB9CCD8F0E5}"/>
              </a:ext>
            </a:extLst>
          </p:cNvPr>
          <p:cNvSpPr>
            <a:spLocks noGrp="1"/>
          </p:cNvSpPr>
          <p:nvPr>
            <p:ph idx="1"/>
          </p:nvPr>
        </p:nvSpPr>
        <p:spPr>
          <a:xfrm>
            <a:off x="617621" y="1751744"/>
            <a:ext cx="10716686" cy="4217639"/>
          </a:xfrm>
        </p:spPr>
        <p:txBody>
          <a:bodyPr/>
          <a:lstStyle/>
          <a:p>
            <a:r>
              <a:rPr lang="en-US" dirty="0"/>
              <a:t>Provides Options and Guidance on Grade-Separated Roadway Identification signs</a:t>
            </a:r>
          </a:p>
          <a:p>
            <a:pPr lvl="1"/>
            <a:r>
              <a:rPr lang="en-US" dirty="0"/>
              <a:t>May be used to identify a grade separation of </a:t>
            </a:r>
            <a:br>
              <a:rPr lang="en-US" dirty="0"/>
            </a:br>
            <a:r>
              <a:rPr lang="en-US" dirty="0"/>
              <a:t>another highway or transportation facility</a:t>
            </a:r>
          </a:p>
        </p:txBody>
      </p:sp>
      <p:sp>
        <p:nvSpPr>
          <p:cNvPr id="47" name="TextBox 46">
            <a:extLst>
              <a:ext uri="{FF2B5EF4-FFF2-40B4-BE49-F238E27FC236}">
                <a16:creationId xmlns:a16="http://schemas.microsoft.com/office/drawing/2014/main" id="{D5986D65-616E-FD7C-10D5-F37CA416831A}"/>
              </a:ext>
            </a:extLst>
          </p:cNvPr>
          <p:cNvSpPr txBox="1"/>
          <p:nvPr/>
        </p:nvSpPr>
        <p:spPr>
          <a:xfrm>
            <a:off x="3979343" y="3596315"/>
            <a:ext cx="3835578" cy="430887"/>
          </a:xfrm>
          <a:prstGeom prst="rect">
            <a:avLst/>
          </a:prstGeom>
          <a:noFill/>
        </p:spPr>
        <p:txBody>
          <a:bodyPr wrap="square" rtlCol="0">
            <a:spAutoFit/>
          </a:bodyPr>
          <a:lstStyle/>
          <a:p>
            <a:pPr algn="ctr"/>
            <a:r>
              <a:rPr lang="en-US" sz="1100" b="1" dirty="0"/>
              <a:t>Figure 2H-4.  Examples and Typical Placement of Grade Separation Identification Signs</a:t>
            </a:r>
          </a:p>
        </p:txBody>
      </p:sp>
      <p:pic>
        <p:nvPicPr>
          <p:cNvPr id="8" name="Picture 7" descr="A series of horizontal rectangular green identification signs are shown with white borders, letters, and numerals.&#10;These example identification signs fall under two categories: “I2-3 (overhead)” on the left side of the figure and “I2-3a (post-mounted)” on the right side of the figure. The signs shown on both sides are the same for both categories with slight variations in comparison.&#10;From top to bottom, here are the roadway categories and their example signs as shown:&#10;“Interstate, U.S., State, and county numbered routes”:&#10;The first example is shown as a horizontal rectangular green sign with white border with the words and numbers “I-52” in white on one line.&#10;The second example is shown as a horizontal rectangular green sign with white border with the words and numbers “US-1” in white on one line.&#10;The third example is shown as a horizontal rectangular green sign with white border with the letters and numbers “Ga 25” in white on one line.&#10;The fourth example is shown as a horizontal rectangular green sign with white border with the words and numbers “County 527” under I2-3 in white on one line. Under I2-3a (post-mounted) signs, it is on two lines.&#10;“Secondary or other numbered routes”:&#10;One example is shown as a horizontal rectangular green sign with white border with the letters and numbers “Rte 644” in white on one line.&#10;“Numbered and named highways”: &#10;The first example is shown as a horizontal rectangular green sign with white border with the words, letters, and numbers “US 30 – Lincoln Hwy” in white on one line. Under I2-3a (post-mounted) signs, it is on two lines.&#10;The second example is shown as a horizontal rectangular green sign with white border with the words, letters, and numbers “Conn 15 – Merritt Pkwy” in white on one line. Under I2-3a (post-mounted) signs, it is on two lines.&#10;“Named highways”:&#10;One example is shown as a horizontal rectangular green sign with white border with the words “Browers Mills Rd” in white on one line. Under I2-3a (post-mounted) signs, it is on two lines.&#10;Below these signs, a typical cross-section is shown for a two-lane roadway on each side under a bridge crossing. An I2-3a sign with the words “Browers Mill Rd” on two lines is shown to the right of the of the roadway before the bridge under crossing. It is labeled, “Alternate location.” An I2-3 sign with the words “Browers Mill Rd” on one line is shown above the two-lane roadway mounted to the bridge fascia.&#10;At the bottom of this figure, an overhead view of two examples of grade separation roadways is shown. On the left side, a label “Crossroad over highway” shows a two-lane horizontal roadway over top of two separate, divided vertical roadways with one roadway for each direction of travel, with the locations of “grade separation identification signs” shown. On the right side, a label “Crossroad under highway” shows two separate, divided vertical roadways with one roadway for each direction of travel, over top of a two-lane horizontal roadway with the locations of “grade separation identification signs” shown.">
            <a:extLst>
              <a:ext uri="{FF2B5EF4-FFF2-40B4-BE49-F238E27FC236}">
                <a16:creationId xmlns:a16="http://schemas.microsoft.com/office/drawing/2014/main" id="{CD8A569D-551F-158D-42EB-D35912728550}"/>
              </a:ext>
            </a:extLst>
          </p:cNvPr>
          <p:cNvPicPr>
            <a:picLocks noChangeAspect="1"/>
          </p:cNvPicPr>
          <p:nvPr/>
        </p:nvPicPr>
        <p:blipFill rotWithShape="1">
          <a:blip r:embed="rId3"/>
          <a:srcRect l="13721" r="11086" b="70949"/>
          <a:stretch>
            <a:fillRect/>
          </a:stretch>
        </p:blipFill>
        <p:spPr>
          <a:xfrm>
            <a:off x="3417348" y="3984670"/>
            <a:ext cx="4642132" cy="2269253"/>
          </a:xfrm>
          <a:prstGeom prst="rect">
            <a:avLst/>
          </a:prstGeom>
        </p:spPr>
      </p:pic>
      <p:pic>
        <p:nvPicPr>
          <p:cNvPr id="24" name="Picture 23" descr="A series of horizontal rectangular green identification signs are shown with white borders, letters, and numerals.&#10;These example identification signs fall under two categories: “I2-3 (overhead)” on the left side of the figure and “I2-3a (post-mounted)” on the right side of the figure. The signs shown on both sides are the same for both categories with slight variations in comparison.&#10;From top to bottom, here are the roadway categories and their example signs as shown:&#10;“Interstate, U.S., State, and county numbered routes”:&#10;The first example is shown as a horizontal rectangular green sign with white border with the words and numbers “I-52” in white on one line.&#10;The second example is shown as a horizontal rectangular green sign with white border with the words and numbers “US-1” in white on one line.&#10;The third example is shown as a horizontal rectangular green sign with white border with the letters and numbers “Ga 25” in white on one line.&#10;The fourth example is shown as a horizontal rectangular green sign with white border with the words and numbers “County 527” under I2-3 in white on one line. Under I2-3a (post-mounted) signs, it is on two lines.&#10;“Secondary or other numbered routes”:&#10;One example is shown as a horizontal rectangular green sign with white border with the letters and numbers “Rte 644” in white on one line.&#10;“Numbered and named highways”: &#10;The first example is shown as a horizontal rectangular green sign with white border with the words, letters, and numbers “US 30 – Lincoln Hwy” in white on one line. Under I2-3a (post-mounted) signs, it is on two lines.&#10;The second example is shown as a horizontal rectangular green sign with white border with the words, letters, and numbers “Conn 15 – Merritt Pkwy” in white on one line. Under I2-3a (post-mounted) signs, it is on two lines.&#10;“Named highways”:&#10;One example is shown as a horizontal rectangular green sign with white border with the words “Browers Mills Rd” in white on one line. Under I2-3a (post-mounted) signs, it is on two lines.&#10;Below these signs, a typical cross-section is shown for a two-lane roadway on each side under a bridge crossing. An I2-3a sign with the words “Browers Mill Rd” on two lines is shown to the right of the of the roadway before the bridge under crossing. It is labeled, “Alternate location.” An I2-3 sign with the words “Browers Mill Rd” on one line is shown above the two-lane roadway mounted to the bridge fascia.&#10;At the bottom of this figure, an overhead view of two examples of grade separation roadways is shown. On the left side, a label “Crossroad over highway” shows a two-lane horizontal roadway over top of two separate, divided vertical roadways with one roadway for each direction of travel, with the locations of “grade separation identification signs” shown. On the right side, a label “Crossroad under highway” shows two separate, divided vertical roadways with one roadway for each direction of travel, over top of a two-lane horizontal roadway with the locations of “grade separation identification signs” shown.">
            <a:extLst>
              <a:ext uri="{FF2B5EF4-FFF2-40B4-BE49-F238E27FC236}">
                <a16:creationId xmlns:a16="http://schemas.microsoft.com/office/drawing/2014/main" id="{A716CDC2-2ADB-78CF-B171-F10363A364C5}"/>
              </a:ext>
            </a:extLst>
          </p:cNvPr>
          <p:cNvPicPr>
            <a:picLocks noChangeAspect="1"/>
          </p:cNvPicPr>
          <p:nvPr/>
        </p:nvPicPr>
        <p:blipFill rotWithShape="1">
          <a:blip r:embed="rId3"/>
          <a:srcRect l="3562" t="29332" r="2144"/>
          <a:stretch>
            <a:fillRect/>
          </a:stretch>
        </p:blipFill>
        <p:spPr>
          <a:xfrm>
            <a:off x="8091372" y="2339160"/>
            <a:ext cx="4032191" cy="3823451"/>
          </a:xfrm>
          <a:prstGeom prst="rect">
            <a:avLst/>
          </a:prstGeom>
        </p:spPr>
      </p:pic>
    </p:spTree>
    <p:extLst>
      <p:ext uri="{BB962C8B-B14F-4D97-AF65-F5344CB8AC3E}">
        <p14:creationId xmlns:p14="http://schemas.microsoft.com/office/powerpoint/2010/main" val="1085562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F4E72-ADCE-DAD1-D950-FF5F747D519E}"/>
              </a:ext>
            </a:extLst>
          </p:cNvPr>
          <p:cNvSpPr>
            <a:spLocks noGrp="1"/>
          </p:cNvSpPr>
          <p:nvPr>
            <p:ph type="title"/>
          </p:nvPr>
        </p:nvSpPr>
        <p:spPr/>
        <p:txBody>
          <a:bodyPr>
            <a:noAutofit/>
          </a:bodyPr>
          <a:lstStyle/>
          <a:p>
            <a:r>
              <a:rPr lang="en-US" dirty="0"/>
              <a:t>Section 2H.11 Reference Location Signs (D10-1 through D10-3) and Intermediate Reference Location Signs (D10-1a through D10-3a)</a:t>
            </a:r>
          </a:p>
        </p:txBody>
      </p:sp>
      <p:sp>
        <p:nvSpPr>
          <p:cNvPr id="4" name="Content Placeholder 3">
            <a:extLst>
              <a:ext uri="{FF2B5EF4-FFF2-40B4-BE49-F238E27FC236}">
                <a16:creationId xmlns:a16="http://schemas.microsoft.com/office/drawing/2014/main" id="{C5878947-5913-5C0B-2211-76E6FB6B4658}"/>
              </a:ext>
            </a:extLst>
          </p:cNvPr>
          <p:cNvSpPr>
            <a:spLocks noGrp="1"/>
          </p:cNvSpPr>
          <p:nvPr>
            <p:ph idx="1"/>
          </p:nvPr>
        </p:nvSpPr>
        <p:spPr/>
        <p:txBody>
          <a:bodyPr/>
          <a:lstStyle/>
          <a:p>
            <a:r>
              <a:rPr lang="en-US" dirty="0"/>
              <a:t>Revises Option to indicate that intermediate reference location signs may be installed at </a:t>
            </a:r>
            <a:r>
              <a:rPr lang="en-US" baseline="20000" dirty="0"/>
              <a:t>1</a:t>
            </a:r>
            <a:r>
              <a:rPr lang="en-US" i="1" dirty="0"/>
              <a:t>/</a:t>
            </a:r>
            <a:r>
              <a:rPr lang="en-US" baseline="-10000" dirty="0"/>
              <a:t>10</a:t>
            </a:r>
            <a:r>
              <a:rPr lang="en-US" dirty="0"/>
              <a:t>-mile, </a:t>
            </a:r>
            <a:r>
              <a:rPr lang="en-US" baseline="20000" dirty="0"/>
              <a:t>2</a:t>
            </a:r>
            <a:r>
              <a:rPr lang="en-US" i="1" dirty="0"/>
              <a:t>/</a:t>
            </a:r>
            <a:r>
              <a:rPr lang="en-US" baseline="-10000" dirty="0"/>
              <a:t>10</a:t>
            </a:r>
            <a:r>
              <a:rPr lang="en-US" dirty="0"/>
              <a:t>-mile, or ½-mile intervals</a:t>
            </a:r>
          </a:p>
        </p:txBody>
      </p:sp>
      <p:sp>
        <p:nvSpPr>
          <p:cNvPr id="12" name="TextBox 11">
            <a:extLst>
              <a:ext uri="{FF2B5EF4-FFF2-40B4-BE49-F238E27FC236}">
                <a16:creationId xmlns:a16="http://schemas.microsoft.com/office/drawing/2014/main" id="{E26A4527-BA88-8F50-CB2A-3C95388F14E6}"/>
              </a:ext>
            </a:extLst>
          </p:cNvPr>
          <p:cNvSpPr txBox="1"/>
          <p:nvPr/>
        </p:nvSpPr>
        <p:spPr>
          <a:xfrm>
            <a:off x="3144415" y="3332638"/>
            <a:ext cx="2267207" cy="430887"/>
          </a:xfrm>
          <a:prstGeom prst="rect">
            <a:avLst/>
          </a:prstGeom>
          <a:noFill/>
        </p:spPr>
        <p:txBody>
          <a:bodyPr wrap="square" rtlCol="0">
            <a:spAutoFit/>
          </a:bodyPr>
          <a:lstStyle/>
          <a:p>
            <a:pPr algn="ctr"/>
            <a:r>
              <a:rPr lang="en-US" sz="1100" b="1" dirty="0"/>
              <a:t>Figure 2H-5. Reference Location Signs</a:t>
            </a:r>
          </a:p>
        </p:txBody>
      </p:sp>
      <p:pic>
        <p:nvPicPr>
          <p:cNvPr id="7" name="Picture 6" descr="A narrow, vertical rectangular green sign with a white border with the word &quot;MILE&quot; in white on the first line and the numeral &quot;4&quot; in white on the second line.">
            <a:extLst>
              <a:ext uri="{FF2B5EF4-FFF2-40B4-BE49-F238E27FC236}">
                <a16:creationId xmlns:a16="http://schemas.microsoft.com/office/drawing/2014/main" id="{59DADED5-08EB-5E8B-3819-CC625CAC12E1}"/>
              </a:ext>
            </a:extLst>
          </p:cNvPr>
          <p:cNvPicPr>
            <a:picLocks noChangeAspect="1"/>
          </p:cNvPicPr>
          <p:nvPr/>
        </p:nvPicPr>
        <p:blipFill rotWithShape="1">
          <a:blip r:embed="rId3"/>
          <a:srcRect t="52392" r="66528" b="5043"/>
          <a:stretch/>
        </p:blipFill>
        <p:spPr>
          <a:xfrm>
            <a:off x="2960908" y="4761284"/>
            <a:ext cx="766763" cy="1143324"/>
          </a:xfrm>
          <a:prstGeom prst="rect">
            <a:avLst/>
          </a:prstGeom>
        </p:spPr>
      </p:pic>
      <p:sp>
        <p:nvSpPr>
          <p:cNvPr id="13" name="TextBox 12">
            <a:extLst>
              <a:ext uri="{FF2B5EF4-FFF2-40B4-BE49-F238E27FC236}">
                <a16:creationId xmlns:a16="http://schemas.microsoft.com/office/drawing/2014/main" id="{973FA1CC-3C91-3182-CF0F-E6CABEDF0497}"/>
              </a:ext>
            </a:extLst>
          </p:cNvPr>
          <p:cNvSpPr txBox="1"/>
          <p:nvPr/>
        </p:nvSpPr>
        <p:spPr>
          <a:xfrm>
            <a:off x="2860341" y="5836206"/>
            <a:ext cx="903616" cy="369332"/>
          </a:xfrm>
          <a:prstGeom prst="rect">
            <a:avLst/>
          </a:prstGeom>
          <a:noFill/>
        </p:spPr>
        <p:txBody>
          <a:bodyPr wrap="square" rtlCol="0">
            <a:spAutoFit/>
          </a:bodyPr>
          <a:lstStyle/>
          <a:p>
            <a:r>
              <a:rPr lang="en-US"/>
              <a:t>D10-1</a:t>
            </a:r>
          </a:p>
        </p:txBody>
      </p:sp>
      <p:pic>
        <p:nvPicPr>
          <p:cNvPr id="5" name="Picture 4" descr="A narrow, vertical rectangular green sign with a white border with the word &quot;MILE&quot; in white on the first line, the numeral &quot;4&quot; in white on the second line, and the numeral &quot;4&quot; in white on the third line.">
            <a:extLst>
              <a:ext uri="{FF2B5EF4-FFF2-40B4-BE49-F238E27FC236}">
                <a16:creationId xmlns:a16="http://schemas.microsoft.com/office/drawing/2014/main" id="{C75807D0-6FDC-AE69-71D6-9638097629F9}"/>
              </a:ext>
            </a:extLst>
          </p:cNvPr>
          <p:cNvPicPr>
            <a:picLocks noChangeAspect="1"/>
          </p:cNvPicPr>
          <p:nvPr/>
        </p:nvPicPr>
        <p:blipFill rotWithShape="1">
          <a:blip r:embed="rId3"/>
          <a:srcRect l="36591" t="31902" r="36798" b="5674"/>
          <a:stretch/>
        </p:blipFill>
        <p:spPr>
          <a:xfrm>
            <a:off x="3868320" y="4209751"/>
            <a:ext cx="609600" cy="1676724"/>
          </a:xfrm>
          <a:prstGeom prst="rect">
            <a:avLst/>
          </a:prstGeom>
        </p:spPr>
      </p:pic>
      <p:sp>
        <p:nvSpPr>
          <p:cNvPr id="14" name="TextBox 13">
            <a:extLst>
              <a:ext uri="{FF2B5EF4-FFF2-40B4-BE49-F238E27FC236}">
                <a16:creationId xmlns:a16="http://schemas.microsoft.com/office/drawing/2014/main" id="{B12222E8-DB40-5FDA-14B5-EAB5F45BE27C}"/>
              </a:ext>
            </a:extLst>
          </p:cNvPr>
          <p:cNvSpPr txBox="1"/>
          <p:nvPr/>
        </p:nvSpPr>
        <p:spPr>
          <a:xfrm>
            <a:off x="3792287" y="5838968"/>
            <a:ext cx="921060" cy="369332"/>
          </a:xfrm>
          <a:prstGeom prst="rect">
            <a:avLst/>
          </a:prstGeom>
          <a:noFill/>
        </p:spPr>
        <p:txBody>
          <a:bodyPr wrap="square" rtlCol="0">
            <a:spAutoFit/>
          </a:bodyPr>
          <a:lstStyle/>
          <a:p>
            <a:r>
              <a:rPr lang="en-US"/>
              <a:t>D10-2</a:t>
            </a:r>
          </a:p>
        </p:txBody>
      </p:sp>
      <p:pic>
        <p:nvPicPr>
          <p:cNvPr id="6" name="Picture 5" descr="A narrow, vertical rectangular green sign with a white border with the word &quot;MILE&quot; in white on the first line, the numeral &quot;4&quot; in white on the second line, the numeral &quot;4&quot; in white on the third line, and the numeral &quot;4&quot; in white on the fourth line.">
            <a:extLst>
              <a:ext uri="{FF2B5EF4-FFF2-40B4-BE49-F238E27FC236}">
                <a16:creationId xmlns:a16="http://schemas.microsoft.com/office/drawing/2014/main" id="{40D4DCB4-6B5F-A3BE-8E9F-23F4FA9BB2C2}"/>
              </a:ext>
            </a:extLst>
          </p:cNvPr>
          <p:cNvPicPr>
            <a:picLocks noChangeAspect="1"/>
          </p:cNvPicPr>
          <p:nvPr/>
        </p:nvPicPr>
        <p:blipFill rotWithShape="1">
          <a:blip r:embed="rId3"/>
          <a:srcRect l="69854" t="17718" b="5536"/>
          <a:stretch/>
        </p:blipFill>
        <p:spPr>
          <a:xfrm>
            <a:off x="4721059" y="3823115"/>
            <a:ext cx="690563" cy="2061424"/>
          </a:xfrm>
          <a:prstGeom prst="rect">
            <a:avLst/>
          </a:prstGeom>
        </p:spPr>
      </p:pic>
      <p:sp>
        <p:nvSpPr>
          <p:cNvPr id="15" name="TextBox 14">
            <a:extLst>
              <a:ext uri="{FF2B5EF4-FFF2-40B4-BE49-F238E27FC236}">
                <a16:creationId xmlns:a16="http://schemas.microsoft.com/office/drawing/2014/main" id="{A6105884-77BE-299D-5582-6EB886164D1C}"/>
              </a:ext>
            </a:extLst>
          </p:cNvPr>
          <p:cNvSpPr txBox="1"/>
          <p:nvPr/>
        </p:nvSpPr>
        <p:spPr>
          <a:xfrm>
            <a:off x="4634006" y="5838847"/>
            <a:ext cx="915776" cy="369332"/>
          </a:xfrm>
          <a:prstGeom prst="rect">
            <a:avLst/>
          </a:prstGeom>
          <a:noFill/>
        </p:spPr>
        <p:txBody>
          <a:bodyPr wrap="square" rtlCol="0">
            <a:spAutoFit/>
          </a:bodyPr>
          <a:lstStyle/>
          <a:p>
            <a:r>
              <a:rPr lang="en-US"/>
              <a:t>D10-3</a:t>
            </a:r>
          </a:p>
        </p:txBody>
      </p:sp>
      <p:sp>
        <p:nvSpPr>
          <p:cNvPr id="11" name="TextBox 10">
            <a:extLst>
              <a:ext uri="{FF2B5EF4-FFF2-40B4-BE49-F238E27FC236}">
                <a16:creationId xmlns:a16="http://schemas.microsoft.com/office/drawing/2014/main" id="{4BA8C483-E652-9385-0F00-1B2A85BB2F02}"/>
              </a:ext>
            </a:extLst>
          </p:cNvPr>
          <p:cNvSpPr txBox="1"/>
          <p:nvPr/>
        </p:nvSpPr>
        <p:spPr>
          <a:xfrm>
            <a:off x="5890265" y="3325423"/>
            <a:ext cx="2638522" cy="430887"/>
          </a:xfrm>
          <a:prstGeom prst="rect">
            <a:avLst/>
          </a:prstGeom>
          <a:noFill/>
        </p:spPr>
        <p:txBody>
          <a:bodyPr wrap="square" rtlCol="0">
            <a:spAutoFit/>
          </a:bodyPr>
          <a:lstStyle/>
          <a:p>
            <a:pPr algn="ctr"/>
            <a:r>
              <a:rPr lang="en-US" sz="1100" b="1" dirty="0"/>
              <a:t>Figure 2H-6. Intermediate Reference Location Signs</a:t>
            </a:r>
          </a:p>
        </p:txBody>
      </p:sp>
      <p:pic>
        <p:nvPicPr>
          <p:cNvPr id="8" name="Picture 7" descr="A vertical rectangular green sign with a white border with the word &quot;MILE&quot; in white on the first line and the numeral &quot;4&quot; in white on the second line above a horizontal white line that extends across the width of the sign. Below the line, the numeral &quot;.3&quot; in white is shown.">
            <a:extLst>
              <a:ext uri="{FF2B5EF4-FFF2-40B4-BE49-F238E27FC236}">
                <a16:creationId xmlns:a16="http://schemas.microsoft.com/office/drawing/2014/main" id="{B604F079-E980-DD67-03AB-CA76F187CA51}"/>
              </a:ext>
            </a:extLst>
          </p:cNvPr>
          <p:cNvPicPr>
            <a:picLocks noChangeAspect="1"/>
          </p:cNvPicPr>
          <p:nvPr/>
        </p:nvPicPr>
        <p:blipFill rotWithShape="1">
          <a:blip r:embed="rId4"/>
          <a:srcRect l="-1492" t="46169" r="65428" b="4768"/>
          <a:stretch/>
        </p:blipFill>
        <p:spPr>
          <a:xfrm>
            <a:off x="6040079" y="4510631"/>
            <a:ext cx="690564" cy="1371600"/>
          </a:xfrm>
          <a:prstGeom prst="rect">
            <a:avLst/>
          </a:prstGeom>
        </p:spPr>
      </p:pic>
      <p:sp>
        <p:nvSpPr>
          <p:cNvPr id="16" name="TextBox 15">
            <a:extLst>
              <a:ext uri="{FF2B5EF4-FFF2-40B4-BE49-F238E27FC236}">
                <a16:creationId xmlns:a16="http://schemas.microsoft.com/office/drawing/2014/main" id="{1F31181D-1282-3348-B7FB-D992C435DB3F}"/>
              </a:ext>
            </a:extLst>
          </p:cNvPr>
          <p:cNvSpPr txBox="1"/>
          <p:nvPr/>
        </p:nvSpPr>
        <p:spPr>
          <a:xfrm>
            <a:off x="5926155" y="5832077"/>
            <a:ext cx="933145" cy="369332"/>
          </a:xfrm>
          <a:prstGeom prst="rect">
            <a:avLst/>
          </a:prstGeom>
          <a:noFill/>
        </p:spPr>
        <p:txBody>
          <a:bodyPr wrap="square" rtlCol="0">
            <a:spAutoFit/>
          </a:bodyPr>
          <a:lstStyle/>
          <a:p>
            <a:r>
              <a:rPr lang="en-US" dirty="0"/>
              <a:t>D10-1a</a:t>
            </a:r>
          </a:p>
        </p:txBody>
      </p:sp>
      <p:pic>
        <p:nvPicPr>
          <p:cNvPr id="9" name="Picture 8" descr="A narrow, vertical rectangular green sign with a white border with the word &quot;MILE&quot; in white on the first line, the numeral &quot;4&quot; in white on the second line, and the numeral &quot;4&quot; in white on the third line above a horizontal white line that extends across the width of the sign. Below the line, the numeral &quot;.8&quot; in white is shown.">
            <a:extLst>
              <a:ext uri="{FF2B5EF4-FFF2-40B4-BE49-F238E27FC236}">
                <a16:creationId xmlns:a16="http://schemas.microsoft.com/office/drawing/2014/main" id="{C912670C-59B0-8BFF-E653-FD8C234199EF}"/>
              </a:ext>
            </a:extLst>
          </p:cNvPr>
          <p:cNvPicPr>
            <a:picLocks noChangeAspect="1"/>
          </p:cNvPicPr>
          <p:nvPr/>
        </p:nvPicPr>
        <p:blipFill rotWithShape="1">
          <a:blip r:embed="rId4"/>
          <a:srcRect l="35815" t="30591" r="32349" b="4059"/>
          <a:stretch/>
        </p:blipFill>
        <p:spPr>
          <a:xfrm>
            <a:off x="7117491" y="4096545"/>
            <a:ext cx="609601" cy="1826917"/>
          </a:xfrm>
          <a:prstGeom prst="rect">
            <a:avLst/>
          </a:prstGeom>
        </p:spPr>
      </p:pic>
      <p:sp>
        <p:nvSpPr>
          <p:cNvPr id="17" name="TextBox 16">
            <a:extLst>
              <a:ext uri="{FF2B5EF4-FFF2-40B4-BE49-F238E27FC236}">
                <a16:creationId xmlns:a16="http://schemas.microsoft.com/office/drawing/2014/main" id="{74F2BBAC-0ED6-D9EF-DA88-38251109EA2E}"/>
              </a:ext>
            </a:extLst>
          </p:cNvPr>
          <p:cNvSpPr txBox="1"/>
          <p:nvPr/>
        </p:nvSpPr>
        <p:spPr>
          <a:xfrm>
            <a:off x="6972992" y="5835505"/>
            <a:ext cx="996449" cy="369332"/>
          </a:xfrm>
          <a:prstGeom prst="rect">
            <a:avLst/>
          </a:prstGeom>
          <a:noFill/>
        </p:spPr>
        <p:txBody>
          <a:bodyPr wrap="square" rtlCol="0">
            <a:spAutoFit/>
          </a:bodyPr>
          <a:lstStyle/>
          <a:p>
            <a:r>
              <a:rPr lang="en-US"/>
              <a:t>D10-2a</a:t>
            </a:r>
          </a:p>
        </p:txBody>
      </p:sp>
      <p:pic>
        <p:nvPicPr>
          <p:cNvPr id="10" name="Picture 9" descr="A narrow, vertical rectangular green sign with a white border with the word &quot;MILE&quot; in white on the first line, the numeral &quot;4&quot; in white on the second line, the numeral &quot;4&quot; in white on the third line, and the numeral &quot;4&quot; in white on the fourth line above a horizontal white line that extends across the width of the sign. Below the line, the numeral &quot;.9&quot; in white is shown.">
            <a:extLst>
              <a:ext uri="{FF2B5EF4-FFF2-40B4-BE49-F238E27FC236}">
                <a16:creationId xmlns:a16="http://schemas.microsoft.com/office/drawing/2014/main" id="{A0A761EC-98D6-285F-0F58-4975FC4509B3}"/>
              </a:ext>
            </a:extLst>
          </p:cNvPr>
          <p:cNvPicPr>
            <a:picLocks noChangeAspect="1"/>
          </p:cNvPicPr>
          <p:nvPr/>
        </p:nvPicPr>
        <p:blipFill rotWithShape="1">
          <a:blip r:embed="rId4"/>
          <a:srcRect l="67050" t="11919" r="601" b="5043"/>
          <a:stretch/>
        </p:blipFill>
        <p:spPr>
          <a:xfrm>
            <a:off x="8109935" y="3591055"/>
            <a:ext cx="619439" cy="2321394"/>
          </a:xfrm>
          <a:prstGeom prst="rect">
            <a:avLst/>
          </a:prstGeom>
        </p:spPr>
      </p:pic>
      <p:sp>
        <p:nvSpPr>
          <p:cNvPr id="18" name="TextBox 17">
            <a:extLst>
              <a:ext uri="{FF2B5EF4-FFF2-40B4-BE49-F238E27FC236}">
                <a16:creationId xmlns:a16="http://schemas.microsoft.com/office/drawing/2014/main" id="{81FFB40E-2924-98F1-45FE-9E89F7C6A06D}"/>
              </a:ext>
            </a:extLst>
          </p:cNvPr>
          <p:cNvSpPr txBox="1"/>
          <p:nvPr/>
        </p:nvSpPr>
        <p:spPr>
          <a:xfrm>
            <a:off x="7969441" y="5855060"/>
            <a:ext cx="1118692" cy="369332"/>
          </a:xfrm>
          <a:prstGeom prst="rect">
            <a:avLst/>
          </a:prstGeom>
          <a:noFill/>
        </p:spPr>
        <p:txBody>
          <a:bodyPr wrap="square" rtlCol="0">
            <a:spAutoFit/>
          </a:bodyPr>
          <a:lstStyle/>
          <a:p>
            <a:r>
              <a:rPr lang="en-US" dirty="0"/>
              <a:t>D10-3a</a:t>
            </a:r>
          </a:p>
        </p:txBody>
      </p:sp>
    </p:spTree>
    <p:extLst>
      <p:ext uri="{BB962C8B-B14F-4D97-AF65-F5344CB8AC3E}">
        <p14:creationId xmlns:p14="http://schemas.microsoft.com/office/powerpoint/2010/main" val="177326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135A6-945F-33F0-6541-883466F5C443}"/>
              </a:ext>
            </a:extLst>
          </p:cNvPr>
          <p:cNvSpPr>
            <a:spLocks noGrp="1"/>
          </p:cNvSpPr>
          <p:nvPr>
            <p:ph type="title"/>
          </p:nvPr>
        </p:nvSpPr>
        <p:spPr/>
        <p:txBody>
          <a:bodyPr>
            <a:noAutofit/>
          </a:bodyPr>
          <a:lstStyle/>
          <a:p>
            <a:r>
              <a:rPr lang="en-US" dirty="0"/>
              <a:t>Section 2H.12 Enhanced Reference Location Signs (D10-4) and Intermediate Enhanced Reference Location Signs (D10-5)</a:t>
            </a:r>
          </a:p>
        </p:txBody>
      </p:sp>
      <p:sp>
        <p:nvSpPr>
          <p:cNvPr id="4" name="Content Placeholder 3">
            <a:extLst>
              <a:ext uri="{FF2B5EF4-FFF2-40B4-BE49-F238E27FC236}">
                <a16:creationId xmlns:a16="http://schemas.microsoft.com/office/drawing/2014/main" id="{83611E8A-3961-FB2B-3A8C-EA8DC37283DE}"/>
              </a:ext>
            </a:extLst>
          </p:cNvPr>
          <p:cNvSpPr>
            <a:spLocks noGrp="1"/>
          </p:cNvSpPr>
          <p:nvPr>
            <p:ph idx="1"/>
          </p:nvPr>
        </p:nvSpPr>
        <p:spPr>
          <a:xfrm>
            <a:off x="617621" y="2256503"/>
            <a:ext cx="8207402" cy="3712879"/>
          </a:xfrm>
        </p:spPr>
        <p:txBody>
          <a:bodyPr/>
          <a:lstStyle/>
          <a:p>
            <a:r>
              <a:rPr lang="en-US" dirty="0"/>
              <a:t>Revises Standard to clarify that the display of decimal point and zero numeral is required on intermediate enhanced reference location  signs (D10-5) used at the integer mile point</a:t>
            </a:r>
          </a:p>
          <a:p>
            <a:r>
              <a:rPr lang="en-US" dirty="0"/>
              <a:t>Removes blue background Option to require green background</a:t>
            </a:r>
          </a:p>
        </p:txBody>
      </p:sp>
      <p:sp>
        <p:nvSpPr>
          <p:cNvPr id="9" name="TextBox 8">
            <a:extLst>
              <a:ext uri="{FF2B5EF4-FFF2-40B4-BE49-F238E27FC236}">
                <a16:creationId xmlns:a16="http://schemas.microsoft.com/office/drawing/2014/main" id="{E6ED8919-3D96-20EE-F41E-AC8A84A5B9C1}"/>
              </a:ext>
            </a:extLst>
          </p:cNvPr>
          <p:cNvSpPr txBox="1"/>
          <p:nvPr/>
        </p:nvSpPr>
        <p:spPr>
          <a:xfrm>
            <a:off x="8934922" y="1624340"/>
            <a:ext cx="2688404" cy="461665"/>
          </a:xfrm>
          <a:prstGeom prst="rect">
            <a:avLst/>
          </a:prstGeom>
          <a:noFill/>
        </p:spPr>
        <p:txBody>
          <a:bodyPr wrap="square" rtlCol="0">
            <a:spAutoFit/>
          </a:bodyPr>
          <a:lstStyle/>
          <a:p>
            <a:pPr algn="ctr"/>
            <a:r>
              <a:rPr lang="en-US" sz="1200" b="1" dirty="0"/>
              <a:t>Figure 2H-7. Enhanced Reference Location Signs</a:t>
            </a:r>
          </a:p>
        </p:txBody>
      </p:sp>
      <p:pic>
        <p:nvPicPr>
          <p:cNvPr id="7" name="Picture 6" descr="A narrow, vertical rectangular green sign with a white border with the word &quot;WEST&quot; in white on the top line, a white U.S. Route shield with the numerals &quot;12&quot; on it in black on the second line, the word &quot;MILE&quot; in white on the third line, and the numerals &quot;260&quot; in white on the fourth line.">
            <a:extLst>
              <a:ext uri="{FF2B5EF4-FFF2-40B4-BE49-F238E27FC236}">
                <a16:creationId xmlns:a16="http://schemas.microsoft.com/office/drawing/2014/main" id="{E994006C-D464-13C5-9FE2-2079BD96B7AC}"/>
              </a:ext>
            </a:extLst>
          </p:cNvPr>
          <p:cNvPicPr>
            <a:picLocks noChangeAspect="1"/>
          </p:cNvPicPr>
          <p:nvPr/>
        </p:nvPicPr>
        <p:blipFill rotWithShape="1">
          <a:blip r:embed="rId3"/>
          <a:srcRect t="17707" r="54647" b="4515"/>
          <a:stretch/>
        </p:blipFill>
        <p:spPr>
          <a:xfrm>
            <a:off x="9037453" y="2246426"/>
            <a:ext cx="1143000" cy="3200401"/>
          </a:xfrm>
          <a:prstGeom prst="rect">
            <a:avLst/>
          </a:prstGeom>
        </p:spPr>
      </p:pic>
      <p:sp>
        <p:nvSpPr>
          <p:cNvPr id="10" name="TextBox 9">
            <a:extLst>
              <a:ext uri="{FF2B5EF4-FFF2-40B4-BE49-F238E27FC236}">
                <a16:creationId xmlns:a16="http://schemas.microsoft.com/office/drawing/2014/main" id="{8CA56A3A-CE1F-FB6E-E47F-760D6AB3F59D}"/>
              </a:ext>
            </a:extLst>
          </p:cNvPr>
          <p:cNvSpPr txBox="1"/>
          <p:nvPr/>
        </p:nvSpPr>
        <p:spPr>
          <a:xfrm>
            <a:off x="9259664" y="5404380"/>
            <a:ext cx="842131" cy="369332"/>
          </a:xfrm>
          <a:prstGeom prst="rect">
            <a:avLst/>
          </a:prstGeom>
          <a:noFill/>
        </p:spPr>
        <p:txBody>
          <a:bodyPr wrap="square" rtlCol="0">
            <a:spAutoFit/>
          </a:bodyPr>
          <a:lstStyle/>
          <a:p>
            <a:r>
              <a:rPr lang="en-US"/>
              <a:t>D10-4</a:t>
            </a:r>
          </a:p>
        </p:txBody>
      </p:sp>
      <p:pic>
        <p:nvPicPr>
          <p:cNvPr id="6" name="Picture 5" descr="A narrow, vertical rectangular green sign with a white border with the word &quot;WEST&quot; in white on the top line, a white U.S. Route shield with the numerals &quot;12&quot; on it in black on the second line, the word &quot;MILE&quot; in white on the third line, the numerals &quot;260&quot; in white on the fourth line, a white horizontal dividing line, and the decimal numeral &quot;.2&quot; in white on the fifth line.">
            <a:extLst>
              <a:ext uri="{FF2B5EF4-FFF2-40B4-BE49-F238E27FC236}">
                <a16:creationId xmlns:a16="http://schemas.microsoft.com/office/drawing/2014/main" id="{740EB3D1-8920-1981-915C-DDDABB3F5C5B}"/>
              </a:ext>
            </a:extLst>
          </p:cNvPr>
          <p:cNvPicPr>
            <a:picLocks noChangeAspect="1"/>
          </p:cNvPicPr>
          <p:nvPr/>
        </p:nvPicPr>
        <p:blipFill rotWithShape="1">
          <a:blip r:embed="rId3"/>
          <a:srcRect l="54031" t="10272" b="3731"/>
          <a:stretch/>
        </p:blipFill>
        <p:spPr>
          <a:xfrm>
            <a:off x="10631122" y="2086005"/>
            <a:ext cx="1158527" cy="3538587"/>
          </a:xfrm>
          <a:prstGeom prst="rect">
            <a:avLst/>
          </a:prstGeom>
        </p:spPr>
      </p:pic>
      <p:sp>
        <p:nvSpPr>
          <p:cNvPr id="11" name="TextBox 10">
            <a:extLst>
              <a:ext uri="{FF2B5EF4-FFF2-40B4-BE49-F238E27FC236}">
                <a16:creationId xmlns:a16="http://schemas.microsoft.com/office/drawing/2014/main" id="{DCC5CF3B-B5AC-5FD9-5739-45C33B9C13A8}"/>
              </a:ext>
            </a:extLst>
          </p:cNvPr>
          <p:cNvSpPr txBox="1"/>
          <p:nvPr/>
        </p:nvSpPr>
        <p:spPr>
          <a:xfrm>
            <a:off x="10866256" y="5624592"/>
            <a:ext cx="842131" cy="369332"/>
          </a:xfrm>
          <a:prstGeom prst="rect">
            <a:avLst/>
          </a:prstGeom>
          <a:noFill/>
        </p:spPr>
        <p:txBody>
          <a:bodyPr wrap="square" rtlCol="0">
            <a:spAutoFit/>
          </a:bodyPr>
          <a:lstStyle/>
          <a:p>
            <a:r>
              <a:rPr lang="en-US"/>
              <a:t>D10-5</a:t>
            </a:r>
          </a:p>
        </p:txBody>
      </p:sp>
    </p:spTree>
    <p:extLst>
      <p:ext uri="{BB962C8B-B14F-4D97-AF65-F5344CB8AC3E}">
        <p14:creationId xmlns:p14="http://schemas.microsoft.com/office/powerpoint/2010/main" val="222872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9EE75-EB89-2D61-2374-BD62DFAF3431}"/>
              </a:ext>
            </a:extLst>
          </p:cNvPr>
          <p:cNvSpPr>
            <a:spLocks noGrp="1"/>
          </p:cNvSpPr>
          <p:nvPr>
            <p:ph type="title"/>
          </p:nvPr>
        </p:nvSpPr>
        <p:spPr>
          <a:xfrm>
            <a:off x="617620" y="365125"/>
            <a:ext cx="10969699" cy="1386619"/>
          </a:xfrm>
        </p:spPr>
        <p:txBody>
          <a:bodyPr>
            <a:noAutofit/>
          </a:bodyPr>
          <a:lstStyle/>
          <a:p>
            <a:r>
              <a:rPr lang="en-US" dirty="0"/>
              <a:t>Section 2H.13 Acknowledgment Signs and Plaques (I20 Series) </a:t>
            </a:r>
            <a:r>
              <a:rPr lang="en-US" sz="2400" dirty="0"/>
              <a:t>(1 of 2)</a:t>
            </a:r>
          </a:p>
        </p:txBody>
      </p:sp>
      <p:sp>
        <p:nvSpPr>
          <p:cNvPr id="4" name="Content Placeholder 3">
            <a:extLst>
              <a:ext uri="{FF2B5EF4-FFF2-40B4-BE49-F238E27FC236}">
                <a16:creationId xmlns:a16="http://schemas.microsoft.com/office/drawing/2014/main" id="{3BDD3E1A-E14C-6182-C6BD-96446ABC9063}"/>
              </a:ext>
            </a:extLst>
          </p:cNvPr>
          <p:cNvSpPr>
            <a:spLocks noGrp="1"/>
          </p:cNvSpPr>
          <p:nvPr>
            <p:ph idx="1"/>
          </p:nvPr>
        </p:nvSpPr>
        <p:spPr>
          <a:xfrm>
            <a:off x="617539" y="1751013"/>
            <a:ext cx="8355898" cy="5106987"/>
          </a:xfrm>
        </p:spPr>
        <p:txBody>
          <a:bodyPr>
            <a:normAutofit/>
          </a:bodyPr>
          <a:lstStyle/>
          <a:p>
            <a:pPr>
              <a:spcBef>
                <a:spcPts val="300"/>
              </a:spcBef>
              <a:spcAft>
                <a:spcPts val="300"/>
              </a:spcAft>
            </a:pPr>
            <a:r>
              <a:rPr lang="en-US" dirty="0"/>
              <a:t>Changes Guidance to Standard to state that State or local acknowledgement sign policy shall include all provisions in this section</a:t>
            </a:r>
          </a:p>
          <a:p>
            <a:pPr>
              <a:spcBef>
                <a:spcPts val="300"/>
              </a:spcBef>
              <a:spcAft>
                <a:spcPts val="300"/>
              </a:spcAft>
            </a:pPr>
            <a:r>
              <a:rPr lang="en-US" dirty="0"/>
              <a:t>Adds Standard stating that acknowledgment signs and plaques shall have a white legend on a blue background</a:t>
            </a:r>
          </a:p>
          <a:p>
            <a:pPr>
              <a:spcBef>
                <a:spcPts val="300"/>
              </a:spcBef>
              <a:spcAft>
                <a:spcPts val="300"/>
              </a:spcAft>
            </a:pPr>
            <a:r>
              <a:rPr lang="en-US" dirty="0"/>
              <a:t>Adds Standard on “REST AREA” and “WELCOME CENTER” acknowledgment signs</a:t>
            </a:r>
          </a:p>
          <a:p>
            <a:pPr>
              <a:spcBef>
                <a:spcPts val="300"/>
              </a:spcBef>
              <a:spcAft>
                <a:spcPts val="300"/>
              </a:spcAft>
            </a:pPr>
            <a:r>
              <a:rPr lang="en-US" dirty="0"/>
              <a:t>Adds additional design provisions</a:t>
            </a:r>
          </a:p>
        </p:txBody>
      </p:sp>
      <p:pic>
        <p:nvPicPr>
          <p:cNvPr id="8" name="Picture 7" descr="A horizontal rectangular blue sign with a white border with the words &quot;PARKWAY SPONSORED BY&quot; in white on one line above a rectangular panel formed by white lines and the words &quot;NAPERVILLE EVENING KIWANIS&quot; in white on two lines inside the panel. The words &quot;NEXT 3 MILES&quot; are shown in white on one line below the panel.">
            <a:extLst>
              <a:ext uri="{FF2B5EF4-FFF2-40B4-BE49-F238E27FC236}">
                <a16:creationId xmlns:a16="http://schemas.microsoft.com/office/drawing/2014/main" id="{D3058291-0D97-2FAB-0472-D980D6F79351}"/>
              </a:ext>
            </a:extLst>
          </p:cNvPr>
          <p:cNvPicPr>
            <a:picLocks noChangeAspect="1"/>
          </p:cNvPicPr>
          <p:nvPr/>
        </p:nvPicPr>
        <p:blipFill rotWithShape="1">
          <a:blip r:embed="rId3"/>
          <a:srcRect l="1711" t="6368" r="74181" b="71377"/>
          <a:stretch/>
        </p:blipFill>
        <p:spPr>
          <a:xfrm>
            <a:off x="8927324" y="1241791"/>
            <a:ext cx="1253499" cy="990600"/>
          </a:xfrm>
          <a:prstGeom prst="rect">
            <a:avLst/>
          </a:prstGeom>
        </p:spPr>
      </p:pic>
      <p:sp>
        <p:nvSpPr>
          <p:cNvPr id="13" name="TextBox 12">
            <a:extLst>
              <a:ext uri="{FF2B5EF4-FFF2-40B4-BE49-F238E27FC236}">
                <a16:creationId xmlns:a16="http://schemas.microsoft.com/office/drawing/2014/main" id="{00A4950E-C1B1-53D2-6735-A07BC9E285C7}"/>
              </a:ext>
            </a:extLst>
          </p:cNvPr>
          <p:cNvSpPr txBox="1"/>
          <p:nvPr/>
        </p:nvSpPr>
        <p:spPr>
          <a:xfrm>
            <a:off x="9202037" y="2204149"/>
            <a:ext cx="762000" cy="369332"/>
          </a:xfrm>
          <a:prstGeom prst="rect">
            <a:avLst/>
          </a:prstGeom>
          <a:noFill/>
        </p:spPr>
        <p:txBody>
          <a:bodyPr wrap="square" rtlCol="0">
            <a:spAutoFit/>
          </a:bodyPr>
          <a:lstStyle/>
          <a:p>
            <a:r>
              <a:rPr lang="en-US" dirty="0"/>
              <a:t>I20-1</a:t>
            </a:r>
          </a:p>
        </p:txBody>
      </p:sp>
      <p:pic>
        <p:nvPicPr>
          <p:cNvPr id="6" name="Picture 5" descr="A horizontal rectangular blue sign with a white border with the words &quot;ADOPT A STREET&quot; in large white letters on the first line, the words &quot;NEXT 2 MILES&quot; in white on the second line, and the words &quot;PARKWAY MAINTAINED BY&quot; in white on the third line above a rectangular panel formed by white lines. The words “LINDA’S GARDEN CLUB&quot; are shown in white on two lines inside the panel.">
            <a:extLst>
              <a:ext uri="{FF2B5EF4-FFF2-40B4-BE49-F238E27FC236}">
                <a16:creationId xmlns:a16="http://schemas.microsoft.com/office/drawing/2014/main" id="{D6F082CF-9CB9-49D5-127A-6A14B002AE60}"/>
              </a:ext>
            </a:extLst>
          </p:cNvPr>
          <p:cNvPicPr>
            <a:picLocks noChangeAspect="1"/>
          </p:cNvPicPr>
          <p:nvPr/>
        </p:nvPicPr>
        <p:blipFill rotWithShape="1">
          <a:blip r:embed="rId3"/>
          <a:srcRect l="33468" t="6695" r="41227" b="71050"/>
          <a:stretch/>
        </p:blipFill>
        <p:spPr>
          <a:xfrm>
            <a:off x="10591800" y="1241791"/>
            <a:ext cx="1315838" cy="990600"/>
          </a:xfrm>
          <a:prstGeom prst="rect">
            <a:avLst/>
          </a:prstGeom>
        </p:spPr>
      </p:pic>
      <p:sp>
        <p:nvSpPr>
          <p:cNvPr id="14" name="TextBox 13">
            <a:extLst>
              <a:ext uri="{FF2B5EF4-FFF2-40B4-BE49-F238E27FC236}">
                <a16:creationId xmlns:a16="http://schemas.microsoft.com/office/drawing/2014/main" id="{6CD87A13-E7FC-2DE2-A871-BF9EBBE758DF}"/>
              </a:ext>
            </a:extLst>
          </p:cNvPr>
          <p:cNvSpPr txBox="1"/>
          <p:nvPr/>
        </p:nvSpPr>
        <p:spPr>
          <a:xfrm>
            <a:off x="10878437" y="2186062"/>
            <a:ext cx="762000" cy="369332"/>
          </a:xfrm>
          <a:prstGeom prst="rect">
            <a:avLst/>
          </a:prstGeom>
          <a:noFill/>
        </p:spPr>
        <p:txBody>
          <a:bodyPr wrap="square" rtlCol="0">
            <a:spAutoFit/>
          </a:bodyPr>
          <a:lstStyle/>
          <a:p>
            <a:r>
              <a:rPr lang="en-US" dirty="0"/>
              <a:t>I20-2</a:t>
            </a:r>
          </a:p>
        </p:txBody>
      </p:sp>
      <p:pic>
        <p:nvPicPr>
          <p:cNvPr id="9" name="Picture 8" descr="A horizontal rectangular blue sign with a white border with the words &quot;ADOPT A HIGHWAY&quot; in large white letters on three lines on the left half of the sign. On the right half of the sign, the words &quot;SPONSORED BY&quot; are shown in white on one line above a panel formed by white lines and the words “FRED’S SIGN SHOP&quot; in white on two lines inside the panel.">
            <a:extLst>
              <a:ext uri="{FF2B5EF4-FFF2-40B4-BE49-F238E27FC236}">
                <a16:creationId xmlns:a16="http://schemas.microsoft.com/office/drawing/2014/main" id="{E6ADBC3E-6C04-8FA3-3736-F003AC7FF10E}"/>
              </a:ext>
            </a:extLst>
          </p:cNvPr>
          <p:cNvPicPr>
            <a:picLocks noChangeAspect="1"/>
          </p:cNvPicPr>
          <p:nvPr/>
        </p:nvPicPr>
        <p:blipFill rotWithShape="1">
          <a:blip r:embed="rId3"/>
          <a:srcRect l="15781" t="33304" r="56376" b="47865"/>
          <a:stretch/>
        </p:blipFill>
        <p:spPr>
          <a:xfrm>
            <a:off x="9684546" y="2595005"/>
            <a:ext cx="1447801" cy="838201"/>
          </a:xfrm>
          <a:prstGeom prst="rect">
            <a:avLst/>
          </a:prstGeom>
        </p:spPr>
      </p:pic>
      <p:sp>
        <p:nvSpPr>
          <p:cNvPr id="15" name="TextBox 14">
            <a:extLst>
              <a:ext uri="{FF2B5EF4-FFF2-40B4-BE49-F238E27FC236}">
                <a16:creationId xmlns:a16="http://schemas.microsoft.com/office/drawing/2014/main" id="{CC088D16-15D7-8631-ED82-AD9EF82CBFC4}"/>
              </a:ext>
            </a:extLst>
          </p:cNvPr>
          <p:cNvSpPr txBox="1"/>
          <p:nvPr/>
        </p:nvSpPr>
        <p:spPr>
          <a:xfrm>
            <a:off x="10035416" y="3387190"/>
            <a:ext cx="762000" cy="369332"/>
          </a:xfrm>
          <a:prstGeom prst="rect">
            <a:avLst/>
          </a:prstGeom>
          <a:noFill/>
        </p:spPr>
        <p:txBody>
          <a:bodyPr wrap="square" rtlCol="0">
            <a:spAutoFit/>
          </a:bodyPr>
          <a:lstStyle/>
          <a:p>
            <a:r>
              <a:rPr lang="en-US" dirty="0"/>
              <a:t>I20-3</a:t>
            </a:r>
          </a:p>
        </p:txBody>
      </p:sp>
      <p:pic>
        <p:nvPicPr>
          <p:cNvPr id="10" name="Picture 9" descr="A horizontal rectangular blue sign with a white border with the words “REST AREA” in large white letters on the first line and the words “SPONSORED BY” in white on the second line above a rectangular panel formed by white lines. The words “CINDY’S PET RESCUE” are shown in white on one line inside the panel.">
            <a:extLst>
              <a:ext uri="{FF2B5EF4-FFF2-40B4-BE49-F238E27FC236}">
                <a16:creationId xmlns:a16="http://schemas.microsoft.com/office/drawing/2014/main" id="{9CFF5DF6-A549-D67A-9843-1723BF420064}"/>
              </a:ext>
            </a:extLst>
          </p:cNvPr>
          <p:cNvPicPr>
            <a:picLocks noChangeAspect="1"/>
          </p:cNvPicPr>
          <p:nvPr/>
        </p:nvPicPr>
        <p:blipFill rotWithShape="1">
          <a:blip r:embed="rId3"/>
          <a:srcRect l="1808" t="57254" r="74744" b="23916"/>
          <a:stretch/>
        </p:blipFill>
        <p:spPr>
          <a:xfrm>
            <a:off x="8997950" y="3853541"/>
            <a:ext cx="1219200" cy="838201"/>
          </a:xfrm>
          <a:prstGeom prst="rect">
            <a:avLst/>
          </a:prstGeom>
        </p:spPr>
      </p:pic>
      <p:sp>
        <p:nvSpPr>
          <p:cNvPr id="16" name="TextBox 15">
            <a:extLst>
              <a:ext uri="{FF2B5EF4-FFF2-40B4-BE49-F238E27FC236}">
                <a16:creationId xmlns:a16="http://schemas.microsoft.com/office/drawing/2014/main" id="{3ED86F45-4CD2-ABA8-914B-41F49785776E}"/>
              </a:ext>
            </a:extLst>
          </p:cNvPr>
          <p:cNvSpPr txBox="1"/>
          <p:nvPr/>
        </p:nvSpPr>
        <p:spPr>
          <a:xfrm>
            <a:off x="9258300" y="4593211"/>
            <a:ext cx="762000" cy="369332"/>
          </a:xfrm>
          <a:prstGeom prst="rect">
            <a:avLst/>
          </a:prstGeom>
          <a:noFill/>
        </p:spPr>
        <p:txBody>
          <a:bodyPr wrap="square" rtlCol="0">
            <a:spAutoFit/>
          </a:bodyPr>
          <a:lstStyle/>
          <a:p>
            <a:r>
              <a:rPr lang="en-US" dirty="0"/>
              <a:t>I20-4</a:t>
            </a:r>
          </a:p>
        </p:txBody>
      </p:sp>
      <p:pic>
        <p:nvPicPr>
          <p:cNvPr id="11" name="Picture 10" descr="A horizontal rectangular blue sign with a white border with the words “WELCOME CENTER” in large white letters on the first line and the words “SPONSORED BY” in white on the second line above a rectangular panel formed by white lines. The words “ANY TRAIL ADVENTURES” are shown in white on two lines inside the panel.">
            <a:extLst>
              <a:ext uri="{FF2B5EF4-FFF2-40B4-BE49-F238E27FC236}">
                <a16:creationId xmlns:a16="http://schemas.microsoft.com/office/drawing/2014/main" id="{2BC9EC2F-EE3D-8D1F-540B-439DFF476B5D}"/>
              </a:ext>
            </a:extLst>
          </p:cNvPr>
          <p:cNvPicPr>
            <a:picLocks noChangeAspect="1"/>
          </p:cNvPicPr>
          <p:nvPr/>
        </p:nvPicPr>
        <p:blipFill rotWithShape="1">
          <a:blip r:embed="rId3"/>
          <a:srcRect l="33304" t="56112" r="41783" b="23346"/>
          <a:stretch/>
        </p:blipFill>
        <p:spPr>
          <a:xfrm>
            <a:off x="10591800" y="3802095"/>
            <a:ext cx="1295400" cy="914400"/>
          </a:xfrm>
          <a:prstGeom prst="rect">
            <a:avLst/>
          </a:prstGeom>
        </p:spPr>
      </p:pic>
      <p:sp>
        <p:nvSpPr>
          <p:cNvPr id="17" name="TextBox 16">
            <a:extLst>
              <a:ext uri="{FF2B5EF4-FFF2-40B4-BE49-F238E27FC236}">
                <a16:creationId xmlns:a16="http://schemas.microsoft.com/office/drawing/2014/main" id="{F83DD318-1E13-634E-0CB9-159DEDAE5D4B}"/>
              </a:ext>
            </a:extLst>
          </p:cNvPr>
          <p:cNvSpPr txBox="1"/>
          <p:nvPr/>
        </p:nvSpPr>
        <p:spPr>
          <a:xfrm>
            <a:off x="10823445" y="4593211"/>
            <a:ext cx="932563" cy="369332"/>
          </a:xfrm>
          <a:prstGeom prst="rect">
            <a:avLst/>
          </a:prstGeom>
          <a:noFill/>
        </p:spPr>
        <p:txBody>
          <a:bodyPr wrap="square" rtlCol="0">
            <a:spAutoFit/>
          </a:bodyPr>
          <a:lstStyle/>
          <a:p>
            <a:r>
              <a:rPr lang="en-US" dirty="0"/>
              <a:t>I20-4a</a:t>
            </a:r>
          </a:p>
        </p:txBody>
      </p:sp>
      <p:pic>
        <p:nvPicPr>
          <p:cNvPr id="12" name="Picture 11" descr="An example of an acknowledgement sign design that includes a business identification sign panel is shown.">
            <a:extLst>
              <a:ext uri="{FF2B5EF4-FFF2-40B4-BE49-F238E27FC236}">
                <a16:creationId xmlns:a16="http://schemas.microsoft.com/office/drawing/2014/main" id="{80C7ED74-89DB-41A9-E6EE-28940580EB59}"/>
              </a:ext>
            </a:extLst>
          </p:cNvPr>
          <p:cNvPicPr>
            <a:picLocks noChangeAspect="1"/>
          </p:cNvPicPr>
          <p:nvPr/>
        </p:nvPicPr>
        <p:blipFill rotWithShape="1">
          <a:blip r:embed="rId3"/>
          <a:srcRect l="19690" t="80079" r="53321"/>
          <a:stretch>
            <a:fillRect/>
          </a:stretch>
        </p:blipFill>
        <p:spPr>
          <a:xfrm>
            <a:off x="9749648" y="5089087"/>
            <a:ext cx="1403351" cy="886769"/>
          </a:xfrm>
          <a:prstGeom prst="rect">
            <a:avLst/>
          </a:prstGeom>
        </p:spPr>
      </p:pic>
      <p:sp>
        <p:nvSpPr>
          <p:cNvPr id="5" name="TextBox 4">
            <a:extLst>
              <a:ext uri="{FF2B5EF4-FFF2-40B4-BE49-F238E27FC236}">
                <a16:creationId xmlns:a16="http://schemas.microsoft.com/office/drawing/2014/main" id="{086847AE-1D2B-FFC1-6299-CB2C41EAC529}"/>
              </a:ext>
            </a:extLst>
          </p:cNvPr>
          <p:cNvSpPr txBox="1"/>
          <p:nvPr/>
        </p:nvSpPr>
        <p:spPr>
          <a:xfrm>
            <a:off x="8927324" y="5903966"/>
            <a:ext cx="3048000" cy="307777"/>
          </a:xfrm>
          <a:prstGeom prst="rect">
            <a:avLst/>
          </a:prstGeom>
          <a:noFill/>
        </p:spPr>
        <p:txBody>
          <a:bodyPr wrap="square" rtlCol="0">
            <a:spAutoFit/>
          </a:bodyPr>
          <a:lstStyle/>
          <a:p>
            <a:pPr algn="ctr"/>
            <a:r>
              <a:rPr lang="en-US" sz="1400" i="1" dirty="0"/>
              <a:t>Examples from Figure 2H-8</a:t>
            </a:r>
          </a:p>
        </p:txBody>
      </p:sp>
    </p:spTree>
    <p:extLst>
      <p:ext uri="{BB962C8B-B14F-4D97-AF65-F5344CB8AC3E}">
        <p14:creationId xmlns:p14="http://schemas.microsoft.com/office/powerpoint/2010/main" val="112089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9EE75-EB89-2D61-2374-BD62DFAF3431}"/>
              </a:ext>
            </a:extLst>
          </p:cNvPr>
          <p:cNvSpPr>
            <a:spLocks noGrp="1"/>
          </p:cNvSpPr>
          <p:nvPr>
            <p:ph type="title"/>
          </p:nvPr>
        </p:nvSpPr>
        <p:spPr>
          <a:xfrm>
            <a:off x="617620" y="365125"/>
            <a:ext cx="10969699" cy="1386619"/>
          </a:xfrm>
        </p:spPr>
        <p:txBody>
          <a:bodyPr>
            <a:noAutofit/>
          </a:bodyPr>
          <a:lstStyle/>
          <a:p>
            <a:r>
              <a:rPr lang="en-US" dirty="0"/>
              <a:t>Section 2H.13 Acknowledgment Signs and Plaques (I20 Series) </a:t>
            </a:r>
            <a:r>
              <a:rPr lang="en-US" sz="2400" dirty="0"/>
              <a:t>(2 of 2)</a:t>
            </a:r>
          </a:p>
        </p:txBody>
      </p:sp>
      <p:sp>
        <p:nvSpPr>
          <p:cNvPr id="4" name="Content Placeholder 3">
            <a:extLst>
              <a:ext uri="{FF2B5EF4-FFF2-40B4-BE49-F238E27FC236}">
                <a16:creationId xmlns:a16="http://schemas.microsoft.com/office/drawing/2014/main" id="{3BDD3E1A-E14C-6182-C6BD-96446ABC9063}"/>
              </a:ext>
            </a:extLst>
          </p:cNvPr>
          <p:cNvSpPr>
            <a:spLocks noGrp="1"/>
          </p:cNvSpPr>
          <p:nvPr>
            <p:ph idx="1"/>
          </p:nvPr>
        </p:nvSpPr>
        <p:spPr>
          <a:xfrm>
            <a:off x="617539" y="1751013"/>
            <a:ext cx="8183560" cy="4217987"/>
          </a:xfrm>
        </p:spPr>
        <p:txBody>
          <a:bodyPr/>
          <a:lstStyle/>
          <a:p>
            <a:r>
              <a:rPr lang="en-US" dirty="0"/>
              <a:t>Adds Option allowing the name of the municipality or neighborhood in which the sponsoring outlet of a business is located if there are multiple locations in the same area</a:t>
            </a:r>
          </a:p>
          <a:p>
            <a:r>
              <a:rPr lang="en-US" dirty="0"/>
              <a:t>Adds Option allowing plaques to be mounted below specific general service signs</a:t>
            </a:r>
          </a:p>
          <a:p>
            <a:r>
              <a:rPr lang="en-US" dirty="0"/>
              <a:t>Adds Standard on acknowledgment plaque placement</a:t>
            </a:r>
          </a:p>
        </p:txBody>
      </p:sp>
      <p:pic>
        <p:nvPicPr>
          <p:cNvPr id="8" name="Picture 7" descr="D12-5 is shown as a vertical rectangular blue sign with a white border. It has a &quot;511&quot; logo in white on the top line, the word &quot;TRAVEL&quot; in white on the second line, the word &quot;INFO&quot; in white on the third line, and the word &quot;CALL” and the numerals “511&quot; in white on the bottom line.">
            <a:extLst>
              <a:ext uri="{FF2B5EF4-FFF2-40B4-BE49-F238E27FC236}">
                <a16:creationId xmlns:a16="http://schemas.microsoft.com/office/drawing/2014/main" id="{D3DAA9D4-2351-FEDC-AE51-5BE6CD108835}"/>
              </a:ext>
            </a:extLst>
          </p:cNvPr>
          <p:cNvPicPr>
            <a:picLocks noChangeAspect="1"/>
          </p:cNvPicPr>
          <p:nvPr/>
        </p:nvPicPr>
        <p:blipFill rotWithShape="1">
          <a:blip r:embed="rId3"/>
          <a:srcRect l="63847" t="14491" r="5775" b="41940"/>
          <a:stretch/>
        </p:blipFill>
        <p:spPr>
          <a:xfrm>
            <a:off x="9067800" y="1465849"/>
            <a:ext cx="1981200" cy="2432550"/>
          </a:xfrm>
          <a:prstGeom prst="rect">
            <a:avLst/>
          </a:prstGeom>
        </p:spPr>
      </p:pic>
      <p:sp>
        <p:nvSpPr>
          <p:cNvPr id="9" name="TextBox 8">
            <a:extLst>
              <a:ext uri="{FF2B5EF4-FFF2-40B4-BE49-F238E27FC236}">
                <a16:creationId xmlns:a16="http://schemas.microsoft.com/office/drawing/2014/main" id="{487E12EE-B2A2-C9F2-210D-524FD67E7A9B}"/>
              </a:ext>
            </a:extLst>
          </p:cNvPr>
          <p:cNvSpPr txBox="1"/>
          <p:nvPr/>
        </p:nvSpPr>
        <p:spPr>
          <a:xfrm>
            <a:off x="11078065" y="2559547"/>
            <a:ext cx="909484" cy="369332"/>
          </a:xfrm>
          <a:prstGeom prst="rect">
            <a:avLst/>
          </a:prstGeom>
          <a:noFill/>
        </p:spPr>
        <p:txBody>
          <a:bodyPr wrap="square" rtlCol="0">
            <a:spAutoFit/>
          </a:bodyPr>
          <a:lstStyle/>
          <a:p>
            <a:r>
              <a:rPr lang="en-US"/>
              <a:t>D12-5</a:t>
            </a:r>
          </a:p>
        </p:txBody>
      </p:sp>
      <p:pic>
        <p:nvPicPr>
          <p:cNvPr id="6" name="Picture 5" descr="I20-5P is a horizontal rectangular blue plaque with a white border with the words “SPONSORED BY” in white on the first line and the words “JAVA TOWING” in white on the second line. It is shown mounted below the D12-5 sign.">
            <a:extLst>
              <a:ext uri="{FF2B5EF4-FFF2-40B4-BE49-F238E27FC236}">
                <a16:creationId xmlns:a16="http://schemas.microsoft.com/office/drawing/2014/main" id="{D6F082CF-9CB9-49D5-127A-6A14B002AE60}"/>
              </a:ext>
            </a:extLst>
          </p:cNvPr>
          <p:cNvPicPr>
            <a:picLocks noChangeAspect="1"/>
          </p:cNvPicPr>
          <p:nvPr/>
        </p:nvPicPr>
        <p:blipFill rotWithShape="1">
          <a:blip r:embed="rId3"/>
          <a:srcRect l="62612" t="57013" r="5842" b="23880"/>
          <a:stretch/>
        </p:blipFill>
        <p:spPr>
          <a:xfrm>
            <a:off x="8991600" y="3815781"/>
            <a:ext cx="2057400" cy="1066800"/>
          </a:xfrm>
          <a:prstGeom prst="rect">
            <a:avLst/>
          </a:prstGeom>
        </p:spPr>
      </p:pic>
      <p:sp>
        <p:nvSpPr>
          <p:cNvPr id="10" name="TextBox 9">
            <a:extLst>
              <a:ext uri="{FF2B5EF4-FFF2-40B4-BE49-F238E27FC236}">
                <a16:creationId xmlns:a16="http://schemas.microsoft.com/office/drawing/2014/main" id="{23EDCE74-E042-CD85-A14D-84B1E95FA11F}"/>
              </a:ext>
            </a:extLst>
          </p:cNvPr>
          <p:cNvSpPr txBox="1"/>
          <p:nvPr/>
        </p:nvSpPr>
        <p:spPr>
          <a:xfrm>
            <a:off x="10925260" y="4143283"/>
            <a:ext cx="1071716" cy="369332"/>
          </a:xfrm>
          <a:prstGeom prst="rect">
            <a:avLst/>
          </a:prstGeom>
          <a:noFill/>
        </p:spPr>
        <p:txBody>
          <a:bodyPr wrap="square" rtlCol="0">
            <a:spAutoFit/>
          </a:bodyPr>
          <a:lstStyle/>
          <a:p>
            <a:pPr algn="ctr"/>
            <a:r>
              <a:rPr lang="en-US" dirty="0"/>
              <a:t>I20-5P</a:t>
            </a:r>
          </a:p>
        </p:txBody>
      </p:sp>
      <p:sp>
        <p:nvSpPr>
          <p:cNvPr id="5" name="TextBox 4">
            <a:extLst>
              <a:ext uri="{FF2B5EF4-FFF2-40B4-BE49-F238E27FC236}">
                <a16:creationId xmlns:a16="http://schemas.microsoft.com/office/drawing/2014/main" id="{C02B9612-2629-4D0D-26E1-D912C37D3406}"/>
              </a:ext>
            </a:extLst>
          </p:cNvPr>
          <p:cNvSpPr txBox="1"/>
          <p:nvPr/>
        </p:nvSpPr>
        <p:spPr>
          <a:xfrm>
            <a:off x="8622891" y="5236079"/>
            <a:ext cx="3048000" cy="369332"/>
          </a:xfrm>
          <a:prstGeom prst="rect">
            <a:avLst/>
          </a:prstGeom>
          <a:noFill/>
        </p:spPr>
        <p:txBody>
          <a:bodyPr wrap="square" rtlCol="0">
            <a:spAutoFit/>
          </a:bodyPr>
          <a:lstStyle/>
          <a:p>
            <a:pPr algn="ctr"/>
            <a:r>
              <a:rPr lang="en-US" i="1" dirty="0"/>
              <a:t>Example from Figure 2H-8</a:t>
            </a:r>
          </a:p>
        </p:txBody>
      </p:sp>
    </p:spTree>
    <p:extLst>
      <p:ext uri="{BB962C8B-B14F-4D97-AF65-F5344CB8AC3E}">
        <p14:creationId xmlns:p14="http://schemas.microsoft.com/office/powerpoint/2010/main" val="1078231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991EB-612C-07EB-F3BD-2E796F5F095B}"/>
              </a:ext>
            </a:extLst>
          </p:cNvPr>
          <p:cNvSpPr>
            <a:spLocks noGrp="1"/>
          </p:cNvSpPr>
          <p:nvPr>
            <p:ph type="title"/>
          </p:nvPr>
        </p:nvSpPr>
        <p:spPr>
          <a:xfrm>
            <a:off x="617620" y="365125"/>
            <a:ext cx="10969699" cy="1386619"/>
          </a:xfrm>
        </p:spPr>
        <p:txBody>
          <a:bodyPr>
            <a:normAutofit/>
          </a:bodyPr>
          <a:lstStyle/>
          <a:p>
            <a:r>
              <a:rPr lang="en-US" dirty="0"/>
              <a:t>Section 2H.14 Alternative Fuels Corridor Sign </a:t>
            </a:r>
            <a:br>
              <a:rPr lang="en-US" dirty="0"/>
            </a:br>
            <a:r>
              <a:rPr lang="en-US" dirty="0"/>
              <a:t>(D9-19) </a:t>
            </a:r>
            <a:r>
              <a:rPr lang="en-US" sz="2400" dirty="0"/>
              <a:t>(1 of 2)</a:t>
            </a:r>
          </a:p>
        </p:txBody>
      </p:sp>
      <p:sp>
        <p:nvSpPr>
          <p:cNvPr id="4" name="Content Placeholder 3">
            <a:extLst>
              <a:ext uri="{FF2B5EF4-FFF2-40B4-BE49-F238E27FC236}">
                <a16:creationId xmlns:a16="http://schemas.microsoft.com/office/drawing/2014/main" id="{52C48299-7045-B555-066E-E8DF95433B63}"/>
              </a:ext>
            </a:extLst>
          </p:cNvPr>
          <p:cNvSpPr>
            <a:spLocks noGrp="1"/>
          </p:cNvSpPr>
          <p:nvPr>
            <p:ph idx="1"/>
          </p:nvPr>
        </p:nvSpPr>
        <p:spPr>
          <a:xfrm>
            <a:off x="617539" y="1751013"/>
            <a:ext cx="6282882" cy="4217987"/>
          </a:xfrm>
        </p:spPr>
        <p:txBody>
          <a:bodyPr/>
          <a:lstStyle/>
          <a:p>
            <a:r>
              <a:rPr lang="en-US" dirty="0"/>
              <a:t>FHWA designates Alternative Fuels Corridor highway segments as “Corridor Ready”</a:t>
            </a:r>
          </a:p>
          <a:p>
            <a:r>
              <a:rPr lang="en-US" dirty="0"/>
              <a:t>Alternative fuel services include electric vehicle (EV) charging, compressed natural gas, liquid natural gas, liquified petroleum, and hydrogen</a:t>
            </a:r>
          </a:p>
        </p:txBody>
      </p:sp>
      <p:sp>
        <p:nvSpPr>
          <p:cNvPr id="22" name="TextBox 21">
            <a:extLst>
              <a:ext uri="{FF2B5EF4-FFF2-40B4-BE49-F238E27FC236}">
                <a16:creationId xmlns:a16="http://schemas.microsoft.com/office/drawing/2014/main" id="{F74E5580-B02D-BCBF-E3B6-48D62ED33701}"/>
              </a:ext>
            </a:extLst>
          </p:cNvPr>
          <p:cNvSpPr txBox="1"/>
          <p:nvPr/>
        </p:nvSpPr>
        <p:spPr>
          <a:xfrm>
            <a:off x="7428598" y="1436825"/>
            <a:ext cx="4271396" cy="261610"/>
          </a:xfrm>
          <a:prstGeom prst="rect">
            <a:avLst/>
          </a:prstGeom>
          <a:noFill/>
        </p:spPr>
        <p:txBody>
          <a:bodyPr wrap="square" rtlCol="0">
            <a:spAutoFit/>
          </a:bodyPr>
          <a:lstStyle/>
          <a:p>
            <a:r>
              <a:rPr lang="en-US" sz="1100" b="1" dirty="0"/>
              <a:t>Figure 2H-9.  Examples of Signs for Alternate Fuels Corridors</a:t>
            </a:r>
          </a:p>
        </p:txBody>
      </p:sp>
      <p:pic>
        <p:nvPicPr>
          <p:cNvPr id="13" name="Picture 12" descr="A horizontal rectangular blue sign with a white border and the words “NEXT EV CHARGING” in large white letters on the top two lines and the numerals “52” with the word “MILES” in white on the bottom line.">
            <a:extLst>
              <a:ext uri="{FF2B5EF4-FFF2-40B4-BE49-F238E27FC236}">
                <a16:creationId xmlns:a16="http://schemas.microsoft.com/office/drawing/2014/main" id="{3AA37623-FE2A-7EB3-C94E-BF3A2C51A3E8}"/>
              </a:ext>
            </a:extLst>
          </p:cNvPr>
          <p:cNvPicPr>
            <a:picLocks noChangeAspect="1"/>
          </p:cNvPicPr>
          <p:nvPr/>
        </p:nvPicPr>
        <p:blipFill rotWithShape="1">
          <a:blip r:embed="rId3"/>
          <a:srcRect l="1464" t="5873" r="1760" b="47613"/>
          <a:stretch/>
        </p:blipFill>
        <p:spPr>
          <a:xfrm>
            <a:off x="7914707" y="1761852"/>
            <a:ext cx="3336885" cy="1639270"/>
          </a:xfrm>
          <a:prstGeom prst="rect">
            <a:avLst/>
          </a:prstGeom>
        </p:spPr>
      </p:pic>
      <p:sp>
        <p:nvSpPr>
          <p:cNvPr id="14" name="TextBox 13">
            <a:extLst>
              <a:ext uri="{FF2B5EF4-FFF2-40B4-BE49-F238E27FC236}">
                <a16:creationId xmlns:a16="http://schemas.microsoft.com/office/drawing/2014/main" id="{D7E2AD35-371B-E90E-3C9D-D7713BC2A498}"/>
              </a:ext>
            </a:extLst>
          </p:cNvPr>
          <p:cNvSpPr txBox="1"/>
          <p:nvPr/>
        </p:nvSpPr>
        <p:spPr>
          <a:xfrm>
            <a:off x="9109252" y="3438243"/>
            <a:ext cx="1066800" cy="369332"/>
          </a:xfrm>
          <a:prstGeom prst="rect">
            <a:avLst/>
          </a:prstGeom>
          <a:noFill/>
        </p:spPr>
        <p:txBody>
          <a:bodyPr wrap="square" rtlCol="0">
            <a:spAutoFit/>
          </a:bodyPr>
          <a:lstStyle/>
          <a:p>
            <a:r>
              <a:rPr lang="en-US" dirty="0"/>
              <a:t>D9-17a</a:t>
            </a:r>
          </a:p>
        </p:txBody>
      </p:sp>
      <p:pic>
        <p:nvPicPr>
          <p:cNvPr id="12" name="Picture 11" descr="A blue square sign with a white border and the words “ALTERNATIVE FUELS CORRIDOR” in white on three lines.">
            <a:extLst>
              <a:ext uri="{FF2B5EF4-FFF2-40B4-BE49-F238E27FC236}">
                <a16:creationId xmlns:a16="http://schemas.microsoft.com/office/drawing/2014/main" id="{47AD1056-5BF6-7E2E-4740-48573B9E658A}"/>
              </a:ext>
            </a:extLst>
          </p:cNvPr>
          <p:cNvPicPr>
            <a:picLocks noChangeAspect="1"/>
          </p:cNvPicPr>
          <p:nvPr/>
        </p:nvPicPr>
        <p:blipFill rotWithShape="1">
          <a:blip r:embed="rId3"/>
          <a:srcRect l="6742" t="57552" r="72143" b="23512"/>
          <a:stretch/>
        </p:blipFill>
        <p:spPr>
          <a:xfrm>
            <a:off x="7847479" y="3868292"/>
            <a:ext cx="914400" cy="838200"/>
          </a:xfrm>
          <a:prstGeom prst="rect">
            <a:avLst/>
          </a:prstGeom>
        </p:spPr>
      </p:pic>
      <p:sp>
        <p:nvSpPr>
          <p:cNvPr id="16" name="TextBox 15">
            <a:extLst>
              <a:ext uri="{FF2B5EF4-FFF2-40B4-BE49-F238E27FC236}">
                <a16:creationId xmlns:a16="http://schemas.microsoft.com/office/drawing/2014/main" id="{00C9111C-E647-8C10-F658-2710EBE2B743}"/>
              </a:ext>
            </a:extLst>
          </p:cNvPr>
          <p:cNvSpPr txBox="1"/>
          <p:nvPr/>
        </p:nvSpPr>
        <p:spPr>
          <a:xfrm>
            <a:off x="7864530" y="4634720"/>
            <a:ext cx="947456" cy="369332"/>
          </a:xfrm>
          <a:prstGeom prst="rect">
            <a:avLst/>
          </a:prstGeom>
          <a:noFill/>
        </p:spPr>
        <p:txBody>
          <a:bodyPr wrap="square" rtlCol="0">
            <a:spAutoFit/>
          </a:bodyPr>
          <a:lstStyle/>
          <a:p>
            <a:r>
              <a:rPr lang="en-US" dirty="0"/>
              <a:t>D9-19</a:t>
            </a:r>
          </a:p>
        </p:txBody>
      </p:sp>
      <p:pic>
        <p:nvPicPr>
          <p:cNvPr id="11" name="Picture 10" descr="A narrow, horizontal rectangular blue sign with a white border and the letters “HYD-CNG-LNG” in white on one line.">
            <a:extLst>
              <a:ext uri="{FF2B5EF4-FFF2-40B4-BE49-F238E27FC236}">
                <a16:creationId xmlns:a16="http://schemas.microsoft.com/office/drawing/2014/main" id="{D1562287-41E0-A515-8CB9-4FE848B90313}"/>
              </a:ext>
            </a:extLst>
          </p:cNvPr>
          <p:cNvPicPr>
            <a:picLocks noChangeAspect="1"/>
          </p:cNvPicPr>
          <p:nvPr/>
        </p:nvPicPr>
        <p:blipFill rotWithShape="1">
          <a:blip r:embed="rId3"/>
          <a:srcRect l="34467" t="68682" r="40899" b="23514"/>
          <a:stretch/>
        </p:blipFill>
        <p:spPr>
          <a:xfrm>
            <a:off x="9005711" y="4369537"/>
            <a:ext cx="1066800" cy="345404"/>
          </a:xfrm>
          <a:prstGeom prst="rect">
            <a:avLst/>
          </a:prstGeom>
        </p:spPr>
      </p:pic>
      <p:sp>
        <p:nvSpPr>
          <p:cNvPr id="17" name="TextBox 16">
            <a:extLst>
              <a:ext uri="{FF2B5EF4-FFF2-40B4-BE49-F238E27FC236}">
                <a16:creationId xmlns:a16="http://schemas.microsoft.com/office/drawing/2014/main" id="{9BBB6ABF-A173-9FE7-39C8-7D91E5F2B83C}"/>
              </a:ext>
            </a:extLst>
          </p:cNvPr>
          <p:cNvSpPr txBox="1"/>
          <p:nvPr/>
        </p:nvSpPr>
        <p:spPr>
          <a:xfrm>
            <a:off x="9001306" y="4634720"/>
            <a:ext cx="1188494" cy="369332"/>
          </a:xfrm>
          <a:prstGeom prst="rect">
            <a:avLst/>
          </a:prstGeom>
          <a:noFill/>
        </p:spPr>
        <p:txBody>
          <a:bodyPr wrap="square" rtlCol="0">
            <a:spAutoFit/>
          </a:bodyPr>
          <a:lstStyle/>
          <a:p>
            <a:r>
              <a:rPr lang="en-US" dirty="0"/>
              <a:t>D9-19aP</a:t>
            </a:r>
          </a:p>
        </p:txBody>
      </p:sp>
      <p:pic>
        <p:nvPicPr>
          <p:cNvPr id="10" name="Picture 9" descr="A horizontal rectangular blue sign with a white border and the letters “EV-CNG-LNG” in white on the first line and the letters “LPG-HYD” in white on the second line.">
            <a:extLst>
              <a:ext uri="{FF2B5EF4-FFF2-40B4-BE49-F238E27FC236}">
                <a16:creationId xmlns:a16="http://schemas.microsoft.com/office/drawing/2014/main" id="{13746E5C-7F55-D74C-9BFB-A88BEFB7DC9F}"/>
              </a:ext>
            </a:extLst>
          </p:cNvPr>
          <p:cNvPicPr>
            <a:picLocks noChangeAspect="1"/>
          </p:cNvPicPr>
          <p:nvPr/>
        </p:nvPicPr>
        <p:blipFill rotWithShape="1">
          <a:blip r:embed="rId3"/>
          <a:srcRect l="66394" t="66005" r="7799" b="23666"/>
          <a:stretch/>
        </p:blipFill>
        <p:spPr>
          <a:xfrm>
            <a:off x="10212648" y="4249292"/>
            <a:ext cx="1117600" cy="457200"/>
          </a:xfrm>
          <a:prstGeom prst="rect">
            <a:avLst/>
          </a:prstGeom>
        </p:spPr>
      </p:pic>
      <p:sp>
        <p:nvSpPr>
          <p:cNvPr id="18" name="TextBox 17">
            <a:extLst>
              <a:ext uri="{FF2B5EF4-FFF2-40B4-BE49-F238E27FC236}">
                <a16:creationId xmlns:a16="http://schemas.microsoft.com/office/drawing/2014/main" id="{F667ED16-2FFA-AC0D-4033-79AD7046803B}"/>
              </a:ext>
            </a:extLst>
          </p:cNvPr>
          <p:cNvSpPr txBox="1"/>
          <p:nvPr/>
        </p:nvSpPr>
        <p:spPr>
          <a:xfrm>
            <a:off x="10225047" y="4634720"/>
            <a:ext cx="1117601" cy="369332"/>
          </a:xfrm>
          <a:prstGeom prst="rect">
            <a:avLst/>
          </a:prstGeom>
          <a:noFill/>
        </p:spPr>
        <p:txBody>
          <a:bodyPr wrap="square" rtlCol="0">
            <a:spAutoFit/>
          </a:bodyPr>
          <a:lstStyle/>
          <a:p>
            <a:r>
              <a:rPr lang="en-US" dirty="0"/>
              <a:t>D9-19bP</a:t>
            </a:r>
          </a:p>
        </p:txBody>
      </p:sp>
      <p:pic>
        <p:nvPicPr>
          <p:cNvPr id="9" name="Picture 8" descr="A horizontal rectangular blue plaque with a white border and the word “END” in white.">
            <a:extLst>
              <a:ext uri="{FF2B5EF4-FFF2-40B4-BE49-F238E27FC236}">
                <a16:creationId xmlns:a16="http://schemas.microsoft.com/office/drawing/2014/main" id="{E9AC6B6C-34BE-AF78-1DA9-13375273C060}"/>
              </a:ext>
            </a:extLst>
          </p:cNvPr>
          <p:cNvPicPr>
            <a:picLocks noChangeAspect="1"/>
          </p:cNvPicPr>
          <p:nvPr/>
        </p:nvPicPr>
        <p:blipFill rotWithShape="1">
          <a:blip r:embed="rId3"/>
          <a:srcRect l="10062" t="86434" r="67594" b="3237"/>
          <a:stretch/>
        </p:blipFill>
        <p:spPr>
          <a:xfrm>
            <a:off x="7783051" y="5232652"/>
            <a:ext cx="967670" cy="457200"/>
          </a:xfrm>
          <a:prstGeom prst="rect">
            <a:avLst/>
          </a:prstGeom>
        </p:spPr>
      </p:pic>
      <p:sp>
        <p:nvSpPr>
          <p:cNvPr id="21" name="TextBox 20">
            <a:extLst>
              <a:ext uri="{FF2B5EF4-FFF2-40B4-BE49-F238E27FC236}">
                <a16:creationId xmlns:a16="http://schemas.microsoft.com/office/drawing/2014/main" id="{DBC7E169-B331-1154-17C3-C92A4E0B0CEA}"/>
              </a:ext>
            </a:extLst>
          </p:cNvPr>
          <p:cNvSpPr txBox="1"/>
          <p:nvPr/>
        </p:nvSpPr>
        <p:spPr>
          <a:xfrm>
            <a:off x="7816000" y="5589646"/>
            <a:ext cx="967669" cy="369332"/>
          </a:xfrm>
          <a:prstGeom prst="rect">
            <a:avLst/>
          </a:prstGeom>
          <a:noFill/>
        </p:spPr>
        <p:txBody>
          <a:bodyPr wrap="square" rtlCol="0">
            <a:spAutoFit/>
          </a:bodyPr>
          <a:lstStyle/>
          <a:p>
            <a:r>
              <a:rPr lang="en-US" dirty="0"/>
              <a:t>M4-6P</a:t>
            </a:r>
          </a:p>
        </p:txBody>
      </p:sp>
      <p:pic>
        <p:nvPicPr>
          <p:cNvPr id="8" name="Picture 7" descr="A horizontal rectangular blue plaque with a white border with the word “BEGIN” in white.">
            <a:extLst>
              <a:ext uri="{FF2B5EF4-FFF2-40B4-BE49-F238E27FC236}">
                <a16:creationId xmlns:a16="http://schemas.microsoft.com/office/drawing/2014/main" id="{1DFECE37-0D29-893E-32DF-64A955C10242}"/>
              </a:ext>
            </a:extLst>
          </p:cNvPr>
          <p:cNvPicPr>
            <a:picLocks noChangeAspect="1"/>
          </p:cNvPicPr>
          <p:nvPr/>
        </p:nvPicPr>
        <p:blipFill rotWithShape="1">
          <a:blip r:embed="rId3"/>
          <a:srcRect l="38827" t="85884" r="40400" b="4038"/>
          <a:stretch/>
        </p:blipFill>
        <p:spPr>
          <a:xfrm>
            <a:off x="9086210" y="5197618"/>
            <a:ext cx="899605" cy="446089"/>
          </a:xfrm>
          <a:prstGeom prst="rect">
            <a:avLst/>
          </a:prstGeom>
        </p:spPr>
      </p:pic>
      <p:sp>
        <p:nvSpPr>
          <p:cNvPr id="20" name="TextBox 19">
            <a:extLst>
              <a:ext uri="{FF2B5EF4-FFF2-40B4-BE49-F238E27FC236}">
                <a16:creationId xmlns:a16="http://schemas.microsoft.com/office/drawing/2014/main" id="{B786A832-F1E9-B6A7-2EAC-9B1A8F87122A}"/>
              </a:ext>
            </a:extLst>
          </p:cNvPr>
          <p:cNvSpPr txBox="1"/>
          <p:nvPr/>
        </p:nvSpPr>
        <p:spPr>
          <a:xfrm>
            <a:off x="9042363" y="5600051"/>
            <a:ext cx="1131804" cy="369332"/>
          </a:xfrm>
          <a:prstGeom prst="rect">
            <a:avLst/>
          </a:prstGeom>
          <a:noFill/>
        </p:spPr>
        <p:txBody>
          <a:bodyPr wrap="square" rtlCol="0">
            <a:spAutoFit/>
          </a:bodyPr>
          <a:lstStyle/>
          <a:p>
            <a:r>
              <a:rPr lang="en-US" dirty="0"/>
              <a:t>M4-14P</a:t>
            </a:r>
          </a:p>
        </p:txBody>
      </p:sp>
      <p:pic>
        <p:nvPicPr>
          <p:cNvPr id="7" name="Picture 6" descr="A horizontal rectangular yellow sign with a black border with the words “LAST IN CORRIDOR” in black on two lines.">
            <a:extLst>
              <a:ext uri="{FF2B5EF4-FFF2-40B4-BE49-F238E27FC236}">
                <a16:creationId xmlns:a16="http://schemas.microsoft.com/office/drawing/2014/main" id="{13176952-20EC-0EB2-37BB-3827FAE76AEA}"/>
              </a:ext>
            </a:extLst>
          </p:cNvPr>
          <p:cNvPicPr>
            <a:picLocks noChangeAspect="1"/>
          </p:cNvPicPr>
          <p:nvPr/>
        </p:nvPicPr>
        <p:blipFill rotWithShape="1">
          <a:blip r:embed="rId3"/>
          <a:srcRect l="66227" t="81063" r="12317" b="3443"/>
          <a:stretch/>
        </p:blipFill>
        <p:spPr>
          <a:xfrm>
            <a:off x="10305958" y="5004052"/>
            <a:ext cx="929196" cy="685800"/>
          </a:xfrm>
          <a:prstGeom prst="rect">
            <a:avLst/>
          </a:prstGeom>
        </p:spPr>
      </p:pic>
      <p:sp>
        <p:nvSpPr>
          <p:cNvPr id="19" name="TextBox 18">
            <a:extLst>
              <a:ext uri="{FF2B5EF4-FFF2-40B4-BE49-F238E27FC236}">
                <a16:creationId xmlns:a16="http://schemas.microsoft.com/office/drawing/2014/main" id="{388B6DB7-6FDA-CA3B-8F1B-F6B1C85502D2}"/>
              </a:ext>
            </a:extLst>
          </p:cNvPr>
          <p:cNvSpPr txBox="1"/>
          <p:nvPr/>
        </p:nvSpPr>
        <p:spPr>
          <a:xfrm>
            <a:off x="10194262" y="5600051"/>
            <a:ext cx="1164267" cy="369332"/>
          </a:xfrm>
          <a:prstGeom prst="rect">
            <a:avLst/>
          </a:prstGeom>
          <a:noFill/>
        </p:spPr>
        <p:txBody>
          <a:bodyPr wrap="square" rtlCol="0">
            <a:spAutoFit/>
          </a:bodyPr>
          <a:lstStyle/>
          <a:p>
            <a:r>
              <a:rPr lang="en-US" dirty="0"/>
              <a:t>W16-19P</a:t>
            </a:r>
          </a:p>
        </p:txBody>
      </p:sp>
    </p:spTree>
    <p:extLst>
      <p:ext uri="{BB962C8B-B14F-4D97-AF65-F5344CB8AC3E}">
        <p14:creationId xmlns:p14="http://schemas.microsoft.com/office/powerpoint/2010/main" val="266740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47F24-2AF3-3852-B1F9-8A9524DBEF9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Federal Highway Administration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9039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6DED7-21D8-9175-F5A3-11CFA48B7B4B}"/>
              </a:ext>
            </a:extLst>
          </p:cNvPr>
          <p:cNvSpPr>
            <a:spLocks noGrp="1"/>
          </p:cNvSpPr>
          <p:nvPr>
            <p:ph type="title"/>
          </p:nvPr>
        </p:nvSpPr>
        <p:spPr/>
        <p:txBody>
          <a:bodyPr>
            <a:normAutofit/>
          </a:bodyPr>
          <a:lstStyle/>
          <a:p>
            <a:r>
              <a:rPr lang="en-US" sz="3600" dirty="0"/>
              <a:t>Section 2H.14 Alternative Fuels Corridor Sign </a:t>
            </a:r>
            <a:br>
              <a:rPr lang="en-US" sz="3600" dirty="0"/>
            </a:br>
            <a:r>
              <a:rPr lang="en-US" sz="3600" dirty="0"/>
              <a:t>(D9-19) </a:t>
            </a:r>
            <a:r>
              <a:rPr lang="en-US" sz="2400" dirty="0"/>
              <a:t>(2 of 2)</a:t>
            </a:r>
            <a:endParaRPr lang="en-US" sz="3600" dirty="0"/>
          </a:p>
        </p:txBody>
      </p:sp>
      <p:sp>
        <p:nvSpPr>
          <p:cNvPr id="7" name="TextBox 6">
            <a:extLst>
              <a:ext uri="{FF2B5EF4-FFF2-40B4-BE49-F238E27FC236}">
                <a16:creationId xmlns:a16="http://schemas.microsoft.com/office/drawing/2014/main" id="{64A54A32-B526-59ED-AFE9-9E332A13B44B}"/>
              </a:ext>
            </a:extLst>
          </p:cNvPr>
          <p:cNvSpPr txBox="1"/>
          <p:nvPr/>
        </p:nvSpPr>
        <p:spPr>
          <a:xfrm>
            <a:off x="995501" y="1620939"/>
            <a:ext cx="5257800" cy="261610"/>
          </a:xfrm>
          <a:prstGeom prst="rect">
            <a:avLst/>
          </a:prstGeom>
          <a:noFill/>
        </p:spPr>
        <p:txBody>
          <a:bodyPr wrap="square" rtlCol="0">
            <a:spAutoFit/>
          </a:bodyPr>
          <a:lstStyle/>
          <a:p>
            <a:r>
              <a:rPr lang="en-US" sz="1100" b="1" dirty="0"/>
              <a:t>Figure 2H-10. Example of Signing for an Alternative Fuels Corridor</a:t>
            </a:r>
          </a:p>
        </p:txBody>
      </p:sp>
      <p:pic>
        <p:nvPicPr>
          <p:cNvPr id="9" name="Picture 8" descr="A vertical highway corridor with a series of different types of on- and off-ramps is shown, with traffic traveling in the northbound direction, as two separate black lines broken into two halves with the “beginning” half on the left side and the “end” half on the right side.&#10;At the bottom of the figure on the left side, at the “beginning of corridor,” a sign assembly composed of an M4-14P plaque mounted above a D9-19 sign, which is mounted above three signs, D9-11b, D9-11a, and D9-11d, is displayed. Continuing north, another sign assembly is shown. It is composed of a D9-11b sign mounted above an M5-2PR sign. Beyond this assembly, a D9-17a sign is shown.&#10;At the top of the figure on the left side, another sign assembly is shown. This assembly is composed of a D9-19 sign mounted above three signs, D9-11b, D9-11a, and D9-11d, which are displayed side-by-side horizontally going from left to right in order.&#10;At the bottom of the figure on the right side, a sign assembly is shown. This assembly is composed of a W16-19P plaque mounted above a D9-11a sign, which is mounted about an M5-2PR plaque. Continuing north, another sign assembly is shown. It is composed of a D9-11b sign mounted above a D9-11d sign, which is mounted above an M5-2PR plaque.">
            <a:extLst>
              <a:ext uri="{FF2B5EF4-FFF2-40B4-BE49-F238E27FC236}">
                <a16:creationId xmlns:a16="http://schemas.microsoft.com/office/drawing/2014/main" id="{21FE2F38-9E29-20AC-FF64-0E5D9B427AB7}"/>
              </a:ext>
            </a:extLst>
          </p:cNvPr>
          <p:cNvPicPr>
            <a:picLocks noChangeAspect="1"/>
          </p:cNvPicPr>
          <p:nvPr/>
        </p:nvPicPr>
        <p:blipFill rotWithShape="1">
          <a:blip r:embed="rId3"/>
          <a:srcRect l="6195" t="997" b="986"/>
          <a:stretch/>
        </p:blipFill>
        <p:spPr>
          <a:xfrm>
            <a:off x="1475659" y="1898374"/>
            <a:ext cx="3373978" cy="4119302"/>
          </a:xfrm>
          <a:prstGeom prst="rect">
            <a:avLst/>
          </a:prstGeom>
        </p:spPr>
      </p:pic>
      <p:sp>
        <p:nvSpPr>
          <p:cNvPr id="5" name="TextBox 4">
            <a:extLst>
              <a:ext uri="{FF2B5EF4-FFF2-40B4-BE49-F238E27FC236}">
                <a16:creationId xmlns:a16="http://schemas.microsoft.com/office/drawing/2014/main" id="{0CFE2DBD-1F01-DA1A-9431-162A37FCB6BB}"/>
              </a:ext>
            </a:extLst>
          </p:cNvPr>
          <p:cNvSpPr txBox="1"/>
          <p:nvPr/>
        </p:nvSpPr>
        <p:spPr>
          <a:xfrm>
            <a:off x="6006753" y="1620939"/>
            <a:ext cx="5257800" cy="261610"/>
          </a:xfrm>
          <a:prstGeom prst="rect">
            <a:avLst/>
          </a:prstGeom>
          <a:noFill/>
        </p:spPr>
        <p:txBody>
          <a:bodyPr wrap="square" rtlCol="0">
            <a:spAutoFit/>
          </a:bodyPr>
          <a:lstStyle/>
          <a:p>
            <a:r>
              <a:rPr lang="en-US" sz="1100" b="1" dirty="0"/>
              <a:t>Figure 2H-11. Typical Signing from a Freeway Exit Ramp to a Service Facility</a:t>
            </a:r>
          </a:p>
        </p:txBody>
      </p:sp>
      <p:pic>
        <p:nvPicPr>
          <p:cNvPr id="11" name="Picture 10" descr="A “FREEWAY” is shown as a vertical roadway with two separate black lines, one for each direction of travel. An “EXIT RAMP” is shown in the northbound direction with one black line. A “CROSSROAD” is shown running diagonally north and west with one black line. A “SIDE STREET” is shown to the left of the “FREEWAY” and “EXIT RAMP” intersecting the “CROSSROAD” at a 90-degree angle diagonally north and east with one black line. An “EV CHARGING SITE” is shown halfway up, off of this “side street,” to the left. Black directional arrows are shown to provide the direction of travel to get off of the “freeway” to the “EV charging site.”&#10;At the bottom of this figure, in the northbound direction, the “exit ramp” is shown on the right. On this exit ramp, before its intersection with the “crossroad” that runs diagonally north, there are two sign assemblies shown on the right shoulder. The first assembly is composed of a D9-11b sign mounted above a plaque which reads “2 miles,” which is mounted above an M6-1PL sign. To the right of this assembly, a second assembly is shown composed of a D9-11d sign mounted above a plaque which reads “1/2 mile,” which is mounted above an M6-1PR sign.&#10;Beyond these assemblies, after the intersection of the “exit ramp” and “crossroad,” continuing diagonally north and west along the “crossroad” before its intersection with the “side street,” is another sign assembly shown composed of a D9-11b mounted above an M6-1PR sign.">
            <a:extLst>
              <a:ext uri="{FF2B5EF4-FFF2-40B4-BE49-F238E27FC236}">
                <a16:creationId xmlns:a16="http://schemas.microsoft.com/office/drawing/2014/main" id="{74A110B3-CC75-1C40-4143-77DE5AD512BF}"/>
              </a:ext>
            </a:extLst>
          </p:cNvPr>
          <p:cNvPicPr>
            <a:picLocks noChangeAspect="1"/>
          </p:cNvPicPr>
          <p:nvPr/>
        </p:nvPicPr>
        <p:blipFill>
          <a:blip r:embed="rId4"/>
          <a:stretch>
            <a:fillRect/>
          </a:stretch>
        </p:blipFill>
        <p:spPr>
          <a:xfrm>
            <a:off x="5984723" y="1882549"/>
            <a:ext cx="5033282" cy="3914775"/>
          </a:xfrm>
          <a:prstGeom prst="rect">
            <a:avLst/>
          </a:prstGeom>
        </p:spPr>
      </p:pic>
    </p:spTree>
    <p:extLst>
      <p:ext uri="{BB962C8B-B14F-4D97-AF65-F5344CB8AC3E}">
        <p14:creationId xmlns:p14="http://schemas.microsoft.com/office/powerpoint/2010/main" val="2626179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8CD8F-3FF4-A558-FDB3-F03602370AF1}"/>
              </a:ext>
            </a:extLst>
          </p:cNvPr>
          <p:cNvSpPr>
            <a:spLocks noGrp="1"/>
          </p:cNvSpPr>
          <p:nvPr>
            <p:ph type="title"/>
          </p:nvPr>
        </p:nvSpPr>
        <p:spPr/>
        <p:txBody>
          <a:bodyPr>
            <a:normAutofit/>
          </a:bodyPr>
          <a:lstStyle/>
          <a:p>
            <a:r>
              <a:rPr lang="en-US" sz="4400"/>
              <a:t>Chapter 2I</a:t>
            </a:r>
            <a:br>
              <a:rPr lang="en-US" sz="4400"/>
            </a:br>
            <a:r>
              <a:rPr lang="en-US" sz="4400" dirty="0"/>
              <a:t>General Service Signs</a:t>
            </a:r>
          </a:p>
        </p:txBody>
      </p:sp>
    </p:spTree>
    <p:extLst>
      <p:ext uri="{BB962C8B-B14F-4D97-AF65-F5344CB8AC3E}">
        <p14:creationId xmlns:p14="http://schemas.microsoft.com/office/powerpoint/2010/main" val="1514306007"/>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C85F7-2CEE-805A-CD97-3FC1845D8F0E}"/>
              </a:ext>
            </a:extLst>
          </p:cNvPr>
          <p:cNvSpPr>
            <a:spLocks noGrp="1"/>
          </p:cNvSpPr>
          <p:nvPr>
            <p:ph type="title"/>
          </p:nvPr>
        </p:nvSpPr>
        <p:spPr>
          <a:xfrm>
            <a:off x="617620" y="365125"/>
            <a:ext cx="10969699" cy="1386619"/>
          </a:xfrm>
        </p:spPr>
        <p:txBody>
          <a:bodyPr>
            <a:noAutofit/>
          </a:bodyPr>
          <a:lstStyle/>
          <a:p>
            <a:r>
              <a:rPr lang="en-US" dirty="0"/>
              <a:t>Section 2I.02 General Service Signs for Conventional Roads</a:t>
            </a:r>
          </a:p>
        </p:txBody>
      </p:sp>
      <p:sp>
        <p:nvSpPr>
          <p:cNvPr id="4" name="Content Placeholder 3">
            <a:extLst>
              <a:ext uri="{FF2B5EF4-FFF2-40B4-BE49-F238E27FC236}">
                <a16:creationId xmlns:a16="http://schemas.microsoft.com/office/drawing/2014/main" id="{69CB37D8-C053-FE9B-9AF6-964C8FEA7386}"/>
              </a:ext>
            </a:extLst>
          </p:cNvPr>
          <p:cNvSpPr>
            <a:spLocks noGrp="1"/>
          </p:cNvSpPr>
          <p:nvPr>
            <p:ph idx="1"/>
          </p:nvPr>
        </p:nvSpPr>
        <p:spPr>
          <a:xfrm>
            <a:off x="617538" y="1751013"/>
            <a:ext cx="9026611" cy="4383073"/>
          </a:xfrm>
        </p:spPr>
        <p:txBody>
          <a:bodyPr>
            <a:normAutofit/>
          </a:bodyPr>
          <a:lstStyle/>
          <a:p>
            <a:r>
              <a:rPr lang="en-US" dirty="0"/>
              <a:t>Adds Standard for eligibility for EV charging </a:t>
            </a:r>
            <a:br>
              <a:rPr lang="en-US" dirty="0"/>
            </a:br>
            <a:r>
              <a:rPr lang="en-US" dirty="0"/>
              <a:t>general service sign</a:t>
            </a:r>
          </a:p>
          <a:p>
            <a:r>
              <a:rPr lang="en-US" dirty="0"/>
              <a:t>Adds Standard for hospital “H” symbol (D9-2) </a:t>
            </a:r>
            <a:br>
              <a:rPr lang="en-US" dirty="0"/>
            </a:br>
            <a:r>
              <a:rPr lang="en-US" dirty="0"/>
              <a:t>sign or “HOSPITAL” (D9-13aP) plaque be limited </a:t>
            </a:r>
            <a:br>
              <a:rPr lang="en-US" dirty="0"/>
            </a:br>
            <a:r>
              <a:rPr lang="en-US" dirty="0"/>
              <a:t>to facilities that operate 24 hours per day, 7 days </a:t>
            </a:r>
            <a:br>
              <a:rPr lang="en-US" dirty="0"/>
            </a:br>
            <a:r>
              <a:rPr lang="en-US" dirty="0"/>
              <a:t>per week</a:t>
            </a:r>
          </a:p>
          <a:p>
            <a:r>
              <a:rPr lang="en-US" dirty="0"/>
              <a:t>Adds Option for Emergency Medical Services </a:t>
            </a:r>
            <a:br>
              <a:rPr lang="en-US" dirty="0"/>
            </a:br>
            <a:r>
              <a:rPr lang="en-US" dirty="0"/>
              <a:t>(D9-13) sign to be used for emergency medical </a:t>
            </a:r>
            <a:br>
              <a:rPr lang="en-US" dirty="0"/>
            </a:br>
            <a:r>
              <a:rPr lang="en-US" dirty="0"/>
              <a:t>care facilities that do not operate on a full-time basis</a:t>
            </a:r>
          </a:p>
        </p:txBody>
      </p:sp>
      <p:pic>
        <p:nvPicPr>
          <p:cNvPr id="7" name="Picture 6" descr="A blue square sign with a white symbol of a gas pump with the letters &quot;EV&quot; placed vertically on the pump.">
            <a:extLst>
              <a:ext uri="{FF2B5EF4-FFF2-40B4-BE49-F238E27FC236}">
                <a16:creationId xmlns:a16="http://schemas.microsoft.com/office/drawing/2014/main" id="{F5FB1458-3F13-FFDD-9D45-AC6ABF3778BC}"/>
              </a:ext>
            </a:extLst>
          </p:cNvPr>
          <p:cNvPicPr>
            <a:picLocks noChangeAspect="1"/>
          </p:cNvPicPr>
          <p:nvPr/>
        </p:nvPicPr>
        <p:blipFill rotWithShape="1">
          <a:blip r:embed="rId3"/>
          <a:srcRect r="48443" b="30240"/>
          <a:stretch/>
        </p:blipFill>
        <p:spPr>
          <a:xfrm>
            <a:off x="9253979" y="1031889"/>
            <a:ext cx="1222790" cy="1210986"/>
          </a:xfrm>
          <a:prstGeom prst="rect">
            <a:avLst/>
          </a:prstGeom>
        </p:spPr>
      </p:pic>
      <p:sp>
        <p:nvSpPr>
          <p:cNvPr id="13" name="TextBox 12">
            <a:extLst>
              <a:ext uri="{FF2B5EF4-FFF2-40B4-BE49-F238E27FC236}">
                <a16:creationId xmlns:a16="http://schemas.microsoft.com/office/drawing/2014/main" id="{C80E734F-3323-E103-0852-E7D288CBFA90}"/>
              </a:ext>
            </a:extLst>
          </p:cNvPr>
          <p:cNvSpPr txBox="1"/>
          <p:nvPr/>
        </p:nvSpPr>
        <p:spPr>
          <a:xfrm>
            <a:off x="9087438" y="2163362"/>
            <a:ext cx="1520070" cy="769441"/>
          </a:xfrm>
          <a:prstGeom prst="rect">
            <a:avLst/>
          </a:prstGeom>
          <a:noFill/>
        </p:spPr>
        <p:txBody>
          <a:bodyPr wrap="square" rtlCol="0">
            <a:spAutoFit/>
          </a:bodyPr>
          <a:lstStyle/>
          <a:p>
            <a:pPr algn="ctr"/>
            <a:r>
              <a:rPr lang="en-US" sz="1600" dirty="0"/>
              <a:t>D9-11b</a:t>
            </a:r>
          </a:p>
          <a:p>
            <a:pPr algn="ctr"/>
            <a:r>
              <a:rPr lang="en-US" sz="1400" dirty="0"/>
              <a:t>Electric Vehicle</a:t>
            </a:r>
          </a:p>
          <a:p>
            <a:pPr algn="ctr"/>
            <a:r>
              <a:rPr lang="en-US" sz="1400" dirty="0"/>
              <a:t>Charging</a:t>
            </a:r>
          </a:p>
        </p:txBody>
      </p:sp>
      <p:pic>
        <p:nvPicPr>
          <p:cNvPr id="6" name="Picture 5" descr="A blue horizontal rectangular plaque with the words &quot;ELECTRIC VEHICLE CHARGING&quot; in white on three lines.">
            <a:extLst>
              <a:ext uri="{FF2B5EF4-FFF2-40B4-BE49-F238E27FC236}">
                <a16:creationId xmlns:a16="http://schemas.microsoft.com/office/drawing/2014/main" id="{2279F7CA-DB4A-055D-2FBC-222328F3082B}"/>
              </a:ext>
            </a:extLst>
          </p:cNvPr>
          <p:cNvPicPr>
            <a:picLocks noChangeAspect="1"/>
          </p:cNvPicPr>
          <p:nvPr/>
        </p:nvPicPr>
        <p:blipFill rotWithShape="1">
          <a:blip r:embed="rId3"/>
          <a:srcRect l="51003" t="12239" r="1852" b="32042"/>
          <a:stretch/>
        </p:blipFill>
        <p:spPr>
          <a:xfrm>
            <a:off x="10955865" y="1305633"/>
            <a:ext cx="970604" cy="839602"/>
          </a:xfrm>
          <a:prstGeom prst="rect">
            <a:avLst/>
          </a:prstGeom>
        </p:spPr>
      </p:pic>
      <p:sp>
        <p:nvSpPr>
          <p:cNvPr id="14" name="TextBox 13">
            <a:extLst>
              <a:ext uri="{FF2B5EF4-FFF2-40B4-BE49-F238E27FC236}">
                <a16:creationId xmlns:a16="http://schemas.microsoft.com/office/drawing/2014/main" id="{3C6ADFFE-AE09-77DB-9A31-A090884544FA}"/>
              </a:ext>
            </a:extLst>
          </p:cNvPr>
          <p:cNvSpPr txBox="1"/>
          <p:nvPr/>
        </p:nvSpPr>
        <p:spPr>
          <a:xfrm>
            <a:off x="10733995" y="2169517"/>
            <a:ext cx="1423303" cy="769441"/>
          </a:xfrm>
          <a:prstGeom prst="rect">
            <a:avLst/>
          </a:prstGeom>
          <a:noFill/>
        </p:spPr>
        <p:txBody>
          <a:bodyPr wrap="square" rtlCol="0">
            <a:spAutoFit/>
          </a:bodyPr>
          <a:lstStyle/>
          <a:p>
            <a:pPr algn="ctr"/>
            <a:r>
              <a:rPr lang="en-US" sz="1600" dirty="0"/>
              <a:t>D9-11bP</a:t>
            </a:r>
          </a:p>
          <a:p>
            <a:pPr algn="ctr"/>
            <a:r>
              <a:rPr lang="en-US" sz="1400" dirty="0"/>
              <a:t>Electric Vehicle</a:t>
            </a:r>
          </a:p>
          <a:p>
            <a:pPr algn="ctr"/>
            <a:r>
              <a:rPr lang="en-US" sz="1400" dirty="0"/>
              <a:t>Charging</a:t>
            </a:r>
          </a:p>
        </p:txBody>
      </p:sp>
      <p:pic>
        <p:nvPicPr>
          <p:cNvPr id="8" name="Picture 7" descr="A blue square sign with a large white letter &quot;H.&quot;">
            <a:extLst>
              <a:ext uri="{FF2B5EF4-FFF2-40B4-BE49-F238E27FC236}">
                <a16:creationId xmlns:a16="http://schemas.microsoft.com/office/drawing/2014/main" id="{9A633976-7EB3-491A-02F9-C4269637530C}"/>
              </a:ext>
            </a:extLst>
          </p:cNvPr>
          <p:cNvPicPr>
            <a:picLocks noChangeAspect="1"/>
          </p:cNvPicPr>
          <p:nvPr/>
        </p:nvPicPr>
        <p:blipFill rotWithShape="1">
          <a:blip r:embed="rId4"/>
          <a:srcRect l="1741" t="293" r="175" b="22559"/>
          <a:stretch/>
        </p:blipFill>
        <p:spPr>
          <a:xfrm>
            <a:off x="9260891" y="3010407"/>
            <a:ext cx="1195829" cy="1155111"/>
          </a:xfrm>
          <a:prstGeom prst="rect">
            <a:avLst/>
          </a:prstGeom>
        </p:spPr>
      </p:pic>
      <p:sp>
        <p:nvSpPr>
          <p:cNvPr id="15" name="TextBox 14">
            <a:extLst>
              <a:ext uri="{FF2B5EF4-FFF2-40B4-BE49-F238E27FC236}">
                <a16:creationId xmlns:a16="http://schemas.microsoft.com/office/drawing/2014/main" id="{617FC9AD-1CAE-851A-8878-7EF3AE651034}"/>
              </a:ext>
            </a:extLst>
          </p:cNvPr>
          <p:cNvSpPr txBox="1"/>
          <p:nvPr/>
        </p:nvSpPr>
        <p:spPr>
          <a:xfrm>
            <a:off x="9215345" y="4131935"/>
            <a:ext cx="1269656" cy="553998"/>
          </a:xfrm>
          <a:prstGeom prst="rect">
            <a:avLst/>
          </a:prstGeom>
          <a:noFill/>
        </p:spPr>
        <p:txBody>
          <a:bodyPr wrap="square" rtlCol="0">
            <a:spAutoFit/>
          </a:bodyPr>
          <a:lstStyle/>
          <a:p>
            <a:pPr algn="ctr"/>
            <a:r>
              <a:rPr lang="en-US" sz="1600" dirty="0"/>
              <a:t>D9-2</a:t>
            </a:r>
          </a:p>
          <a:p>
            <a:pPr algn="ctr"/>
            <a:r>
              <a:rPr lang="en-US" sz="1400" dirty="0"/>
              <a:t>Hospital</a:t>
            </a:r>
          </a:p>
        </p:txBody>
      </p:sp>
      <p:pic>
        <p:nvPicPr>
          <p:cNvPr id="10" name="Picture 9" descr="A blue horizontal rectangular plaque with the word &quot;HOSPITAL&quot; in white.">
            <a:extLst>
              <a:ext uri="{FF2B5EF4-FFF2-40B4-BE49-F238E27FC236}">
                <a16:creationId xmlns:a16="http://schemas.microsoft.com/office/drawing/2014/main" id="{6100FE2A-1E86-53C0-71E9-E032521318C2}"/>
              </a:ext>
            </a:extLst>
          </p:cNvPr>
          <p:cNvPicPr>
            <a:picLocks noChangeAspect="1"/>
          </p:cNvPicPr>
          <p:nvPr/>
        </p:nvPicPr>
        <p:blipFill rotWithShape="1">
          <a:blip r:embed="rId5"/>
          <a:srcRect b="36196"/>
          <a:stretch/>
        </p:blipFill>
        <p:spPr>
          <a:xfrm>
            <a:off x="10955865" y="3072099"/>
            <a:ext cx="970604" cy="535697"/>
          </a:xfrm>
          <a:prstGeom prst="rect">
            <a:avLst/>
          </a:prstGeom>
        </p:spPr>
      </p:pic>
      <p:sp>
        <p:nvSpPr>
          <p:cNvPr id="16" name="TextBox 15">
            <a:extLst>
              <a:ext uri="{FF2B5EF4-FFF2-40B4-BE49-F238E27FC236}">
                <a16:creationId xmlns:a16="http://schemas.microsoft.com/office/drawing/2014/main" id="{4985FDAB-4EDC-B3E4-6EFC-D6D6093325E3}"/>
              </a:ext>
            </a:extLst>
          </p:cNvPr>
          <p:cNvSpPr txBox="1"/>
          <p:nvPr/>
        </p:nvSpPr>
        <p:spPr>
          <a:xfrm>
            <a:off x="10818838" y="3534962"/>
            <a:ext cx="1272471" cy="553998"/>
          </a:xfrm>
          <a:prstGeom prst="rect">
            <a:avLst/>
          </a:prstGeom>
          <a:noFill/>
        </p:spPr>
        <p:txBody>
          <a:bodyPr wrap="square" rtlCol="0">
            <a:spAutoFit/>
          </a:bodyPr>
          <a:lstStyle/>
          <a:p>
            <a:pPr algn="ctr"/>
            <a:r>
              <a:rPr lang="en-US" sz="1600" dirty="0"/>
              <a:t>D9-13aP</a:t>
            </a:r>
          </a:p>
          <a:p>
            <a:pPr algn="ctr"/>
            <a:r>
              <a:rPr lang="en-US" sz="1400" dirty="0"/>
              <a:t>Hospital</a:t>
            </a:r>
          </a:p>
        </p:txBody>
      </p:sp>
      <p:pic>
        <p:nvPicPr>
          <p:cNvPr id="12" name="Picture 11" descr="A blue square sign with a white symbol of a physician's caduceus superimposed on a six-sided cross.">
            <a:extLst>
              <a:ext uri="{FF2B5EF4-FFF2-40B4-BE49-F238E27FC236}">
                <a16:creationId xmlns:a16="http://schemas.microsoft.com/office/drawing/2014/main" id="{546B80C1-2DE8-7159-E037-8A71FE239CC2}"/>
              </a:ext>
            </a:extLst>
          </p:cNvPr>
          <p:cNvPicPr>
            <a:picLocks noChangeAspect="1"/>
          </p:cNvPicPr>
          <p:nvPr/>
        </p:nvPicPr>
        <p:blipFill rotWithShape="1">
          <a:blip r:embed="rId6"/>
          <a:srcRect r="-1008" b="29462"/>
          <a:stretch/>
        </p:blipFill>
        <p:spPr>
          <a:xfrm>
            <a:off x="10457848" y="4162422"/>
            <a:ext cx="1197816" cy="1158983"/>
          </a:xfrm>
          <a:prstGeom prst="rect">
            <a:avLst/>
          </a:prstGeom>
        </p:spPr>
      </p:pic>
      <p:sp>
        <p:nvSpPr>
          <p:cNvPr id="17" name="TextBox 16">
            <a:extLst>
              <a:ext uri="{FF2B5EF4-FFF2-40B4-BE49-F238E27FC236}">
                <a16:creationId xmlns:a16="http://schemas.microsoft.com/office/drawing/2014/main" id="{4329AE04-5D7F-0DCF-F350-F3731078E608}"/>
              </a:ext>
            </a:extLst>
          </p:cNvPr>
          <p:cNvSpPr txBox="1"/>
          <p:nvPr/>
        </p:nvSpPr>
        <p:spPr>
          <a:xfrm>
            <a:off x="9983456" y="5272312"/>
            <a:ext cx="2115372" cy="769441"/>
          </a:xfrm>
          <a:prstGeom prst="rect">
            <a:avLst/>
          </a:prstGeom>
          <a:noFill/>
        </p:spPr>
        <p:txBody>
          <a:bodyPr wrap="square" rtlCol="0">
            <a:spAutoFit/>
          </a:bodyPr>
          <a:lstStyle/>
          <a:p>
            <a:pPr algn="ctr"/>
            <a:r>
              <a:rPr lang="en-US" sz="1600" dirty="0"/>
              <a:t>D9-13</a:t>
            </a:r>
          </a:p>
          <a:p>
            <a:pPr algn="ctr"/>
            <a:r>
              <a:rPr lang="en-US" sz="1400" dirty="0"/>
              <a:t>Emergency</a:t>
            </a:r>
          </a:p>
          <a:p>
            <a:pPr algn="ctr"/>
            <a:r>
              <a:rPr lang="en-US" sz="1400" dirty="0"/>
              <a:t>Medical Services</a:t>
            </a:r>
          </a:p>
        </p:txBody>
      </p:sp>
    </p:spTree>
    <p:extLst>
      <p:ext uri="{BB962C8B-B14F-4D97-AF65-F5344CB8AC3E}">
        <p14:creationId xmlns:p14="http://schemas.microsoft.com/office/powerpoint/2010/main" val="302851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A05CD-69DC-6CD2-2F36-BF33EBE39B74}"/>
              </a:ext>
            </a:extLst>
          </p:cNvPr>
          <p:cNvSpPr>
            <a:spLocks noGrp="1"/>
          </p:cNvSpPr>
          <p:nvPr>
            <p:ph type="title"/>
          </p:nvPr>
        </p:nvSpPr>
        <p:spPr/>
        <p:txBody>
          <a:bodyPr>
            <a:noAutofit/>
          </a:bodyPr>
          <a:lstStyle/>
          <a:p>
            <a:r>
              <a:rPr lang="en-US"/>
              <a:t>Section 2I.03 General Service Signs for Freeways and Expressways </a:t>
            </a:r>
            <a:r>
              <a:rPr lang="en-US" sz="2400"/>
              <a:t>(1 of 2)</a:t>
            </a:r>
            <a:endParaRPr lang="en-US" sz="2400" dirty="0"/>
          </a:p>
        </p:txBody>
      </p:sp>
      <p:sp>
        <p:nvSpPr>
          <p:cNvPr id="4" name="Content Placeholder 3">
            <a:extLst>
              <a:ext uri="{FF2B5EF4-FFF2-40B4-BE49-F238E27FC236}">
                <a16:creationId xmlns:a16="http://schemas.microsoft.com/office/drawing/2014/main" id="{B17C5BE0-EAAB-0FE8-AE98-42E586FCEFCC}"/>
              </a:ext>
            </a:extLst>
          </p:cNvPr>
          <p:cNvSpPr>
            <a:spLocks noGrp="1"/>
          </p:cNvSpPr>
          <p:nvPr>
            <p:ph idx="1"/>
          </p:nvPr>
        </p:nvSpPr>
        <p:spPr/>
        <p:txBody>
          <a:bodyPr/>
          <a:lstStyle/>
          <a:p>
            <a:r>
              <a:rPr lang="en-US"/>
              <a:t>Adds Guidance: Where General Service signs are used along routes with exit numbering, the general service sign should include the exit number within the sign face</a:t>
            </a:r>
            <a:endParaRPr lang="en-US" dirty="0"/>
          </a:p>
        </p:txBody>
      </p:sp>
      <p:pic>
        <p:nvPicPr>
          <p:cNvPr id="6" name="Picture 5" descr="A blue horizontal rectangular sign with symbols for gas, food, and lodging on the top line; symbols for a telephone, a hospital, and camping on the second line; and the words “Exit 38” on the bottom line. All symbols and words are white.">
            <a:extLst>
              <a:ext uri="{FF2B5EF4-FFF2-40B4-BE49-F238E27FC236}">
                <a16:creationId xmlns:a16="http://schemas.microsoft.com/office/drawing/2014/main" id="{6744DD12-1D02-18CD-8786-EEF66689556C}"/>
              </a:ext>
            </a:extLst>
          </p:cNvPr>
          <p:cNvPicPr>
            <a:picLocks noChangeAspect="1"/>
          </p:cNvPicPr>
          <p:nvPr/>
        </p:nvPicPr>
        <p:blipFill rotWithShape="1">
          <a:blip r:embed="rId3"/>
          <a:srcRect r="47304" b="7519"/>
          <a:stretch/>
        </p:blipFill>
        <p:spPr>
          <a:xfrm>
            <a:off x="3059229" y="3138363"/>
            <a:ext cx="3276600" cy="2662370"/>
          </a:xfrm>
          <a:prstGeom prst="rect">
            <a:avLst/>
          </a:prstGeom>
        </p:spPr>
      </p:pic>
      <p:sp>
        <p:nvSpPr>
          <p:cNvPr id="7" name="TextBox 6">
            <a:extLst>
              <a:ext uri="{FF2B5EF4-FFF2-40B4-BE49-F238E27FC236}">
                <a16:creationId xmlns:a16="http://schemas.microsoft.com/office/drawing/2014/main" id="{AE900EF1-783C-CB28-A011-2107A7605E1E}"/>
              </a:ext>
            </a:extLst>
          </p:cNvPr>
          <p:cNvSpPr txBox="1"/>
          <p:nvPr/>
        </p:nvSpPr>
        <p:spPr>
          <a:xfrm>
            <a:off x="4266437" y="5735240"/>
            <a:ext cx="1506595" cy="369332"/>
          </a:xfrm>
          <a:prstGeom prst="rect">
            <a:avLst/>
          </a:prstGeom>
          <a:noFill/>
        </p:spPr>
        <p:txBody>
          <a:bodyPr wrap="square" rtlCol="0">
            <a:spAutoFit/>
          </a:bodyPr>
          <a:lstStyle/>
          <a:p>
            <a:r>
              <a:rPr lang="en-US"/>
              <a:t>D9-18</a:t>
            </a:r>
          </a:p>
        </p:txBody>
      </p:sp>
      <p:pic>
        <p:nvPicPr>
          <p:cNvPr id="5" name="Picture 4" descr="A blue horizontal rectangular sign with the words &quot;FOOD - PHONE,&quot; &quot;GAS - LODGING,&quot; &quot;HOSPITAL,&quot; &quot;CAMPING,&quot; and &quot;EXIT 38” in white on five lines.">
            <a:extLst>
              <a:ext uri="{FF2B5EF4-FFF2-40B4-BE49-F238E27FC236}">
                <a16:creationId xmlns:a16="http://schemas.microsoft.com/office/drawing/2014/main" id="{FABB7990-AC16-C10F-D29C-5599D93F016F}"/>
              </a:ext>
            </a:extLst>
          </p:cNvPr>
          <p:cNvPicPr>
            <a:picLocks noChangeAspect="1"/>
          </p:cNvPicPr>
          <p:nvPr/>
        </p:nvPicPr>
        <p:blipFill rotWithShape="1">
          <a:blip r:embed="rId3"/>
          <a:srcRect l="57598" t="21674" b="7941"/>
          <a:stretch/>
        </p:blipFill>
        <p:spPr>
          <a:xfrm>
            <a:off x="6716829" y="3774486"/>
            <a:ext cx="2636520" cy="2026247"/>
          </a:xfrm>
          <a:prstGeom prst="rect">
            <a:avLst/>
          </a:prstGeom>
        </p:spPr>
      </p:pic>
      <p:sp>
        <p:nvSpPr>
          <p:cNvPr id="8" name="TextBox 7">
            <a:extLst>
              <a:ext uri="{FF2B5EF4-FFF2-40B4-BE49-F238E27FC236}">
                <a16:creationId xmlns:a16="http://schemas.microsoft.com/office/drawing/2014/main" id="{7F3D5F3F-9757-B75C-2EF1-D740A42C1A5C}"/>
              </a:ext>
            </a:extLst>
          </p:cNvPr>
          <p:cNvSpPr txBox="1"/>
          <p:nvPr/>
        </p:nvSpPr>
        <p:spPr>
          <a:xfrm>
            <a:off x="7543037" y="5724055"/>
            <a:ext cx="1506595" cy="369332"/>
          </a:xfrm>
          <a:prstGeom prst="rect">
            <a:avLst/>
          </a:prstGeom>
          <a:noFill/>
        </p:spPr>
        <p:txBody>
          <a:bodyPr wrap="square" rtlCol="0">
            <a:spAutoFit/>
          </a:bodyPr>
          <a:lstStyle/>
          <a:p>
            <a:r>
              <a:rPr lang="en-US"/>
              <a:t>D9-18a</a:t>
            </a:r>
          </a:p>
        </p:txBody>
      </p:sp>
    </p:spTree>
    <p:extLst>
      <p:ext uri="{BB962C8B-B14F-4D97-AF65-F5344CB8AC3E}">
        <p14:creationId xmlns:p14="http://schemas.microsoft.com/office/powerpoint/2010/main" val="2452760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DA077-7AAF-A81A-070F-F00A83328CDE}"/>
              </a:ext>
            </a:extLst>
          </p:cNvPr>
          <p:cNvSpPr>
            <a:spLocks noGrp="1"/>
          </p:cNvSpPr>
          <p:nvPr>
            <p:ph type="title"/>
          </p:nvPr>
        </p:nvSpPr>
        <p:spPr>
          <a:xfrm>
            <a:off x="617620" y="365125"/>
            <a:ext cx="10969699" cy="1386619"/>
          </a:xfrm>
        </p:spPr>
        <p:txBody>
          <a:bodyPr>
            <a:normAutofit/>
          </a:bodyPr>
          <a:lstStyle/>
          <a:p>
            <a:r>
              <a:rPr lang="en-US" dirty="0"/>
              <a:t>Section 2I.03 General Service Signs for Freeways and Expressways </a:t>
            </a:r>
            <a:r>
              <a:rPr lang="en-US" sz="2400" dirty="0"/>
              <a:t>(2 of 2)</a:t>
            </a:r>
          </a:p>
        </p:txBody>
      </p:sp>
      <p:sp>
        <p:nvSpPr>
          <p:cNvPr id="4" name="Content Placeholder 3">
            <a:extLst>
              <a:ext uri="{FF2B5EF4-FFF2-40B4-BE49-F238E27FC236}">
                <a16:creationId xmlns:a16="http://schemas.microsoft.com/office/drawing/2014/main" id="{67ED3DE7-9100-4402-9C1F-18F09F644C16}"/>
              </a:ext>
            </a:extLst>
          </p:cNvPr>
          <p:cNvSpPr>
            <a:spLocks noGrp="1"/>
          </p:cNvSpPr>
          <p:nvPr>
            <p:ph idx="1"/>
          </p:nvPr>
        </p:nvSpPr>
        <p:spPr>
          <a:xfrm>
            <a:off x="617621" y="1751744"/>
            <a:ext cx="10969698" cy="4217639"/>
          </a:xfrm>
        </p:spPr>
        <p:txBody>
          <a:bodyPr/>
          <a:lstStyle/>
          <a:p>
            <a:r>
              <a:rPr lang="en-US" dirty="0"/>
              <a:t>Changes criteria:</a:t>
            </a:r>
          </a:p>
          <a:p>
            <a:pPr lvl="1"/>
            <a:r>
              <a:rPr lang="en-US" dirty="0"/>
              <a:t>Removes public telephone criteria</a:t>
            </a:r>
          </a:p>
          <a:p>
            <a:pPr lvl="1"/>
            <a:r>
              <a:rPr lang="en-US" dirty="0"/>
              <a:t>Adds criteria for EV charging General Service sign</a:t>
            </a:r>
          </a:p>
          <a:p>
            <a:r>
              <a:rPr lang="en-US" dirty="0"/>
              <a:t>Adds Option for “TRUCK EXTERNAL POWER” plaque</a:t>
            </a:r>
          </a:p>
        </p:txBody>
      </p:sp>
      <p:pic>
        <p:nvPicPr>
          <p:cNvPr id="5" name="Picture 4" descr="A blue square sign with the letter &quot;P&quot; above the white symbol of a left-facing tractor trailer.">
            <a:extLst>
              <a:ext uri="{FF2B5EF4-FFF2-40B4-BE49-F238E27FC236}">
                <a16:creationId xmlns:a16="http://schemas.microsoft.com/office/drawing/2014/main" id="{64A7DAB6-4A56-EDDF-5F2D-FCF7BA969BE9}"/>
              </a:ext>
            </a:extLst>
          </p:cNvPr>
          <p:cNvPicPr>
            <a:picLocks noChangeAspect="1"/>
          </p:cNvPicPr>
          <p:nvPr/>
        </p:nvPicPr>
        <p:blipFill rotWithShape="1">
          <a:blip r:embed="rId3"/>
          <a:srcRect t="-2609" r="49495" b="32126"/>
          <a:stretch/>
        </p:blipFill>
        <p:spPr>
          <a:xfrm>
            <a:off x="4242335" y="3932462"/>
            <a:ext cx="1524000" cy="1510903"/>
          </a:xfrm>
          <a:prstGeom prst="rect">
            <a:avLst/>
          </a:prstGeom>
        </p:spPr>
      </p:pic>
      <p:sp>
        <p:nvSpPr>
          <p:cNvPr id="7" name="TextBox 6">
            <a:extLst>
              <a:ext uri="{FF2B5EF4-FFF2-40B4-BE49-F238E27FC236}">
                <a16:creationId xmlns:a16="http://schemas.microsoft.com/office/drawing/2014/main" id="{7238FAD0-5165-213A-C452-E711BA661BE6}"/>
              </a:ext>
            </a:extLst>
          </p:cNvPr>
          <p:cNvSpPr txBox="1"/>
          <p:nvPr/>
        </p:nvSpPr>
        <p:spPr>
          <a:xfrm>
            <a:off x="4172339" y="5359026"/>
            <a:ext cx="1645920" cy="646331"/>
          </a:xfrm>
          <a:prstGeom prst="rect">
            <a:avLst/>
          </a:prstGeom>
          <a:noFill/>
        </p:spPr>
        <p:txBody>
          <a:bodyPr wrap="square" rtlCol="0">
            <a:spAutoFit/>
          </a:bodyPr>
          <a:lstStyle/>
          <a:p>
            <a:pPr algn="ctr"/>
            <a:r>
              <a:rPr lang="en-US" dirty="0"/>
              <a:t>D9-16</a:t>
            </a:r>
          </a:p>
          <a:p>
            <a:pPr algn="ctr"/>
            <a:r>
              <a:rPr lang="en-US" dirty="0"/>
              <a:t>Truck Parking</a:t>
            </a:r>
          </a:p>
        </p:txBody>
      </p:sp>
      <p:pic>
        <p:nvPicPr>
          <p:cNvPr id="8" name="Picture 7" descr="A blue square sign with the words “Truck External Power” in white on three lines.">
            <a:extLst>
              <a:ext uri="{FF2B5EF4-FFF2-40B4-BE49-F238E27FC236}">
                <a16:creationId xmlns:a16="http://schemas.microsoft.com/office/drawing/2014/main" id="{275A9C7A-975E-5932-A666-76933BC85DA3}"/>
              </a:ext>
            </a:extLst>
          </p:cNvPr>
          <p:cNvPicPr>
            <a:picLocks noChangeAspect="1"/>
          </p:cNvPicPr>
          <p:nvPr/>
        </p:nvPicPr>
        <p:blipFill rotWithShape="1">
          <a:blip r:embed="rId3"/>
          <a:srcRect l="49495" b="29518"/>
          <a:stretch/>
        </p:blipFill>
        <p:spPr>
          <a:xfrm>
            <a:off x="6105860" y="3988520"/>
            <a:ext cx="1524000" cy="1510903"/>
          </a:xfrm>
          <a:prstGeom prst="rect">
            <a:avLst/>
          </a:prstGeom>
        </p:spPr>
      </p:pic>
      <p:sp>
        <p:nvSpPr>
          <p:cNvPr id="9" name="TextBox 8">
            <a:extLst>
              <a:ext uri="{FF2B5EF4-FFF2-40B4-BE49-F238E27FC236}">
                <a16:creationId xmlns:a16="http://schemas.microsoft.com/office/drawing/2014/main" id="{1681845E-302D-9FBC-4461-0D18334C5C3E}"/>
              </a:ext>
            </a:extLst>
          </p:cNvPr>
          <p:cNvSpPr txBox="1"/>
          <p:nvPr/>
        </p:nvSpPr>
        <p:spPr>
          <a:xfrm>
            <a:off x="5888255" y="5355824"/>
            <a:ext cx="2002132" cy="923330"/>
          </a:xfrm>
          <a:prstGeom prst="rect">
            <a:avLst/>
          </a:prstGeom>
          <a:noFill/>
        </p:spPr>
        <p:txBody>
          <a:bodyPr wrap="square" rtlCol="0">
            <a:spAutoFit/>
          </a:bodyPr>
          <a:lstStyle/>
          <a:p>
            <a:pPr algn="ctr"/>
            <a:r>
              <a:rPr lang="en-US"/>
              <a:t>D9-16aP</a:t>
            </a:r>
          </a:p>
          <a:p>
            <a:pPr algn="ctr"/>
            <a:r>
              <a:rPr lang="en-US"/>
              <a:t>Truck External</a:t>
            </a:r>
          </a:p>
          <a:p>
            <a:pPr algn="ctr"/>
            <a:r>
              <a:rPr lang="en-US"/>
              <a:t>Power</a:t>
            </a:r>
          </a:p>
        </p:txBody>
      </p:sp>
    </p:spTree>
    <p:extLst>
      <p:ext uri="{BB962C8B-B14F-4D97-AF65-F5344CB8AC3E}">
        <p14:creationId xmlns:p14="http://schemas.microsoft.com/office/powerpoint/2010/main" val="1994447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01276-4CAD-4145-91D8-E76A5E81A5A1}"/>
              </a:ext>
            </a:extLst>
          </p:cNvPr>
          <p:cNvSpPr>
            <a:spLocks noGrp="1"/>
          </p:cNvSpPr>
          <p:nvPr>
            <p:ph type="title"/>
          </p:nvPr>
        </p:nvSpPr>
        <p:spPr>
          <a:xfrm>
            <a:off x="617620" y="365125"/>
            <a:ext cx="10969699" cy="880579"/>
          </a:xfrm>
        </p:spPr>
        <p:txBody>
          <a:bodyPr>
            <a:normAutofit/>
          </a:bodyPr>
          <a:lstStyle/>
          <a:p>
            <a:r>
              <a:rPr lang="en-US" dirty="0"/>
              <a:t>Section 2I.04 Interstate Oasis Signing (D5-12 Series)</a:t>
            </a:r>
          </a:p>
        </p:txBody>
      </p:sp>
      <p:sp>
        <p:nvSpPr>
          <p:cNvPr id="4" name="Content Placeholder 3">
            <a:extLst>
              <a:ext uri="{FF2B5EF4-FFF2-40B4-BE49-F238E27FC236}">
                <a16:creationId xmlns:a16="http://schemas.microsoft.com/office/drawing/2014/main" id="{AD1EC6C0-960D-7E2F-3B5E-B5E7DFA8D900}"/>
              </a:ext>
            </a:extLst>
          </p:cNvPr>
          <p:cNvSpPr>
            <a:spLocks noGrp="1"/>
          </p:cNvSpPr>
          <p:nvPr>
            <p:ph idx="1"/>
          </p:nvPr>
        </p:nvSpPr>
        <p:spPr>
          <a:xfrm>
            <a:off x="617621" y="1245704"/>
            <a:ext cx="10969698" cy="4723680"/>
          </a:xfrm>
        </p:spPr>
        <p:txBody>
          <a:bodyPr/>
          <a:lstStyle/>
          <a:p>
            <a:r>
              <a:rPr lang="en-US" dirty="0"/>
              <a:t>Adds Option permitting the name of the business designated as an Interstate Oasis to be provided below the “INTERSTATE OASIS” legend on the D5-12 sign if Specific Service signing is not used at the interchange</a:t>
            </a:r>
          </a:p>
          <a:p>
            <a:r>
              <a:rPr lang="en-US" dirty="0"/>
              <a:t>Deletes Interstate Oasis symbol panel and related Standard</a:t>
            </a:r>
          </a:p>
          <a:p>
            <a:r>
              <a:rPr lang="en-US" dirty="0"/>
              <a:t>Adds “INTERSTATE OASIS” directional (D5-12b) sign</a:t>
            </a:r>
          </a:p>
          <a:p>
            <a:endParaRPr lang="en-US" dirty="0"/>
          </a:p>
        </p:txBody>
      </p:sp>
      <p:pic>
        <p:nvPicPr>
          <p:cNvPr id="6" name="Picture 5" descr="A blue horizontal rectangular sign with the words &quot;INTERSTATE OASIS&quot; and &quot;EXIT 38&quot; in white on three lines.">
            <a:extLst>
              <a:ext uri="{FF2B5EF4-FFF2-40B4-BE49-F238E27FC236}">
                <a16:creationId xmlns:a16="http://schemas.microsoft.com/office/drawing/2014/main" id="{0C184312-1BAF-2976-291E-82E7CF910CF1}"/>
              </a:ext>
            </a:extLst>
          </p:cNvPr>
          <p:cNvPicPr>
            <a:picLocks noChangeAspect="1"/>
          </p:cNvPicPr>
          <p:nvPr/>
        </p:nvPicPr>
        <p:blipFill rotWithShape="1">
          <a:blip r:embed="rId3"/>
          <a:srcRect b="9205"/>
          <a:stretch/>
        </p:blipFill>
        <p:spPr>
          <a:xfrm>
            <a:off x="4033592" y="4606330"/>
            <a:ext cx="1628775" cy="1089104"/>
          </a:xfrm>
          <a:prstGeom prst="rect">
            <a:avLst/>
          </a:prstGeom>
        </p:spPr>
      </p:pic>
      <p:sp>
        <p:nvSpPr>
          <p:cNvPr id="9" name="TextBox 8">
            <a:extLst>
              <a:ext uri="{FF2B5EF4-FFF2-40B4-BE49-F238E27FC236}">
                <a16:creationId xmlns:a16="http://schemas.microsoft.com/office/drawing/2014/main" id="{CF1585FE-6806-4EDB-DA17-C4F4E6AD71D2}"/>
              </a:ext>
            </a:extLst>
          </p:cNvPr>
          <p:cNvSpPr txBox="1"/>
          <p:nvPr/>
        </p:nvSpPr>
        <p:spPr>
          <a:xfrm>
            <a:off x="4314579" y="5626412"/>
            <a:ext cx="1066800" cy="369332"/>
          </a:xfrm>
          <a:prstGeom prst="rect">
            <a:avLst/>
          </a:prstGeom>
          <a:noFill/>
        </p:spPr>
        <p:txBody>
          <a:bodyPr wrap="square" rtlCol="0">
            <a:spAutoFit/>
          </a:bodyPr>
          <a:lstStyle/>
          <a:p>
            <a:pPr algn="ctr"/>
            <a:r>
              <a:rPr lang="en-US"/>
              <a:t>D5-12</a:t>
            </a:r>
          </a:p>
        </p:txBody>
      </p:sp>
      <p:pic>
        <p:nvPicPr>
          <p:cNvPr id="8" name="Picture 7" descr="A blue horizontal rectangular sign with the words “Interstate Oasis” in white on two lines above a right-facing horizontal arrow.">
            <a:extLst>
              <a:ext uri="{FF2B5EF4-FFF2-40B4-BE49-F238E27FC236}">
                <a16:creationId xmlns:a16="http://schemas.microsoft.com/office/drawing/2014/main" id="{60279F47-3DE8-F2A5-9229-939F177E0207}"/>
              </a:ext>
            </a:extLst>
          </p:cNvPr>
          <p:cNvPicPr>
            <a:picLocks noChangeAspect="1"/>
          </p:cNvPicPr>
          <p:nvPr/>
        </p:nvPicPr>
        <p:blipFill rotWithShape="1">
          <a:blip r:embed="rId4"/>
          <a:srcRect t="-459" b="15636"/>
          <a:stretch/>
        </p:blipFill>
        <p:spPr>
          <a:xfrm>
            <a:off x="6348092" y="4636809"/>
            <a:ext cx="1371650" cy="1058624"/>
          </a:xfrm>
          <a:prstGeom prst="rect">
            <a:avLst/>
          </a:prstGeom>
        </p:spPr>
      </p:pic>
      <p:sp>
        <p:nvSpPr>
          <p:cNvPr id="10" name="TextBox 9">
            <a:extLst>
              <a:ext uri="{FF2B5EF4-FFF2-40B4-BE49-F238E27FC236}">
                <a16:creationId xmlns:a16="http://schemas.microsoft.com/office/drawing/2014/main" id="{6766E28C-827D-07D7-7A99-5ED8878657D8}"/>
              </a:ext>
            </a:extLst>
          </p:cNvPr>
          <p:cNvSpPr txBox="1"/>
          <p:nvPr/>
        </p:nvSpPr>
        <p:spPr>
          <a:xfrm>
            <a:off x="6487337" y="5584902"/>
            <a:ext cx="1066800" cy="369332"/>
          </a:xfrm>
          <a:prstGeom prst="rect">
            <a:avLst/>
          </a:prstGeom>
          <a:noFill/>
        </p:spPr>
        <p:txBody>
          <a:bodyPr wrap="square" rtlCol="0">
            <a:spAutoFit/>
          </a:bodyPr>
          <a:lstStyle/>
          <a:p>
            <a:pPr algn="ctr"/>
            <a:r>
              <a:rPr lang="en-US"/>
              <a:t>D5-12b</a:t>
            </a:r>
          </a:p>
        </p:txBody>
      </p:sp>
    </p:spTree>
    <p:extLst>
      <p:ext uri="{BB962C8B-B14F-4D97-AF65-F5344CB8AC3E}">
        <p14:creationId xmlns:p14="http://schemas.microsoft.com/office/powerpoint/2010/main" val="2673498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DE2E4-F07C-E0DD-C120-97E6F9B1B12A}"/>
              </a:ext>
            </a:extLst>
          </p:cNvPr>
          <p:cNvSpPr>
            <a:spLocks noGrp="1"/>
          </p:cNvSpPr>
          <p:nvPr>
            <p:ph type="title"/>
          </p:nvPr>
        </p:nvSpPr>
        <p:spPr>
          <a:xfrm>
            <a:off x="617620" y="365125"/>
            <a:ext cx="10969699" cy="1386619"/>
          </a:xfrm>
        </p:spPr>
        <p:txBody>
          <a:bodyPr>
            <a:noAutofit/>
          </a:bodyPr>
          <a:lstStyle/>
          <a:p>
            <a:r>
              <a:rPr lang="en-US"/>
              <a:t>Section 2I.08 Tourist Information and Welcome Center Signs (D5-7 Series and D5-8)</a:t>
            </a:r>
            <a:endParaRPr lang="en-US" dirty="0"/>
          </a:p>
        </p:txBody>
      </p:sp>
      <p:sp>
        <p:nvSpPr>
          <p:cNvPr id="4" name="Content Placeholder 3">
            <a:extLst>
              <a:ext uri="{FF2B5EF4-FFF2-40B4-BE49-F238E27FC236}">
                <a16:creationId xmlns:a16="http://schemas.microsoft.com/office/drawing/2014/main" id="{4CC65395-7FC4-CFA2-5174-CCCB3B4BF5C8}"/>
              </a:ext>
            </a:extLst>
          </p:cNvPr>
          <p:cNvSpPr>
            <a:spLocks noGrp="1"/>
          </p:cNvSpPr>
          <p:nvPr>
            <p:ph idx="1"/>
          </p:nvPr>
        </p:nvSpPr>
        <p:spPr>
          <a:xfrm>
            <a:off x="617621" y="1751744"/>
            <a:ext cx="10969698" cy="4217639"/>
          </a:xfrm>
        </p:spPr>
        <p:txBody>
          <a:bodyPr/>
          <a:lstStyle/>
          <a:p>
            <a:r>
              <a:rPr lang="en-US" dirty="0"/>
              <a:t>Revises Guidance to recommend supplemental sign panels installed with Tourist Information or Welcome Center signs be limited to </a:t>
            </a:r>
            <a:r>
              <a:rPr lang="en-US" b="1" dirty="0"/>
              <a:t>three</a:t>
            </a:r>
          </a:p>
        </p:txBody>
      </p:sp>
      <p:sp>
        <p:nvSpPr>
          <p:cNvPr id="13" name="TextBox 12">
            <a:extLst>
              <a:ext uri="{FF2B5EF4-FFF2-40B4-BE49-F238E27FC236}">
                <a16:creationId xmlns:a16="http://schemas.microsoft.com/office/drawing/2014/main" id="{1819F4FC-74F8-762F-CEBA-B093D731744F}"/>
              </a:ext>
            </a:extLst>
          </p:cNvPr>
          <p:cNvSpPr txBox="1"/>
          <p:nvPr/>
        </p:nvSpPr>
        <p:spPr>
          <a:xfrm>
            <a:off x="2667000" y="3080370"/>
            <a:ext cx="7543800" cy="338554"/>
          </a:xfrm>
          <a:prstGeom prst="rect">
            <a:avLst/>
          </a:prstGeom>
          <a:noFill/>
        </p:spPr>
        <p:txBody>
          <a:bodyPr wrap="square" rtlCol="0">
            <a:spAutoFit/>
          </a:bodyPr>
          <a:lstStyle/>
          <a:p>
            <a:pPr algn="ctr"/>
            <a:r>
              <a:rPr lang="en-US" sz="1600" b="1"/>
              <a:t>Figure 2I-7.  Examples of Tourist Information and Welcome Center Signs</a:t>
            </a:r>
          </a:p>
        </p:txBody>
      </p:sp>
      <p:pic>
        <p:nvPicPr>
          <p:cNvPr id="6" name="Picture 5" descr="A blue horizontal rectangular sign with the words &quot;REST AREA&quot; in white above a horizontal dividing line. Below the dividing line, the words &quot;TOURIST INFO CENTER&quot; and &quot;2 MILES&quot; are in white on three lines.">
            <a:extLst>
              <a:ext uri="{FF2B5EF4-FFF2-40B4-BE49-F238E27FC236}">
                <a16:creationId xmlns:a16="http://schemas.microsoft.com/office/drawing/2014/main" id="{0C934898-EF37-6A60-D890-5F1CA8B4B1D3}"/>
              </a:ext>
            </a:extLst>
          </p:cNvPr>
          <p:cNvPicPr>
            <a:picLocks noChangeAspect="1"/>
          </p:cNvPicPr>
          <p:nvPr/>
        </p:nvPicPr>
        <p:blipFill rotWithShape="1">
          <a:blip r:embed="rId3"/>
          <a:srcRect t="10873" r="70307" b="23825"/>
          <a:stretch/>
        </p:blipFill>
        <p:spPr>
          <a:xfrm>
            <a:off x="2286000" y="3385575"/>
            <a:ext cx="2362200" cy="1894380"/>
          </a:xfrm>
          <a:prstGeom prst="rect">
            <a:avLst/>
          </a:prstGeom>
        </p:spPr>
      </p:pic>
      <p:sp>
        <p:nvSpPr>
          <p:cNvPr id="9" name="TextBox 8">
            <a:extLst>
              <a:ext uri="{FF2B5EF4-FFF2-40B4-BE49-F238E27FC236}">
                <a16:creationId xmlns:a16="http://schemas.microsoft.com/office/drawing/2014/main" id="{0A0A3951-DB3E-697C-CE89-FDFA8231C664}"/>
              </a:ext>
            </a:extLst>
          </p:cNvPr>
          <p:cNvSpPr txBox="1"/>
          <p:nvPr/>
        </p:nvSpPr>
        <p:spPr>
          <a:xfrm>
            <a:off x="3162300" y="5248630"/>
            <a:ext cx="957416" cy="369332"/>
          </a:xfrm>
          <a:prstGeom prst="rect">
            <a:avLst/>
          </a:prstGeom>
          <a:noFill/>
        </p:spPr>
        <p:txBody>
          <a:bodyPr wrap="square" rtlCol="0">
            <a:spAutoFit/>
          </a:bodyPr>
          <a:lstStyle/>
          <a:p>
            <a:r>
              <a:rPr lang="en-US"/>
              <a:t>D5-7</a:t>
            </a:r>
          </a:p>
        </p:txBody>
      </p:sp>
      <p:pic>
        <p:nvPicPr>
          <p:cNvPr id="5" name="Picture 4" descr="A blue horizontal rectangular sign with the words &quot;REST AREA&quot; in white above a horizontal dividing line. Below the dividing line, the words &quot;TOURIST INFO CENTER&quot; and &quot;NEXT RIGHT&quot; are in white on three lines.">
            <a:extLst>
              <a:ext uri="{FF2B5EF4-FFF2-40B4-BE49-F238E27FC236}">
                <a16:creationId xmlns:a16="http://schemas.microsoft.com/office/drawing/2014/main" id="{6A864875-D7C5-E27F-1217-5A3D513264F2}"/>
              </a:ext>
            </a:extLst>
          </p:cNvPr>
          <p:cNvPicPr>
            <a:picLocks noChangeAspect="1"/>
          </p:cNvPicPr>
          <p:nvPr/>
        </p:nvPicPr>
        <p:blipFill rotWithShape="1">
          <a:blip r:embed="rId3"/>
          <a:srcRect l="35440" t="10507" r="34866" b="24191"/>
          <a:stretch/>
        </p:blipFill>
        <p:spPr>
          <a:xfrm>
            <a:off x="5109633" y="3379344"/>
            <a:ext cx="2362200" cy="1894379"/>
          </a:xfrm>
          <a:prstGeom prst="rect">
            <a:avLst/>
          </a:prstGeom>
        </p:spPr>
      </p:pic>
      <p:sp>
        <p:nvSpPr>
          <p:cNvPr id="10" name="TextBox 9">
            <a:extLst>
              <a:ext uri="{FF2B5EF4-FFF2-40B4-BE49-F238E27FC236}">
                <a16:creationId xmlns:a16="http://schemas.microsoft.com/office/drawing/2014/main" id="{4479812B-8EB1-4BEE-699B-B098A787940A}"/>
              </a:ext>
            </a:extLst>
          </p:cNvPr>
          <p:cNvSpPr txBox="1"/>
          <p:nvPr/>
        </p:nvSpPr>
        <p:spPr>
          <a:xfrm>
            <a:off x="5924972" y="5248631"/>
            <a:ext cx="1165861" cy="369332"/>
          </a:xfrm>
          <a:prstGeom prst="rect">
            <a:avLst/>
          </a:prstGeom>
          <a:noFill/>
        </p:spPr>
        <p:txBody>
          <a:bodyPr wrap="square" rtlCol="0">
            <a:spAutoFit/>
          </a:bodyPr>
          <a:lstStyle/>
          <a:p>
            <a:r>
              <a:rPr lang="en-US"/>
              <a:t>D5-7a</a:t>
            </a:r>
          </a:p>
        </p:txBody>
      </p:sp>
      <p:pic>
        <p:nvPicPr>
          <p:cNvPr id="7" name="Picture 6" descr="A blue horizontal rectangular sign with the words &quot;REST AREA&quot; in white above a horizontal dividing line. Below the dividing line, the words &quot;TOURIST INFO CENTER&quot; are in white on three lines to the left of a short diagonal arrow pointing up and to the right.">
            <a:extLst>
              <a:ext uri="{FF2B5EF4-FFF2-40B4-BE49-F238E27FC236}">
                <a16:creationId xmlns:a16="http://schemas.microsoft.com/office/drawing/2014/main" id="{DA01F317-FAC6-2AF0-58B4-EE1496EFA48E}"/>
              </a:ext>
            </a:extLst>
          </p:cNvPr>
          <p:cNvPicPr>
            <a:picLocks noChangeAspect="1"/>
          </p:cNvPicPr>
          <p:nvPr/>
        </p:nvPicPr>
        <p:blipFill rotWithShape="1">
          <a:blip r:embed="rId3"/>
          <a:srcRect l="70881" t="10949" r="1341" b="23825"/>
          <a:stretch/>
        </p:blipFill>
        <p:spPr>
          <a:xfrm>
            <a:off x="7933266" y="3385575"/>
            <a:ext cx="2209800" cy="1892145"/>
          </a:xfrm>
          <a:prstGeom prst="rect">
            <a:avLst/>
          </a:prstGeom>
        </p:spPr>
      </p:pic>
      <p:sp>
        <p:nvSpPr>
          <p:cNvPr id="11" name="TextBox 10">
            <a:extLst>
              <a:ext uri="{FF2B5EF4-FFF2-40B4-BE49-F238E27FC236}">
                <a16:creationId xmlns:a16="http://schemas.microsoft.com/office/drawing/2014/main" id="{FBABA24A-7DFF-360C-8D5E-2EDA387E6009}"/>
              </a:ext>
            </a:extLst>
          </p:cNvPr>
          <p:cNvSpPr txBox="1"/>
          <p:nvPr/>
        </p:nvSpPr>
        <p:spPr>
          <a:xfrm>
            <a:off x="8685952" y="5248629"/>
            <a:ext cx="704427" cy="369332"/>
          </a:xfrm>
          <a:prstGeom prst="rect">
            <a:avLst/>
          </a:prstGeom>
          <a:noFill/>
        </p:spPr>
        <p:txBody>
          <a:bodyPr wrap="square" rtlCol="0">
            <a:spAutoFit/>
          </a:bodyPr>
          <a:lstStyle/>
          <a:p>
            <a:r>
              <a:rPr lang="en-US"/>
              <a:t>D5-8</a:t>
            </a:r>
          </a:p>
        </p:txBody>
      </p:sp>
      <p:sp>
        <p:nvSpPr>
          <p:cNvPr id="12" name="TextBox 11">
            <a:extLst>
              <a:ext uri="{FF2B5EF4-FFF2-40B4-BE49-F238E27FC236}">
                <a16:creationId xmlns:a16="http://schemas.microsoft.com/office/drawing/2014/main" id="{AF211A86-50E6-1DB3-40CF-2AEEE6691A54}"/>
              </a:ext>
            </a:extLst>
          </p:cNvPr>
          <p:cNvSpPr txBox="1"/>
          <p:nvPr/>
        </p:nvSpPr>
        <p:spPr>
          <a:xfrm>
            <a:off x="3009900" y="5584389"/>
            <a:ext cx="6858000" cy="523220"/>
          </a:xfrm>
          <a:prstGeom prst="rect">
            <a:avLst/>
          </a:prstGeom>
          <a:noFill/>
        </p:spPr>
        <p:txBody>
          <a:bodyPr wrap="square" rtlCol="0">
            <a:spAutoFit/>
          </a:bodyPr>
          <a:lstStyle/>
          <a:p>
            <a:r>
              <a:rPr lang="en-US" sz="1400"/>
              <a:t>Note: Alternate legends may be substituted for the TOURIST INFO CENTER legend,</a:t>
            </a:r>
          </a:p>
          <a:p>
            <a:r>
              <a:rPr lang="en-US" sz="1400"/>
              <a:t>         such as WELCOME CENTER and (State Name) WELCOME CENTER.</a:t>
            </a:r>
            <a:endParaRPr lang="en-US"/>
          </a:p>
        </p:txBody>
      </p:sp>
    </p:spTree>
    <p:extLst>
      <p:ext uri="{BB962C8B-B14F-4D97-AF65-F5344CB8AC3E}">
        <p14:creationId xmlns:p14="http://schemas.microsoft.com/office/powerpoint/2010/main" val="2829333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2B7BC-25B2-0FDF-4E0F-116B892D4052}"/>
              </a:ext>
            </a:extLst>
          </p:cNvPr>
          <p:cNvSpPr>
            <a:spLocks noGrp="1"/>
          </p:cNvSpPr>
          <p:nvPr>
            <p:ph type="title"/>
          </p:nvPr>
        </p:nvSpPr>
        <p:spPr>
          <a:xfrm>
            <a:off x="617620" y="365125"/>
            <a:ext cx="10969699" cy="1386619"/>
          </a:xfrm>
        </p:spPr>
        <p:txBody>
          <a:bodyPr>
            <a:normAutofit/>
          </a:bodyPr>
          <a:lstStyle/>
          <a:p>
            <a:r>
              <a:rPr lang="en-US" dirty="0"/>
              <a:t>Section 2I.09 Radio Information Signing </a:t>
            </a:r>
            <a:br>
              <a:rPr lang="en-US" dirty="0"/>
            </a:br>
            <a:r>
              <a:rPr lang="en-US" dirty="0"/>
              <a:t>(D12-1 Series)</a:t>
            </a:r>
          </a:p>
        </p:txBody>
      </p:sp>
      <p:sp>
        <p:nvSpPr>
          <p:cNvPr id="4" name="Content Placeholder 3">
            <a:extLst>
              <a:ext uri="{FF2B5EF4-FFF2-40B4-BE49-F238E27FC236}">
                <a16:creationId xmlns:a16="http://schemas.microsoft.com/office/drawing/2014/main" id="{70CA7722-B5FE-2CD2-6FE6-BF64DEBD6B16}"/>
              </a:ext>
            </a:extLst>
          </p:cNvPr>
          <p:cNvSpPr>
            <a:spLocks noGrp="1"/>
          </p:cNvSpPr>
          <p:nvPr>
            <p:ph idx="1"/>
          </p:nvPr>
        </p:nvSpPr>
        <p:spPr>
          <a:xfrm>
            <a:off x="617621" y="1751744"/>
            <a:ext cx="7062135" cy="4217639"/>
          </a:xfrm>
        </p:spPr>
        <p:txBody>
          <a:bodyPr>
            <a:normAutofit/>
          </a:bodyPr>
          <a:lstStyle/>
          <a:p>
            <a:r>
              <a:rPr lang="en-US" dirty="0"/>
              <a:t>Adds two signs:</a:t>
            </a:r>
          </a:p>
          <a:p>
            <a:pPr lvl="1"/>
            <a:r>
              <a:rPr lang="en-US" dirty="0"/>
              <a:t>Radio-Traffic Information (D12-1a)</a:t>
            </a:r>
          </a:p>
          <a:p>
            <a:pPr lvl="1"/>
            <a:r>
              <a:rPr lang="en-US" dirty="0"/>
              <a:t>“URGENT MESSAGE WHEN FLASHING” (D12-1bP):</a:t>
            </a:r>
          </a:p>
          <a:p>
            <a:pPr lvl="2"/>
            <a:r>
              <a:rPr lang="en-US" dirty="0"/>
              <a:t>Adds Option to mount D12-1bP below D12-1 or D12-1a if supplemented by warning beacons that flash only when a message related to adverse travel conditions is being broadcast</a:t>
            </a:r>
          </a:p>
        </p:txBody>
      </p:sp>
      <p:grpSp>
        <p:nvGrpSpPr>
          <p:cNvPr id="3" name="Group 2" descr="Two yellow lights above a D12-1a sign">
            <a:extLst>
              <a:ext uri="{FF2B5EF4-FFF2-40B4-BE49-F238E27FC236}">
                <a16:creationId xmlns:a16="http://schemas.microsoft.com/office/drawing/2014/main" id="{EECAEAD2-0B38-853D-F066-CE7A4EE51FBB}"/>
              </a:ext>
            </a:extLst>
          </p:cNvPr>
          <p:cNvGrpSpPr/>
          <p:nvPr/>
        </p:nvGrpSpPr>
        <p:grpSpPr>
          <a:xfrm>
            <a:off x="8987347" y="2515865"/>
            <a:ext cx="1747222" cy="413398"/>
            <a:chOff x="9004711" y="2491968"/>
            <a:chExt cx="1747222" cy="413398"/>
          </a:xfrm>
        </p:grpSpPr>
        <p:pic>
          <p:nvPicPr>
            <p:cNvPr id="7" name="Picture 6">
              <a:extLst>
                <a:ext uri="{FF2B5EF4-FFF2-40B4-BE49-F238E27FC236}">
                  <a16:creationId xmlns:a16="http://schemas.microsoft.com/office/drawing/2014/main" id="{83A07451-61AD-5F99-A591-908276F275BE}"/>
                </a:ext>
              </a:extLst>
            </p:cNvPr>
            <p:cNvPicPr>
              <a:picLocks noChangeAspect="1"/>
            </p:cNvPicPr>
            <p:nvPr/>
          </p:nvPicPr>
          <p:blipFill>
            <a:blip r:embed="rId3"/>
            <a:stretch>
              <a:fillRect/>
            </a:stretch>
          </p:blipFill>
          <p:spPr>
            <a:xfrm>
              <a:off x="9004711" y="2491968"/>
              <a:ext cx="419100" cy="409575"/>
            </a:xfrm>
            <a:prstGeom prst="rect">
              <a:avLst/>
            </a:prstGeom>
          </p:spPr>
        </p:pic>
        <p:pic>
          <p:nvPicPr>
            <p:cNvPr id="12" name="Picture 11">
              <a:extLst>
                <a:ext uri="{FF2B5EF4-FFF2-40B4-BE49-F238E27FC236}">
                  <a16:creationId xmlns:a16="http://schemas.microsoft.com/office/drawing/2014/main" id="{E7E7FF90-972C-9747-9251-21FA79BAA6A0}"/>
                </a:ext>
              </a:extLst>
            </p:cNvPr>
            <p:cNvPicPr>
              <a:picLocks noChangeAspect="1"/>
            </p:cNvPicPr>
            <p:nvPr/>
          </p:nvPicPr>
          <p:blipFill>
            <a:blip r:embed="rId3"/>
            <a:stretch>
              <a:fillRect/>
            </a:stretch>
          </p:blipFill>
          <p:spPr>
            <a:xfrm>
              <a:off x="10332833" y="2495791"/>
              <a:ext cx="419100" cy="409575"/>
            </a:xfrm>
            <a:prstGeom prst="rect">
              <a:avLst/>
            </a:prstGeom>
          </p:spPr>
        </p:pic>
      </p:grpSp>
      <p:pic>
        <p:nvPicPr>
          <p:cNvPr id="8" name="Picture 7" descr="A sign assembly is shown composed of a D12-1a sign mounted above a D12-1bP sign.  A horizontal rectangular blue sign with the words “TRAVEL INFO,” “TUNE RADIO TO 1610 AM” in white on three lines.">
            <a:extLst>
              <a:ext uri="{FF2B5EF4-FFF2-40B4-BE49-F238E27FC236}">
                <a16:creationId xmlns:a16="http://schemas.microsoft.com/office/drawing/2014/main" id="{545953BE-4787-8561-7EA1-487F7D4FF500}"/>
              </a:ext>
            </a:extLst>
          </p:cNvPr>
          <p:cNvPicPr>
            <a:picLocks noChangeAspect="1"/>
          </p:cNvPicPr>
          <p:nvPr/>
        </p:nvPicPr>
        <p:blipFill rotWithShape="1">
          <a:blip r:embed="rId4"/>
          <a:srcRect l="2845" t="1245" r="20960" b="35240"/>
          <a:stretch>
            <a:fillRect/>
          </a:stretch>
        </p:blipFill>
        <p:spPr>
          <a:xfrm>
            <a:off x="8933888" y="2884990"/>
            <a:ext cx="1818045" cy="1109791"/>
          </a:xfrm>
          <a:prstGeom prst="rect">
            <a:avLst/>
          </a:prstGeom>
        </p:spPr>
      </p:pic>
      <p:sp>
        <p:nvSpPr>
          <p:cNvPr id="10" name="TextBox 9">
            <a:extLst>
              <a:ext uri="{FF2B5EF4-FFF2-40B4-BE49-F238E27FC236}">
                <a16:creationId xmlns:a16="http://schemas.microsoft.com/office/drawing/2014/main" id="{2B764DFA-2A6B-56B6-DBD4-2A5215B36F4A}"/>
              </a:ext>
              <a:ext uri="{C183D7F6-B498-43B3-948B-1728B52AA6E4}">
                <adec:decorative xmlns:adec="http://schemas.microsoft.com/office/drawing/2017/decorative" val="0"/>
              </a:ext>
            </a:extLst>
          </p:cNvPr>
          <p:cNvSpPr txBox="1"/>
          <p:nvPr/>
        </p:nvSpPr>
        <p:spPr>
          <a:xfrm>
            <a:off x="10799001" y="3299601"/>
            <a:ext cx="1066800" cy="369332"/>
          </a:xfrm>
          <a:prstGeom prst="rect">
            <a:avLst/>
          </a:prstGeom>
          <a:noFill/>
        </p:spPr>
        <p:txBody>
          <a:bodyPr wrap="square" rtlCol="0">
            <a:spAutoFit/>
          </a:bodyPr>
          <a:lstStyle/>
          <a:p>
            <a:r>
              <a:rPr lang="en-US"/>
              <a:t>D12-1a</a:t>
            </a:r>
          </a:p>
        </p:txBody>
      </p:sp>
      <p:pic>
        <p:nvPicPr>
          <p:cNvPr id="6" name="Picture 5" descr="A yellow horizontal rectangular plaque with the words “URGENT MESSAGE WHEN FLASHING” in black on two lines.">
            <a:extLst>
              <a:ext uri="{FF2B5EF4-FFF2-40B4-BE49-F238E27FC236}">
                <a16:creationId xmlns:a16="http://schemas.microsoft.com/office/drawing/2014/main" id="{6C4AE4E4-68F3-111A-12DA-B93AA2E2F0B6}"/>
              </a:ext>
            </a:extLst>
          </p:cNvPr>
          <p:cNvPicPr>
            <a:picLocks noChangeAspect="1"/>
          </p:cNvPicPr>
          <p:nvPr/>
        </p:nvPicPr>
        <p:blipFill rotWithShape="1">
          <a:blip r:embed="rId4"/>
          <a:srcRect t="64921" r="20959"/>
          <a:stretch/>
        </p:blipFill>
        <p:spPr>
          <a:xfrm>
            <a:off x="8886819" y="3994782"/>
            <a:ext cx="1859578" cy="604369"/>
          </a:xfrm>
          <a:prstGeom prst="rect">
            <a:avLst/>
          </a:prstGeom>
        </p:spPr>
      </p:pic>
      <p:sp>
        <p:nvSpPr>
          <p:cNvPr id="11" name="TextBox 10">
            <a:extLst>
              <a:ext uri="{FF2B5EF4-FFF2-40B4-BE49-F238E27FC236}">
                <a16:creationId xmlns:a16="http://schemas.microsoft.com/office/drawing/2014/main" id="{5FD61403-FC58-E65C-717A-10DBC588D3D7}"/>
              </a:ext>
            </a:extLst>
          </p:cNvPr>
          <p:cNvSpPr txBox="1"/>
          <p:nvPr/>
        </p:nvSpPr>
        <p:spPr>
          <a:xfrm>
            <a:off x="10799001" y="4047414"/>
            <a:ext cx="1207063" cy="369332"/>
          </a:xfrm>
          <a:prstGeom prst="rect">
            <a:avLst/>
          </a:prstGeom>
          <a:noFill/>
        </p:spPr>
        <p:txBody>
          <a:bodyPr wrap="square" rtlCol="0">
            <a:spAutoFit/>
          </a:bodyPr>
          <a:lstStyle/>
          <a:p>
            <a:r>
              <a:rPr lang="en-US"/>
              <a:t>D12-1bP</a:t>
            </a:r>
          </a:p>
        </p:txBody>
      </p:sp>
    </p:spTree>
    <p:extLst>
      <p:ext uri="{BB962C8B-B14F-4D97-AF65-F5344CB8AC3E}">
        <p14:creationId xmlns:p14="http://schemas.microsoft.com/office/powerpoint/2010/main" val="1126921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494C3-5572-C666-61AD-E74CFF1DF4F1}"/>
              </a:ext>
            </a:extLst>
          </p:cNvPr>
          <p:cNvSpPr>
            <a:spLocks noGrp="1"/>
          </p:cNvSpPr>
          <p:nvPr>
            <p:ph type="title"/>
          </p:nvPr>
        </p:nvSpPr>
        <p:spPr>
          <a:xfrm>
            <a:off x="617620" y="365125"/>
            <a:ext cx="10969699" cy="880579"/>
          </a:xfrm>
        </p:spPr>
        <p:txBody>
          <a:bodyPr>
            <a:normAutofit/>
          </a:bodyPr>
          <a:lstStyle/>
          <a:p>
            <a:r>
              <a:rPr lang="en-US"/>
              <a:t>New Sections</a:t>
            </a:r>
            <a:endParaRPr lang="en-US" dirty="0"/>
          </a:p>
        </p:txBody>
      </p:sp>
      <p:sp>
        <p:nvSpPr>
          <p:cNvPr id="4" name="Content Placeholder 3">
            <a:extLst>
              <a:ext uri="{FF2B5EF4-FFF2-40B4-BE49-F238E27FC236}">
                <a16:creationId xmlns:a16="http://schemas.microsoft.com/office/drawing/2014/main" id="{2557F765-421E-2A75-B419-7F4FB6732A3C}"/>
              </a:ext>
            </a:extLst>
          </p:cNvPr>
          <p:cNvSpPr>
            <a:spLocks noGrp="1"/>
          </p:cNvSpPr>
          <p:nvPr>
            <p:ph idx="1"/>
          </p:nvPr>
        </p:nvSpPr>
        <p:spPr>
          <a:xfrm>
            <a:off x="617621" y="1245704"/>
            <a:ext cx="10969698" cy="4723680"/>
          </a:xfrm>
        </p:spPr>
        <p:txBody>
          <a:bodyPr/>
          <a:lstStyle/>
          <a:p>
            <a:r>
              <a:rPr lang="en-US" dirty="0"/>
              <a:t>Adds Section 2I.10 for Channel 9 monitored sign (D12-3)</a:t>
            </a:r>
          </a:p>
          <a:p>
            <a:r>
              <a:rPr lang="en-US" dirty="0"/>
              <a:t>Adds Section 2I.11 for “EMERGENCY CALL 911” sign </a:t>
            </a:r>
            <a:br>
              <a:rPr lang="en-US" dirty="0"/>
            </a:br>
            <a:r>
              <a:rPr lang="en-US" dirty="0"/>
              <a:t>(D12-4)</a:t>
            </a:r>
          </a:p>
          <a:p>
            <a:r>
              <a:rPr lang="en-US" dirty="0"/>
              <a:t>Adds Section 2I.13 for new “ROADSIDE ASSISTANCE” sign (D12-6)</a:t>
            </a:r>
          </a:p>
        </p:txBody>
      </p:sp>
      <p:pic>
        <p:nvPicPr>
          <p:cNvPr id="6" name="Picture 5" descr="A blue horizontal rectangular sign with the words &quot;MICHIGAN STATE POLICE MONITORS CB CHANNEL 9&quot; in white on four lines.">
            <a:extLst>
              <a:ext uri="{FF2B5EF4-FFF2-40B4-BE49-F238E27FC236}">
                <a16:creationId xmlns:a16="http://schemas.microsoft.com/office/drawing/2014/main" id="{9B671A38-59DE-B5D5-9BFA-B68613C006B4}"/>
              </a:ext>
            </a:extLst>
          </p:cNvPr>
          <p:cNvPicPr>
            <a:picLocks noChangeAspect="1"/>
          </p:cNvPicPr>
          <p:nvPr/>
        </p:nvPicPr>
        <p:blipFill rotWithShape="1">
          <a:blip r:embed="rId3"/>
          <a:srcRect r="2873" b="12557"/>
          <a:stretch/>
        </p:blipFill>
        <p:spPr>
          <a:xfrm>
            <a:off x="2346960" y="3935737"/>
            <a:ext cx="2575560" cy="1576447"/>
          </a:xfrm>
          <a:prstGeom prst="rect">
            <a:avLst/>
          </a:prstGeom>
        </p:spPr>
      </p:pic>
      <p:sp>
        <p:nvSpPr>
          <p:cNvPr id="8" name="TextBox 7">
            <a:extLst>
              <a:ext uri="{FF2B5EF4-FFF2-40B4-BE49-F238E27FC236}">
                <a16:creationId xmlns:a16="http://schemas.microsoft.com/office/drawing/2014/main" id="{71DD8053-461A-645D-D7B4-1BF5DEB8A851}"/>
              </a:ext>
            </a:extLst>
          </p:cNvPr>
          <p:cNvSpPr txBox="1"/>
          <p:nvPr/>
        </p:nvSpPr>
        <p:spPr>
          <a:xfrm>
            <a:off x="3101340" y="5444451"/>
            <a:ext cx="1066800" cy="369332"/>
          </a:xfrm>
          <a:prstGeom prst="rect">
            <a:avLst/>
          </a:prstGeom>
          <a:noFill/>
        </p:spPr>
        <p:txBody>
          <a:bodyPr wrap="square" rtlCol="0">
            <a:spAutoFit/>
          </a:bodyPr>
          <a:lstStyle/>
          <a:p>
            <a:pPr algn="ctr"/>
            <a:r>
              <a:rPr lang="en-US"/>
              <a:t>D12-3</a:t>
            </a:r>
          </a:p>
        </p:txBody>
      </p:sp>
      <p:pic>
        <p:nvPicPr>
          <p:cNvPr id="7" name="Picture 6" descr="A horizontal rectangular sign with the words &quot;EMERGENCY&quot; and &quot;CALL 911&quot; in white on two lines.">
            <a:extLst>
              <a:ext uri="{FF2B5EF4-FFF2-40B4-BE49-F238E27FC236}">
                <a16:creationId xmlns:a16="http://schemas.microsoft.com/office/drawing/2014/main" id="{09020418-1655-6500-4737-FEF53B864150}"/>
              </a:ext>
            </a:extLst>
          </p:cNvPr>
          <p:cNvPicPr>
            <a:picLocks noChangeAspect="1"/>
          </p:cNvPicPr>
          <p:nvPr/>
        </p:nvPicPr>
        <p:blipFill rotWithShape="1">
          <a:blip r:embed="rId4"/>
          <a:srcRect b="16740"/>
          <a:stretch/>
        </p:blipFill>
        <p:spPr>
          <a:xfrm>
            <a:off x="5105400" y="4152776"/>
            <a:ext cx="2560320" cy="1207008"/>
          </a:xfrm>
          <a:prstGeom prst="rect">
            <a:avLst/>
          </a:prstGeom>
        </p:spPr>
      </p:pic>
      <p:sp>
        <p:nvSpPr>
          <p:cNvPr id="11" name="TextBox 10">
            <a:extLst>
              <a:ext uri="{FF2B5EF4-FFF2-40B4-BE49-F238E27FC236}">
                <a16:creationId xmlns:a16="http://schemas.microsoft.com/office/drawing/2014/main" id="{1E991A07-700A-4112-24A6-BDF4F4DD59F7}"/>
              </a:ext>
            </a:extLst>
          </p:cNvPr>
          <p:cNvSpPr txBox="1"/>
          <p:nvPr/>
        </p:nvSpPr>
        <p:spPr>
          <a:xfrm>
            <a:off x="5852160" y="5358295"/>
            <a:ext cx="1066800" cy="369332"/>
          </a:xfrm>
          <a:prstGeom prst="rect">
            <a:avLst/>
          </a:prstGeom>
          <a:noFill/>
        </p:spPr>
        <p:txBody>
          <a:bodyPr wrap="square" rtlCol="0">
            <a:spAutoFit/>
          </a:bodyPr>
          <a:lstStyle/>
          <a:p>
            <a:pPr algn="ctr"/>
            <a:r>
              <a:rPr lang="en-US"/>
              <a:t>D12-4</a:t>
            </a:r>
          </a:p>
        </p:txBody>
      </p:sp>
      <p:pic>
        <p:nvPicPr>
          <p:cNvPr id="9" name="Picture 8" descr="A blue square sign with the words “ROADSIDE ASSISTANCE” and “CALL #95” in white on three lines.">
            <a:extLst>
              <a:ext uri="{FF2B5EF4-FFF2-40B4-BE49-F238E27FC236}">
                <a16:creationId xmlns:a16="http://schemas.microsoft.com/office/drawing/2014/main" id="{FADD8B55-BFC9-D8A4-538A-248A67F82DF4}"/>
              </a:ext>
            </a:extLst>
          </p:cNvPr>
          <p:cNvPicPr>
            <a:picLocks noChangeAspect="1"/>
          </p:cNvPicPr>
          <p:nvPr/>
        </p:nvPicPr>
        <p:blipFill rotWithShape="1">
          <a:blip r:embed="rId5"/>
          <a:srcRect b="19124"/>
          <a:stretch/>
        </p:blipFill>
        <p:spPr>
          <a:xfrm>
            <a:off x="7848600" y="4064384"/>
            <a:ext cx="2103120" cy="1447800"/>
          </a:xfrm>
          <a:prstGeom prst="rect">
            <a:avLst/>
          </a:prstGeom>
        </p:spPr>
      </p:pic>
      <p:sp>
        <p:nvSpPr>
          <p:cNvPr id="13" name="TextBox 12">
            <a:extLst>
              <a:ext uri="{FF2B5EF4-FFF2-40B4-BE49-F238E27FC236}">
                <a16:creationId xmlns:a16="http://schemas.microsoft.com/office/drawing/2014/main" id="{AC6B6FD4-1EAE-50D4-61D5-AD3BEFBBA4CC}"/>
              </a:ext>
            </a:extLst>
          </p:cNvPr>
          <p:cNvSpPr txBox="1"/>
          <p:nvPr/>
        </p:nvSpPr>
        <p:spPr>
          <a:xfrm>
            <a:off x="8366760" y="5488494"/>
            <a:ext cx="1066800" cy="369332"/>
          </a:xfrm>
          <a:prstGeom prst="rect">
            <a:avLst/>
          </a:prstGeom>
          <a:noFill/>
        </p:spPr>
        <p:txBody>
          <a:bodyPr wrap="square" rtlCol="0">
            <a:spAutoFit/>
          </a:bodyPr>
          <a:lstStyle/>
          <a:p>
            <a:pPr algn="ctr"/>
            <a:r>
              <a:rPr lang="en-US"/>
              <a:t>D12-6</a:t>
            </a:r>
          </a:p>
        </p:txBody>
      </p:sp>
    </p:spTree>
    <p:extLst>
      <p:ext uri="{BB962C8B-B14F-4D97-AF65-F5344CB8AC3E}">
        <p14:creationId xmlns:p14="http://schemas.microsoft.com/office/powerpoint/2010/main" val="3730146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B3378-AAB2-79DD-ACAE-9ACCBCBAA774}"/>
              </a:ext>
            </a:extLst>
          </p:cNvPr>
          <p:cNvSpPr>
            <a:spLocks noGrp="1"/>
          </p:cNvSpPr>
          <p:nvPr>
            <p:ph type="title"/>
          </p:nvPr>
        </p:nvSpPr>
        <p:spPr>
          <a:xfrm>
            <a:off x="617620" y="365125"/>
            <a:ext cx="10969699" cy="1386619"/>
          </a:xfrm>
        </p:spPr>
        <p:txBody>
          <a:bodyPr>
            <a:noAutofit/>
          </a:bodyPr>
          <a:lstStyle/>
          <a:p>
            <a:r>
              <a:rPr lang="en-US"/>
              <a:t>Section 2I.12 TRAVEL INFO CALL 511 Signs </a:t>
            </a:r>
            <a:br>
              <a:rPr lang="en-US"/>
            </a:br>
            <a:r>
              <a:rPr lang="en-US"/>
              <a:t>(D12-5 and D12-5a)</a:t>
            </a:r>
            <a:endParaRPr lang="en-US" dirty="0"/>
          </a:p>
        </p:txBody>
      </p:sp>
      <p:sp>
        <p:nvSpPr>
          <p:cNvPr id="4" name="Content Placeholder 3">
            <a:extLst>
              <a:ext uri="{FF2B5EF4-FFF2-40B4-BE49-F238E27FC236}">
                <a16:creationId xmlns:a16="http://schemas.microsoft.com/office/drawing/2014/main" id="{3BC83445-C165-84B7-D89A-8FF08B7D0412}"/>
              </a:ext>
            </a:extLst>
          </p:cNvPr>
          <p:cNvSpPr>
            <a:spLocks noGrp="1"/>
          </p:cNvSpPr>
          <p:nvPr>
            <p:ph idx="1"/>
          </p:nvPr>
        </p:nvSpPr>
        <p:spPr>
          <a:xfrm>
            <a:off x="617539" y="1751013"/>
            <a:ext cx="7800034" cy="4217987"/>
          </a:xfrm>
        </p:spPr>
        <p:txBody>
          <a:bodyPr/>
          <a:lstStyle/>
          <a:p>
            <a:r>
              <a:rPr lang="en-US" dirty="0"/>
              <a:t>Revises Option to allow a pictograph of the transportation agency or travel information service or program to be displayed in place of the “TRAVEL INFO CALL 511” legend on the D12-5a sign</a:t>
            </a:r>
          </a:p>
          <a:p>
            <a:r>
              <a:rPr lang="en-US" dirty="0"/>
              <a:t>Adds Standard regarding pictograph height</a:t>
            </a:r>
          </a:p>
        </p:txBody>
      </p:sp>
      <p:pic>
        <p:nvPicPr>
          <p:cNvPr id="6" name="Picture 5" descr="A blue vertical rectangular sign with a &quot;511&quot; logo. Below the logo, the words &quot;TRAVEL INFO&quot; and &quot;CALL 511&quot; are in white on three lines.  ">
            <a:extLst>
              <a:ext uri="{FF2B5EF4-FFF2-40B4-BE49-F238E27FC236}">
                <a16:creationId xmlns:a16="http://schemas.microsoft.com/office/drawing/2014/main" id="{1F4DB0B6-5F44-BD0F-CCD2-80A9F6C0AE2B}"/>
              </a:ext>
            </a:extLst>
          </p:cNvPr>
          <p:cNvPicPr>
            <a:picLocks noChangeAspect="1"/>
          </p:cNvPicPr>
          <p:nvPr/>
        </p:nvPicPr>
        <p:blipFill rotWithShape="1">
          <a:blip r:embed="rId3"/>
          <a:srcRect r="1880" b="35565"/>
          <a:stretch/>
        </p:blipFill>
        <p:spPr>
          <a:xfrm>
            <a:off x="8858639" y="1056346"/>
            <a:ext cx="1885636" cy="2312469"/>
          </a:xfrm>
          <a:prstGeom prst="rect">
            <a:avLst/>
          </a:prstGeom>
        </p:spPr>
      </p:pic>
      <p:sp>
        <p:nvSpPr>
          <p:cNvPr id="10" name="TextBox 9">
            <a:extLst>
              <a:ext uri="{FF2B5EF4-FFF2-40B4-BE49-F238E27FC236}">
                <a16:creationId xmlns:a16="http://schemas.microsoft.com/office/drawing/2014/main" id="{92CEE125-A32E-0A37-8740-75B2F1D5B07C}"/>
              </a:ext>
            </a:extLst>
          </p:cNvPr>
          <p:cNvSpPr txBox="1"/>
          <p:nvPr/>
        </p:nvSpPr>
        <p:spPr>
          <a:xfrm>
            <a:off x="9335714" y="3293837"/>
            <a:ext cx="990600" cy="369332"/>
          </a:xfrm>
          <a:prstGeom prst="rect">
            <a:avLst/>
          </a:prstGeom>
          <a:noFill/>
        </p:spPr>
        <p:txBody>
          <a:bodyPr wrap="square" rtlCol="0">
            <a:spAutoFit/>
          </a:bodyPr>
          <a:lstStyle/>
          <a:p>
            <a:r>
              <a:rPr lang="en-US" dirty="0"/>
              <a:t>D12-5*</a:t>
            </a:r>
          </a:p>
        </p:txBody>
      </p:sp>
      <p:sp>
        <p:nvSpPr>
          <p:cNvPr id="12" name="TextBox 11">
            <a:extLst>
              <a:ext uri="{FF2B5EF4-FFF2-40B4-BE49-F238E27FC236}">
                <a16:creationId xmlns:a16="http://schemas.microsoft.com/office/drawing/2014/main" id="{DB9C1130-78D4-53D7-A66D-EAC321460D9D}"/>
              </a:ext>
            </a:extLst>
          </p:cNvPr>
          <p:cNvSpPr txBox="1"/>
          <p:nvPr/>
        </p:nvSpPr>
        <p:spPr>
          <a:xfrm>
            <a:off x="8832911" y="3561731"/>
            <a:ext cx="1960778" cy="1107996"/>
          </a:xfrm>
          <a:prstGeom prst="rect">
            <a:avLst/>
          </a:prstGeom>
          <a:noFill/>
        </p:spPr>
        <p:txBody>
          <a:bodyPr wrap="square" rtlCol="0">
            <a:spAutoFit/>
          </a:bodyPr>
          <a:lstStyle/>
          <a:p>
            <a:r>
              <a:rPr lang="en-US" sz="1100" dirty="0"/>
              <a:t>*The pictograph of the</a:t>
            </a:r>
          </a:p>
          <a:p>
            <a:r>
              <a:rPr lang="en-US" sz="1100" dirty="0"/>
              <a:t>transportation agency or the travel information service or program may be used in place of the 511 pictograph (see Section 2I.12)</a:t>
            </a:r>
          </a:p>
        </p:txBody>
      </p:sp>
      <p:pic>
        <p:nvPicPr>
          <p:cNvPr id="8" name="Picture 7" descr="A blue square sign with the words &quot;TRAVEL INFO&quot; and &quot;CALL 511&quot; in white on three lines.">
            <a:extLst>
              <a:ext uri="{FF2B5EF4-FFF2-40B4-BE49-F238E27FC236}">
                <a16:creationId xmlns:a16="http://schemas.microsoft.com/office/drawing/2014/main" id="{1B421B3D-E453-3B40-1FAA-E2BF06426DD0}"/>
              </a:ext>
            </a:extLst>
          </p:cNvPr>
          <p:cNvPicPr>
            <a:picLocks noChangeAspect="1"/>
          </p:cNvPicPr>
          <p:nvPr/>
        </p:nvPicPr>
        <p:blipFill rotWithShape="1">
          <a:blip r:embed="rId4"/>
          <a:srcRect l="-1179" t="-3743" r="2156" b="14245"/>
          <a:stretch/>
        </p:blipFill>
        <p:spPr>
          <a:xfrm>
            <a:off x="8917754" y="4687075"/>
            <a:ext cx="1662318" cy="1244600"/>
          </a:xfrm>
          <a:prstGeom prst="rect">
            <a:avLst/>
          </a:prstGeom>
        </p:spPr>
      </p:pic>
      <p:sp>
        <p:nvSpPr>
          <p:cNvPr id="11" name="TextBox 10">
            <a:extLst>
              <a:ext uri="{FF2B5EF4-FFF2-40B4-BE49-F238E27FC236}">
                <a16:creationId xmlns:a16="http://schemas.microsoft.com/office/drawing/2014/main" id="{2A5E4B77-DB59-EF79-52F8-0910C362317C}"/>
              </a:ext>
            </a:extLst>
          </p:cNvPr>
          <p:cNvSpPr txBox="1"/>
          <p:nvPr/>
        </p:nvSpPr>
        <p:spPr>
          <a:xfrm>
            <a:off x="9335714" y="5885815"/>
            <a:ext cx="990600" cy="369332"/>
          </a:xfrm>
          <a:prstGeom prst="rect">
            <a:avLst/>
          </a:prstGeom>
          <a:noFill/>
        </p:spPr>
        <p:txBody>
          <a:bodyPr wrap="square" rtlCol="0">
            <a:spAutoFit/>
          </a:bodyPr>
          <a:lstStyle/>
          <a:p>
            <a:r>
              <a:rPr lang="en-US" dirty="0"/>
              <a:t>D12-5a</a:t>
            </a:r>
          </a:p>
        </p:txBody>
      </p:sp>
    </p:spTree>
    <p:extLst>
      <p:ext uri="{BB962C8B-B14F-4D97-AF65-F5344CB8AC3E}">
        <p14:creationId xmlns:p14="http://schemas.microsoft.com/office/powerpoint/2010/main" val="192655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Chapters 2H and 2I</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965711"/>
            <a:ext cx="6062472" cy="1031051"/>
          </a:xfrm>
          <a:prstGeom prst="rect">
            <a:avLst/>
          </a:prstGeom>
          <a:noFill/>
        </p:spPr>
        <p:txBody>
          <a:bodyPr wrap="square" rtlCol="0">
            <a:spAutoFit/>
          </a:bodyPr>
          <a:lstStyle/>
          <a:p>
            <a:pPr marL="0" marR="0" lvl="0" indent="0" algn="r" defTabSz="914400" rtl="0" eaLnBrk="0" fontAlgn="base" latinLnBrk="0" hangingPunct="0">
              <a:lnSpc>
                <a:spcPct val="100000"/>
              </a:lnSpc>
              <a:spcBef>
                <a:spcPts val="1200"/>
              </a:spcBef>
              <a:spcAft>
                <a:spcPct val="0"/>
              </a:spcAft>
              <a:buClrTx/>
              <a:buSzTx/>
              <a:buFontTx/>
              <a:buNone/>
              <a:tabLst/>
              <a:defRPr/>
            </a:pPr>
            <a:r>
              <a:rPr kumimoji="0" lang="en-US" sz="2400" b="0" i="0" u="none" strike="noStrike" kern="1200" cap="none" spc="-80" normalizeH="0" noProof="0" dirty="0">
                <a:ln>
                  <a:noFill/>
                </a:ln>
                <a:solidFill>
                  <a:prstClr val="white"/>
                </a:solidFill>
                <a:effectLst/>
                <a:uLnTx/>
                <a:uFillTx/>
                <a:latin typeface="FHWA Series F2001"/>
                <a:ea typeface="+mn-ea"/>
                <a:cs typeface="+mn-cs"/>
              </a:rPr>
              <a:t>An Overview of Changes</a:t>
            </a:r>
          </a:p>
          <a:p>
            <a:pPr marL="0" marR="0" lvl="0" indent="0" algn="r" defTabSz="914400" rtl="0" eaLnBrk="0" fontAlgn="base" latinLnBrk="0" hangingPunct="0">
              <a:lnSpc>
                <a:spcPct val="100000"/>
              </a:lnSpc>
              <a:spcBef>
                <a:spcPts val="40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  </a:t>
            </a:r>
            <a:r>
              <a:rPr kumimoji="0" lang="en-US" sz="3200" b="0" i="0" u="none" strike="noStrike" kern="1200" cap="none" normalizeH="0" noProof="0" dirty="0">
                <a:ln>
                  <a:noFill/>
                </a:ln>
                <a:solidFill>
                  <a:prstClr val="white"/>
                </a:solidFill>
                <a:effectLst/>
                <a:uLnTx/>
                <a:uFillTx/>
                <a:latin typeface="FHWA Series F2001"/>
                <a:ea typeface="+mn-ea"/>
                <a:cs typeface="+mn-cs"/>
              </a:rPr>
              <a:t>Chapters 2H and 2I</a:t>
            </a:r>
            <a:endParaRPr kumimoji="0" lang="en-US" sz="1800" b="0" i="0" u="none" strike="noStrike" kern="1200" cap="none" normalizeH="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a:xfrm>
            <a:off x="9063803" y="1836377"/>
            <a:ext cx="2743200" cy="1746504"/>
          </a:xfrm>
        </p:spPr>
        <p:txBody>
          <a:bodyPr/>
          <a:lstStyle/>
          <a:p>
            <a:r>
              <a:rPr lang="en-US" dirty="0"/>
              <a:t>2H</a:t>
            </a:r>
          </a:p>
        </p:txBody>
      </p:sp>
      <p:sp>
        <p:nvSpPr>
          <p:cNvPr id="6" name="TextBox 5">
            <a:extLst>
              <a:ext uri="{FF2B5EF4-FFF2-40B4-BE49-F238E27FC236}">
                <a16:creationId xmlns:a16="http://schemas.microsoft.com/office/drawing/2014/main" id="{2D93C407-5C51-3DD6-716B-BDCF2E682966}"/>
              </a:ext>
              <a:ext uri="{C183D7F6-B498-43B3-948B-1728B52AA6E4}">
                <adec:decorative xmlns:adec="http://schemas.microsoft.com/office/drawing/2017/decorative" val="1"/>
              </a:ext>
            </a:extLst>
          </p:cNvPr>
          <p:cNvSpPr txBox="1"/>
          <p:nvPr/>
        </p:nvSpPr>
        <p:spPr>
          <a:xfrm>
            <a:off x="9063803" y="3788550"/>
            <a:ext cx="2743200" cy="1661993"/>
          </a:xfrm>
          <a:prstGeom prst="rect">
            <a:avLst/>
          </a:prstGeom>
          <a:noFill/>
        </p:spPr>
        <p:txBody>
          <a:bodyPr wrap="square">
            <a:spAutoFit/>
          </a:bodyPr>
          <a:lstStyle/>
          <a:p>
            <a:pPr marL="0" marR="0" lvl="0" indent="0" algn="ct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10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2I</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5986C-D33B-8699-FCE5-039B65A6F136}"/>
              </a:ext>
            </a:extLst>
          </p:cNvPr>
          <p:cNvSpPr>
            <a:spLocks noGrp="1"/>
          </p:cNvSpPr>
          <p:nvPr>
            <p:ph type="title"/>
          </p:nvPr>
        </p:nvSpPr>
        <p:spPr>
          <a:xfrm>
            <a:off x="617620" y="365125"/>
            <a:ext cx="10969699" cy="1386619"/>
          </a:xfrm>
        </p:spPr>
        <p:txBody>
          <a:bodyPr>
            <a:noAutofit/>
          </a:bodyPr>
          <a:lstStyle/>
          <a:p>
            <a:r>
              <a:rPr lang="en-US" dirty="0"/>
              <a:t>Section 2I.14 Carpool and Ridesharing Signing </a:t>
            </a:r>
            <a:br>
              <a:rPr lang="en-US" dirty="0"/>
            </a:br>
            <a:r>
              <a:rPr lang="en-US" dirty="0"/>
              <a:t>(D12-2)</a:t>
            </a:r>
          </a:p>
        </p:txBody>
      </p:sp>
      <p:sp>
        <p:nvSpPr>
          <p:cNvPr id="4" name="Content Placeholder 3">
            <a:extLst>
              <a:ext uri="{FF2B5EF4-FFF2-40B4-BE49-F238E27FC236}">
                <a16:creationId xmlns:a16="http://schemas.microsoft.com/office/drawing/2014/main" id="{BEF9494E-88AB-FE3F-771D-195CE3EF2C0C}"/>
              </a:ext>
            </a:extLst>
          </p:cNvPr>
          <p:cNvSpPr>
            <a:spLocks noGrp="1"/>
          </p:cNvSpPr>
          <p:nvPr>
            <p:ph idx="1"/>
          </p:nvPr>
        </p:nvSpPr>
        <p:spPr>
          <a:xfrm>
            <a:off x="617538" y="1751013"/>
            <a:ext cx="10969625" cy="4217987"/>
          </a:xfrm>
        </p:spPr>
        <p:txBody>
          <a:bodyPr/>
          <a:lstStyle/>
          <a:p>
            <a:r>
              <a:rPr lang="en-US" dirty="0"/>
              <a:t>Revises Standard to include maximum horizontal dimension of 30 inches</a:t>
            </a:r>
          </a:p>
        </p:txBody>
      </p:sp>
      <p:pic>
        <p:nvPicPr>
          <p:cNvPr id="6" name="Picture 5" descr="A blue horizontal rectangular sign with the words &quot;CAR POOL INFO&quot; and &quot;CALL *CAR&quot; in white on three lines.">
            <a:extLst>
              <a:ext uri="{FF2B5EF4-FFF2-40B4-BE49-F238E27FC236}">
                <a16:creationId xmlns:a16="http://schemas.microsoft.com/office/drawing/2014/main" id="{7AD3B956-7008-CEB5-0FA7-FD19352A3791}"/>
              </a:ext>
            </a:extLst>
          </p:cNvPr>
          <p:cNvPicPr>
            <a:picLocks noChangeAspect="1"/>
          </p:cNvPicPr>
          <p:nvPr/>
        </p:nvPicPr>
        <p:blipFill rotWithShape="1">
          <a:blip r:embed="rId3"/>
          <a:srcRect l="1" r="1457" b="12195"/>
          <a:stretch/>
        </p:blipFill>
        <p:spPr>
          <a:xfrm>
            <a:off x="4267200" y="2590800"/>
            <a:ext cx="3429000" cy="2438400"/>
          </a:xfrm>
          <a:prstGeom prst="rect">
            <a:avLst/>
          </a:prstGeom>
        </p:spPr>
      </p:pic>
      <p:sp>
        <p:nvSpPr>
          <p:cNvPr id="7" name="TextBox 6">
            <a:extLst>
              <a:ext uri="{FF2B5EF4-FFF2-40B4-BE49-F238E27FC236}">
                <a16:creationId xmlns:a16="http://schemas.microsoft.com/office/drawing/2014/main" id="{1BA7A24D-6409-F468-F37D-0B1C93873E62}"/>
              </a:ext>
            </a:extLst>
          </p:cNvPr>
          <p:cNvSpPr txBox="1"/>
          <p:nvPr/>
        </p:nvSpPr>
        <p:spPr>
          <a:xfrm>
            <a:off x="5334000" y="4888468"/>
            <a:ext cx="1295400" cy="369332"/>
          </a:xfrm>
          <a:prstGeom prst="rect">
            <a:avLst/>
          </a:prstGeom>
          <a:noFill/>
        </p:spPr>
        <p:txBody>
          <a:bodyPr wrap="square" rtlCol="0">
            <a:spAutoFit/>
          </a:bodyPr>
          <a:lstStyle/>
          <a:p>
            <a:pPr algn="ctr"/>
            <a:r>
              <a:rPr lang="en-US"/>
              <a:t>D12-2</a:t>
            </a:r>
          </a:p>
        </p:txBody>
      </p:sp>
    </p:spTree>
    <p:extLst>
      <p:ext uri="{BB962C8B-B14F-4D97-AF65-F5344CB8AC3E}">
        <p14:creationId xmlns:p14="http://schemas.microsoft.com/office/powerpoint/2010/main" val="3368051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8A32D-9802-C4CD-59E5-75D44C0E8757}"/>
              </a:ext>
            </a:extLst>
          </p:cNvPr>
          <p:cNvSpPr>
            <a:spLocks noGrp="1"/>
          </p:cNvSpPr>
          <p:nvPr>
            <p:ph type="title"/>
          </p:nvPr>
        </p:nvSpPr>
        <p:spPr>
          <a:xfrm>
            <a:off x="617620" y="365125"/>
            <a:ext cx="10969699" cy="1386619"/>
          </a:xfrm>
        </p:spPr>
        <p:txBody>
          <a:bodyPr>
            <a:noAutofit/>
          </a:bodyPr>
          <a:lstStyle/>
          <a:p>
            <a:r>
              <a:rPr lang="en-US" dirty="0"/>
              <a:t>Section 2I.15 Signing for Truck Parking Availability </a:t>
            </a:r>
            <a:br>
              <a:rPr lang="en-US" dirty="0"/>
            </a:br>
            <a:r>
              <a:rPr lang="en-US" dirty="0"/>
              <a:t>(D9-16b through D9-16e)</a:t>
            </a:r>
          </a:p>
        </p:txBody>
      </p:sp>
      <p:sp>
        <p:nvSpPr>
          <p:cNvPr id="4" name="Content Placeholder 3">
            <a:extLst>
              <a:ext uri="{FF2B5EF4-FFF2-40B4-BE49-F238E27FC236}">
                <a16:creationId xmlns:a16="http://schemas.microsoft.com/office/drawing/2014/main" id="{96E852B6-38A1-7B60-9E29-41C7C9F7558D}"/>
              </a:ext>
            </a:extLst>
          </p:cNvPr>
          <p:cNvSpPr>
            <a:spLocks noGrp="1"/>
          </p:cNvSpPr>
          <p:nvPr>
            <p:ph idx="1"/>
          </p:nvPr>
        </p:nvSpPr>
        <p:spPr>
          <a:xfrm>
            <a:off x="617539" y="1751013"/>
            <a:ext cx="5559978" cy="4217987"/>
          </a:xfrm>
        </p:spPr>
        <p:txBody>
          <a:bodyPr/>
          <a:lstStyle/>
          <a:p>
            <a:r>
              <a:rPr lang="en-US" dirty="0"/>
              <a:t>Adds Options, Standards, Guidance, and Support, as well as two figures on signing for truck parking availability</a:t>
            </a:r>
          </a:p>
        </p:txBody>
      </p:sp>
      <p:sp>
        <p:nvSpPr>
          <p:cNvPr id="15" name="TextBox 14">
            <a:extLst>
              <a:ext uri="{FF2B5EF4-FFF2-40B4-BE49-F238E27FC236}">
                <a16:creationId xmlns:a16="http://schemas.microsoft.com/office/drawing/2014/main" id="{CE8E1468-15BB-C565-C627-47E6F5B1D7BA}"/>
              </a:ext>
            </a:extLst>
          </p:cNvPr>
          <p:cNvSpPr txBox="1"/>
          <p:nvPr/>
        </p:nvSpPr>
        <p:spPr>
          <a:xfrm>
            <a:off x="6692545" y="1112516"/>
            <a:ext cx="4563298" cy="276999"/>
          </a:xfrm>
          <a:prstGeom prst="rect">
            <a:avLst/>
          </a:prstGeom>
          <a:noFill/>
        </p:spPr>
        <p:txBody>
          <a:bodyPr wrap="square" rtlCol="0">
            <a:spAutoFit/>
          </a:bodyPr>
          <a:lstStyle/>
          <a:p>
            <a:pPr algn="ctr"/>
            <a:r>
              <a:rPr lang="en-US" sz="1200" b="1" dirty="0"/>
              <a:t>Figure 2I-9. Examples of Truck Parking Availability Signs</a:t>
            </a:r>
          </a:p>
        </p:txBody>
      </p:sp>
      <p:pic>
        <p:nvPicPr>
          <p:cNvPr id="9" name="Picture 8" descr="A blue horizontal rectangular sign with white borders and lettering. Above a dividing line, a symbol for truck parking is shown to the left of the words “SPACES OPEN.” Below the dividing line, three exit numbers: 104, 105B, and 123, are shown next to dynamic message signs indicating the number of parking spaces available: 15, 16, and 12, respectively.">
            <a:extLst>
              <a:ext uri="{FF2B5EF4-FFF2-40B4-BE49-F238E27FC236}">
                <a16:creationId xmlns:a16="http://schemas.microsoft.com/office/drawing/2014/main" id="{799077D7-4428-7A8D-8348-FFC02BB3F0D5}"/>
              </a:ext>
            </a:extLst>
          </p:cNvPr>
          <p:cNvPicPr>
            <a:picLocks noChangeAspect="1"/>
          </p:cNvPicPr>
          <p:nvPr/>
        </p:nvPicPr>
        <p:blipFill rotWithShape="1">
          <a:blip r:embed="rId3"/>
          <a:srcRect l="408" t="3983" r="69931" b="70280"/>
          <a:stretch/>
        </p:blipFill>
        <p:spPr>
          <a:xfrm>
            <a:off x="6595063" y="1332081"/>
            <a:ext cx="1507085" cy="1218707"/>
          </a:xfrm>
          <a:prstGeom prst="rect">
            <a:avLst/>
          </a:prstGeom>
        </p:spPr>
      </p:pic>
      <p:sp>
        <p:nvSpPr>
          <p:cNvPr id="12" name="TextBox 11">
            <a:extLst>
              <a:ext uri="{FF2B5EF4-FFF2-40B4-BE49-F238E27FC236}">
                <a16:creationId xmlns:a16="http://schemas.microsoft.com/office/drawing/2014/main" id="{3E1E6D16-7022-807B-6785-44BFBFEF99D3}"/>
              </a:ext>
            </a:extLst>
          </p:cNvPr>
          <p:cNvSpPr txBox="1"/>
          <p:nvPr/>
        </p:nvSpPr>
        <p:spPr>
          <a:xfrm>
            <a:off x="5937673" y="2486956"/>
            <a:ext cx="2845697" cy="800219"/>
          </a:xfrm>
          <a:prstGeom prst="rect">
            <a:avLst/>
          </a:prstGeom>
          <a:noFill/>
        </p:spPr>
        <p:txBody>
          <a:bodyPr wrap="square" rtlCol="0">
            <a:spAutoFit/>
          </a:bodyPr>
          <a:lstStyle/>
          <a:p>
            <a:pPr algn="ctr"/>
            <a:r>
              <a:rPr lang="en-US" dirty="0"/>
              <a:t>D9-16b</a:t>
            </a:r>
          </a:p>
          <a:p>
            <a:pPr algn="ctr"/>
            <a:r>
              <a:rPr lang="en-US" sz="1400" dirty="0"/>
              <a:t>Reference Location Sign</a:t>
            </a:r>
          </a:p>
          <a:p>
            <a:pPr algn="ctr"/>
            <a:r>
              <a:rPr lang="en-US" sz="1400" dirty="0"/>
              <a:t>Exit Numbering Method</a:t>
            </a:r>
          </a:p>
        </p:txBody>
      </p:sp>
      <p:pic>
        <p:nvPicPr>
          <p:cNvPr id="8" name="Picture 7" descr="Two examples of a D9-16c sign are shown. Both examples are shown as blue horizontal rectangular signs with white borders and lettering. Each sign contains a symbol for truck parking to the left of the words “SPACES OPEN” above a dividing line. In the first example, below the dividing line, the words “Next Right,” “9 miles” and “19 miles” are shown next to dynamic message signs indicating the number of parking spaces available: 34, 18, and 18, respectively. In the second example, “5 miles,” “20 miles,” and “39 miles” are shown next to dynamic message signs indicating the number of parking spaces available: 21, FULL, and 14, respectively.">
            <a:extLst>
              <a:ext uri="{FF2B5EF4-FFF2-40B4-BE49-F238E27FC236}">
                <a16:creationId xmlns:a16="http://schemas.microsoft.com/office/drawing/2014/main" id="{19DC6144-58EC-39B4-687A-C13524C2B5CE}"/>
              </a:ext>
            </a:extLst>
          </p:cNvPr>
          <p:cNvPicPr>
            <a:picLocks noChangeAspect="1"/>
          </p:cNvPicPr>
          <p:nvPr/>
        </p:nvPicPr>
        <p:blipFill rotWithShape="1">
          <a:blip r:embed="rId3"/>
          <a:srcRect l="46422" t="4060" r="188" b="70175"/>
          <a:stretch/>
        </p:blipFill>
        <p:spPr>
          <a:xfrm>
            <a:off x="8692430" y="1345967"/>
            <a:ext cx="2718576" cy="1222640"/>
          </a:xfrm>
          <a:prstGeom prst="rect">
            <a:avLst/>
          </a:prstGeom>
        </p:spPr>
      </p:pic>
      <p:sp>
        <p:nvSpPr>
          <p:cNvPr id="11" name="TextBox 10">
            <a:extLst>
              <a:ext uri="{FF2B5EF4-FFF2-40B4-BE49-F238E27FC236}">
                <a16:creationId xmlns:a16="http://schemas.microsoft.com/office/drawing/2014/main" id="{5D3F19AB-4251-A368-F94A-9401FE1E598D}"/>
              </a:ext>
            </a:extLst>
          </p:cNvPr>
          <p:cNvSpPr txBox="1"/>
          <p:nvPr/>
        </p:nvSpPr>
        <p:spPr>
          <a:xfrm>
            <a:off x="8984127" y="2508217"/>
            <a:ext cx="2209800" cy="584775"/>
          </a:xfrm>
          <a:prstGeom prst="rect">
            <a:avLst/>
          </a:prstGeom>
          <a:noFill/>
        </p:spPr>
        <p:txBody>
          <a:bodyPr wrap="square" rtlCol="0">
            <a:spAutoFit/>
          </a:bodyPr>
          <a:lstStyle/>
          <a:p>
            <a:pPr algn="ctr"/>
            <a:r>
              <a:rPr lang="en-US" dirty="0"/>
              <a:t>D9-16c</a:t>
            </a:r>
          </a:p>
          <a:p>
            <a:pPr algn="ctr"/>
            <a:r>
              <a:rPr lang="en-US" sz="1400" dirty="0"/>
              <a:t>Unnumbered Exits</a:t>
            </a:r>
          </a:p>
        </p:txBody>
      </p:sp>
      <p:pic>
        <p:nvPicPr>
          <p:cNvPr id="7" name="Picture 6" descr="Two examples of a D9-16D sign are shown. Both examples are shown as blue horizontal rectangular signs with white borders and lettering. Each sign contains a symbol for truck parking to the left of the words “SPACES OPEN” above a dividing line. In the first example, below the dividing line, the words “Rest Areas” are shown above the words “5 miles” and “39 miles” which are shown next to dynamic message signs indicating the number of parking spaces available: 6 and 22, respectively. &#10;In the second example, the words “Rest Areas” are shown above the words “5 miles,” “20 miles,” and “39 miles” which are shown next to dynamic message signs indicating the number of parking spaces available: 6, 28, and 22, respectively.&#10;">
            <a:extLst>
              <a:ext uri="{FF2B5EF4-FFF2-40B4-BE49-F238E27FC236}">
                <a16:creationId xmlns:a16="http://schemas.microsoft.com/office/drawing/2014/main" id="{FCFAE59F-B638-DCC2-0CF8-690DAA317679}"/>
              </a:ext>
            </a:extLst>
          </p:cNvPr>
          <p:cNvPicPr>
            <a:picLocks noChangeAspect="1"/>
          </p:cNvPicPr>
          <p:nvPr/>
        </p:nvPicPr>
        <p:blipFill rotWithShape="1">
          <a:blip r:embed="rId3"/>
          <a:srcRect l="188" t="39377" r="73164" b="7623"/>
          <a:stretch/>
        </p:blipFill>
        <p:spPr>
          <a:xfrm>
            <a:off x="6633465" y="3276433"/>
            <a:ext cx="1303368" cy="2415886"/>
          </a:xfrm>
          <a:prstGeom prst="rect">
            <a:avLst/>
          </a:prstGeom>
        </p:spPr>
      </p:pic>
      <p:sp>
        <p:nvSpPr>
          <p:cNvPr id="14" name="TextBox 13">
            <a:extLst>
              <a:ext uri="{FF2B5EF4-FFF2-40B4-BE49-F238E27FC236}">
                <a16:creationId xmlns:a16="http://schemas.microsoft.com/office/drawing/2014/main" id="{B6C82B64-F137-536F-FA26-95832112E397}"/>
              </a:ext>
            </a:extLst>
          </p:cNvPr>
          <p:cNvSpPr txBox="1"/>
          <p:nvPr/>
        </p:nvSpPr>
        <p:spPr>
          <a:xfrm>
            <a:off x="5937673" y="5646217"/>
            <a:ext cx="2667000" cy="584775"/>
          </a:xfrm>
          <a:prstGeom prst="rect">
            <a:avLst/>
          </a:prstGeom>
          <a:noFill/>
        </p:spPr>
        <p:txBody>
          <a:bodyPr wrap="square" rtlCol="0">
            <a:spAutoFit/>
          </a:bodyPr>
          <a:lstStyle/>
          <a:p>
            <a:pPr algn="ctr"/>
            <a:r>
              <a:rPr lang="en-US" dirty="0"/>
              <a:t>D9-16d</a:t>
            </a:r>
          </a:p>
          <a:p>
            <a:pPr algn="ctr"/>
            <a:r>
              <a:rPr lang="en-US" sz="1400" dirty="0"/>
              <a:t>Rest Areas Only</a:t>
            </a:r>
          </a:p>
        </p:txBody>
      </p:sp>
      <p:pic>
        <p:nvPicPr>
          <p:cNvPr id="6" name="Picture 5" descr="Four examples of a D9-16e sign are shown. All four examples are shown as blue horizontal rectangular signs with white borders and lettering. Each sign contains a symbol for truck parking to the left of the words “SPACES OPEN” above a dividing line. Below the dividing line, each example contains wording indicating location, such as “Exit 89,” “Rest Area 9 miles,” “Exit 220, 36 Miles,” “Weight Station 6 Miles,” and “Next Right,” which are shown next to dynamic message signs indicating the number of parking spaces available at each location.">
            <a:extLst>
              <a:ext uri="{FF2B5EF4-FFF2-40B4-BE49-F238E27FC236}">
                <a16:creationId xmlns:a16="http://schemas.microsoft.com/office/drawing/2014/main" id="{E0B8B8EA-501C-D353-D286-46F0376CB092}"/>
              </a:ext>
            </a:extLst>
          </p:cNvPr>
          <p:cNvPicPr>
            <a:picLocks noChangeAspect="1"/>
          </p:cNvPicPr>
          <p:nvPr/>
        </p:nvPicPr>
        <p:blipFill rotWithShape="1">
          <a:blip r:embed="rId3"/>
          <a:srcRect l="36049" t="39377" r="1129" b="7623"/>
          <a:stretch/>
        </p:blipFill>
        <p:spPr>
          <a:xfrm>
            <a:off x="8613713" y="3204202"/>
            <a:ext cx="2845697" cy="2237432"/>
          </a:xfrm>
          <a:prstGeom prst="rect">
            <a:avLst/>
          </a:prstGeom>
        </p:spPr>
      </p:pic>
      <p:sp>
        <p:nvSpPr>
          <p:cNvPr id="13" name="TextBox 12">
            <a:extLst>
              <a:ext uri="{FF2B5EF4-FFF2-40B4-BE49-F238E27FC236}">
                <a16:creationId xmlns:a16="http://schemas.microsoft.com/office/drawing/2014/main" id="{F85F9E50-BF4D-716C-B128-E6E07A696729}"/>
              </a:ext>
            </a:extLst>
          </p:cNvPr>
          <p:cNvSpPr txBox="1"/>
          <p:nvPr/>
        </p:nvSpPr>
        <p:spPr>
          <a:xfrm>
            <a:off x="7991933" y="5401117"/>
            <a:ext cx="4122104" cy="800219"/>
          </a:xfrm>
          <a:prstGeom prst="rect">
            <a:avLst/>
          </a:prstGeom>
          <a:noFill/>
        </p:spPr>
        <p:txBody>
          <a:bodyPr wrap="square" rtlCol="0">
            <a:spAutoFit/>
          </a:bodyPr>
          <a:lstStyle/>
          <a:p>
            <a:pPr algn="ctr"/>
            <a:r>
              <a:rPr lang="en-US" dirty="0"/>
              <a:t>D9-16e</a:t>
            </a:r>
          </a:p>
          <a:p>
            <a:pPr algn="ctr"/>
            <a:r>
              <a:rPr lang="en-US" sz="1400" dirty="0"/>
              <a:t>Combined Signing for Roadside Areas</a:t>
            </a:r>
          </a:p>
          <a:p>
            <a:pPr algn="ctr"/>
            <a:r>
              <a:rPr lang="en-US" sz="1400" dirty="0"/>
              <a:t>And Off-System Sites</a:t>
            </a:r>
          </a:p>
        </p:txBody>
      </p:sp>
    </p:spTree>
    <p:extLst>
      <p:ext uri="{BB962C8B-B14F-4D97-AF65-F5344CB8AC3E}">
        <p14:creationId xmlns:p14="http://schemas.microsoft.com/office/powerpoint/2010/main" val="103191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dirty="0">
                <a:latin typeface="FHWA Series F2001" panose="020B0807000000020003" pitchFamily="34" charset="0"/>
              </a:rPr>
              <a:t>FHWA’s National </a:t>
            </a:r>
            <a:br>
              <a:rPr lang="en-US" sz="3600" spc="0" dirty="0">
                <a:latin typeface="FHWA Series F2001" panose="020B0807000000020003" pitchFamily="34" charset="0"/>
              </a:rPr>
            </a:br>
            <a:r>
              <a:rPr lang="en-US" sz="3600" spc="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dirty="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dirty="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dirty="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dirty="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dirty="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Frequently Asked </a:t>
            </a:r>
            <a:r>
              <a:rPr lang="en-US" altLang="en-US" sz="2400" kern="0" dirty="0">
                <a:latin typeface="FHWA Series F2001" panose="020B0807000000020003" pitchFamily="34" charset="0"/>
                <a:cs typeface="+mn-cs"/>
              </a:rPr>
              <a:t>Questions</a:t>
            </a:r>
            <a:endParaRPr kumimoji="0" lang="en-US" altLang="en-US" sz="2400" i="0" u="none" strike="noStrike" kern="0" cap="none" normalizeH="0" noProof="0" dirty="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dirty="0">
                <a:ln>
                  <a:noFill/>
                </a:ln>
                <a:effectLst/>
                <a:uLnTx/>
                <a:uFillTx/>
                <a:latin typeface="FHWA Series F2001" panose="020B0807000000020003" pitchFamily="34" charset="0"/>
                <a:cs typeface="+mn-cs"/>
              </a:rPr>
              <a:t>MUTCD</a:t>
            </a:r>
            <a:r>
              <a:rPr kumimoji="0" lang="en-US" altLang="en-US" sz="2400" i="0" u="none" strike="noStrike" kern="0" cap="none" normalizeH="0" noProof="0" dirty="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E4DEC-17B0-05EE-1BD3-93BEB8965484}"/>
              </a:ext>
            </a:extLst>
          </p:cNvPr>
          <p:cNvSpPr>
            <a:spLocks noGrp="1"/>
          </p:cNvSpPr>
          <p:nvPr>
            <p:ph type="title"/>
          </p:nvPr>
        </p:nvSpPr>
        <p:spPr/>
        <p:txBody>
          <a:bodyPr>
            <a:normAutofit/>
          </a:bodyPr>
          <a:lstStyle/>
          <a:p>
            <a:r>
              <a:rPr lang="en-US" sz="4400" dirty="0"/>
              <a:t>Chapter 2H</a:t>
            </a:r>
            <a:br>
              <a:rPr lang="en-US" sz="4400" dirty="0"/>
            </a:br>
            <a:r>
              <a:rPr lang="en-US" sz="4400" dirty="0"/>
              <a:t>General Information Signs</a:t>
            </a:r>
          </a:p>
        </p:txBody>
      </p:sp>
    </p:spTree>
    <p:extLst>
      <p:ext uri="{BB962C8B-B14F-4D97-AF65-F5344CB8AC3E}">
        <p14:creationId xmlns:p14="http://schemas.microsoft.com/office/powerpoint/2010/main" val="33574683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CA738-7D91-7C34-9225-10804F4EF47B}"/>
              </a:ext>
            </a:extLst>
          </p:cNvPr>
          <p:cNvSpPr>
            <a:spLocks noGrp="1"/>
          </p:cNvSpPr>
          <p:nvPr>
            <p:ph type="title"/>
          </p:nvPr>
        </p:nvSpPr>
        <p:spPr/>
        <p:txBody>
          <a:bodyPr>
            <a:normAutofit/>
          </a:bodyPr>
          <a:lstStyle/>
          <a:p>
            <a:r>
              <a:rPr lang="en-US"/>
              <a:t>General Information Signs</a:t>
            </a:r>
          </a:p>
        </p:txBody>
      </p:sp>
      <p:sp>
        <p:nvSpPr>
          <p:cNvPr id="9" name="Content Placeholder 3">
            <a:extLst>
              <a:ext uri="{FF2B5EF4-FFF2-40B4-BE49-F238E27FC236}">
                <a16:creationId xmlns:a16="http://schemas.microsoft.com/office/drawing/2014/main" id="{BF30E789-309F-1B3A-1D73-B04AD92DB4ED}"/>
              </a:ext>
            </a:extLst>
          </p:cNvPr>
          <p:cNvSpPr>
            <a:spLocks noGrp="1"/>
          </p:cNvSpPr>
          <p:nvPr>
            <p:ph idx="1"/>
          </p:nvPr>
        </p:nvSpPr>
        <p:spPr/>
        <p:txBody>
          <a:bodyPr/>
          <a:lstStyle/>
          <a:p>
            <a:r>
              <a:rPr lang="en-US" dirty="0"/>
              <a:t>All signs are redesignated in Chapter 2H</a:t>
            </a:r>
          </a:p>
        </p:txBody>
      </p:sp>
      <p:sp>
        <p:nvSpPr>
          <p:cNvPr id="4" name="TextBox 3">
            <a:extLst>
              <a:ext uri="{FF2B5EF4-FFF2-40B4-BE49-F238E27FC236}">
                <a16:creationId xmlns:a16="http://schemas.microsoft.com/office/drawing/2014/main" id="{DADED32F-18FF-B7A5-966C-B46142521EC6}"/>
              </a:ext>
            </a:extLst>
          </p:cNvPr>
          <p:cNvSpPr txBox="1"/>
          <p:nvPr/>
        </p:nvSpPr>
        <p:spPr>
          <a:xfrm>
            <a:off x="2819400" y="1757510"/>
            <a:ext cx="6553200" cy="276999"/>
          </a:xfrm>
          <a:prstGeom prst="rect">
            <a:avLst/>
          </a:prstGeom>
          <a:noFill/>
        </p:spPr>
        <p:txBody>
          <a:bodyPr wrap="square" rtlCol="0">
            <a:spAutoFit/>
          </a:bodyPr>
          <a:lstStyle/>
          <a:p>
            <a:r>
              <a:rPr lang="en-US" sz="1200" b="1" dirty="0"/>
              <a:t>Figure 2H-1.  General Information and Miscellaneous Information Signs and Plaques</a:t>
            </a:r>
          </a:p>
        </p:txBody>
      </p:sp>
      <p:grpSp>
        <p:nvGrpSpPr>
          <p:cNvPr id="6" name="Group 5" descr="A vertical rectangular green sign with a white border and the words &quot;SIGNALS SET FOR 25 MPH&quot; in white on four lines, with &quot;25&quot; in large numerals.">
            <a:extLst>
              <a:ext uri="{FF2B5EF4-FFF2-40B4-BE49-F238E27FC236}">
                <a16:creationId xmlns:a16="http://schemas.microsoft.com/office/drawing/2014/main" id="{09B2B528-0C62-A965-B2E7-BDA636806780}"/>
              </a:ext>
            </a:extLst>
          </p:cNvPr>
          <p:cNvGrpSpPr>
            <a:grpSpLocks/>
          </p:cNvGrpSpPr>
          <p:nvPr/>
        </p:nvGrpSpPr>
        <p:grpSpPr>
          <a:xfrm>
            <a:off x="1357108" y="2143622"/>
            <a:ext cx="914144" cy="1106591"/>
            <a:chOff x="0" y="0"/>
            <a:chExt cx="614680" cy="918210"/>
          </a:xfrm>
        </p:grpSpPr>
        <p:sp>
          <p:nvSpPr>
            <p:cNvPr id="7" name="Graphic 24889">
              <a:extLst>
                <a:ext uri="{FF2B5EF4-FFF2-40B4-BE49-F238E27FC236}">
                  <a16:creationId xmlns:a16="http://schemas.microsoft.com/office/drawing/2014/main" id="{5F5D5B52-944B-35E0-EF58-EA645551CC11}"/>
                </a:ext>
              </a:extLst>
            </p:cNvPr>
            <p:cNvSpPr/>
            <p:nvPr/>
          </p:nvSpPr>
          <p:spPr>
            <a:xfrm>
              <a:off x="0" y="0"/>
              <a:ext cx="614680" cy="918210"/>
            </a:xfrm>
            <a:custGeom>
              <a:avLst/>
              <a:gdLst/>
              <a:ahLst/>
              <a:cxnLst/>
              <a:rect l="l" t="t" r="r" b="b"/>
              <a:pathLst>
                <a:path w="614680" h="918210">
                  <a:moveTo>
                    <a:pt x="573074" y="0"/>
                  </a:moveTo>
                  <a:lnTo>
                    <a:pt x="41173" y="0"/>
                  </a:lnTo>
                  <a:lnTo>
                    <a:pt x="25160" y="3240"/>
                  </a:lnTo>
                  <a:lnTo>
                    <a:pt x="12071" y="12071"/>
                  </a:lnTo>
                  <a:lnTo>
                    <a:pt x="3240" y="25160"/>
                  </a:lnTo>
                  <a:lnTo>
                    <a:pt x="0" y="41173"/>
                  </a:lnTo>
                  <a:lnTo>
                    <a:pt x="0" y="877023"/>
                  </a:lnTo>
                  <a:lnTo>
                    <a:pt x="3240" y="893029"/>
                  </a:lnTo>
                  <a:lnTo>
                    <a:pt x="12071" y="906114"/>
                  </a:lnTo>
                  <a:lnTo>
                    <a:pt x="25160" y="914944"/>
                  </a:lnTo>
                  <a:lnTo>
                    <a:pt x="41173" y="918184"/>
                  </a:lnTo>
                  <a:lnTo>
                    <a:pt x="573074" y="918184"/>
                  </a:lnTo>
                  <a:lnTo>
                    <a:pt x="588761" y="915009"/>
                  </a:lnTo>
                  <a:lnTo>
                    <a:pt x="41173" y="915009"/>
                  </a:lnTo>
                  <a:lnTo>
                    <a:pt x="26379" y="912024"/>
                  </a:lnTo>
                  <a:lnTo>
                    <a:pt x="14301" y="903884"/>
                  </a:lnTo>
                  <a:lnTo>
                    <a:pt x="6160" y="891810"/>
                  </a:lnTo>
                  <a:lnTo>
                    <a:pt x="3174" y="877023"/>
                  </a:lnTo>
                  <a:lnTo>
                    <a:pt x="3174" y="41173"/>
                  </a:lnTo>
                  <a:lnTo>
                    <a:pt x="6160" y="26379"/>
                  </a:lnTo>
                  <a:lnTo>
                    <a:pt x="14301" y="14301"/>
                  </a:lnTo>
                  <a:lnTo>
                    <a:pt x="26379" y="6160"/>
                  </a:lnTo>
                  <a:lnTo>
                    <a:pt x="41173" y="3175"/>
                  </a:lnTo>
                  <a:lnTo>
                    <a:pt x="588760" y="3175"/>
                  </a:lnTo>
                  <a:lnTo>
                    <a:pt x="573074" y="0"/>
                  </a:lnTo>
                  <a:close/>
                </a:path>
                <a:path w="614680" h="918210">
                  <a:moveTo>
                    <a:pt x="588760" y="3175"/>
                  </a:moveTo>
                  <a:lnTo>
                    <a:pt x="573074" y="3175"/>
                  </a:lnTo>
                  <a:lnTo>
                    <a:pt x="587863" y="6160"/>
                  </a:lnTo>
                  <a:lnTo>
                    <a:pt x="599941" y="14301"/>
                  </a:lnTo>
                  <a:lnTo>
                    <a:pt x="608086" y="26379"/>
                  </a:lnTo>
                  <a:lnTo>
                    <a:pt x="611073" y="41173"/>
                  </a:lnTo>
                  <a:lnTo>
                    <a:pt x="611073" y="877023"/>
                  </a:lnTo>
                  <a:lnTo>
                    <a:pt x="608086" y="891810"/>
                  </a:lnTo>
                  <a:lnTo>
                    <a:pt x="599941" y="903884"/>
                  </a:lnTo>
                  <a:lnTo>
                    <a:pt x="587863" y="912024"/>
                  </a:lnTo>
                  <a:lnTo>
                    <a:pt x="573074" y="915009"/>
                  </a:lnTo>
                  <a:lnTo>
                    <a:pt x="588761" y="915009"/>
                  </a:lnTo>
                  <a:lnTo>
                    <a:pt x="589082" y="914944"/>
                  </a:lnTo>
                  <a:lnTo>
                    <a:pt x="602172" y="906114"/>
                  </a:lnTo>
                  <a:lnTo>
                    <a:pt x="611006" y="893029"/>
                  </a:lnTo>
                  <a:lnTo>
                    <a:pt x="614248" y="877023"/>
                  </a:lnTo>
                  <a:lnTo>
                    <a:pt x="614248" y="41173"/>
                  </a:lnTo>
                  <a:lnTo>
                    <a:pt x="611006" y="25160"/>
                  </a:lnTo>
                  <a:lnTo>
                    <a:pt x="602172" y="12071"/>
                  </a:lnTo>
                  <a:lnTo>
                    <a:pt x="589082" y="3240"/>
                  </a:lnTo>
                  <a:lnTo>
                    <a:pt x="588760" y="3175"/>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8" name="Graphic 24890">
              <a:extLst>
                <a:ext uri="{FF2B5EF4-FFF2-40B4-BE49-F238E27FC236}">
                  <a16:creationId xmlns:a16="http://schemas.microsoft.com/office/drawing/2014/main" id="{0A0CB726-99FB-8689-B575-A1E0E51598E1}"/>
                </a:ext>
              </a:extLst>
            </p:cNvPr>
            <p:cNvSpPr/>
            <p:nvPr/>
          </p:nvSpPr>
          <p:spPr>
            <a:xfrm>
              <a:off x="15844" y="15839"/>
              <a:ext cx="582930" cy="887094"/>
            </a:xfrm>
            <a:custGeom>
              <a:avLst/>
              <a:gdLst/>
              <a:ahLst/>
              <a:cxnLst/>
              <a:rect l="l" t="t" r="r" b="b"/>
              <a:pathLst>
                <a:path w="582930" h="887094">
                  <a:moveTo>
                    <a:pt x="557225" y="0"/>
                  </a:moveTo>
                  <a:lnTo>
                    <a:pt x="25323" y="0"/>
                  </a:lnTo>
                  <a:lnTo>
                    <a:pt x="15473" y="1994"/>
                  </a:lnTo>
                  <a:lnTo>
                    <a:pt x="7423" y="7427"/>
                  </a:lnTo>
                  <a:lnTo>
                    <a:pt x="1992" y="15478"/>
                  </a:lnTo>
                  <a:lnTo>
                    <a:pt x="0" y="25323"/>
                  </a:lnTo>
                  <a:lnTo>
                    <a:pt x="0" y="861187"/>
                  </a:lnTo>
                  <a:lnTo>
                    <a:pt x="1992" y="871032"/>
                  </a:lnTo>
                  <a:lnTo>
                    <a:pt x="7423" y="879082"/>
                  </a:lnTo>
                  <a:lnTo>
                    <a:pt x="15473" y="884516"/>
                  </a:lnTo>
                  <a:lnTo>
                    <a:pt x="25323" y="886510"/>
                  </a:lnTo>
                  <a:lnTo>
                    <a:pt x="557225" y="886510"/>
                  </a:lnTo>
                  <a:lnTo>
                    <a:pt x="567077" y="884516"/>
                  </a:lnTo>
                  <a:lnTo>
                    <a:pt x="575132" y="879082"/>
                  </a:lnTo>
                  <a:lnTo>
                    <a:pt x="580567" y="871032"/>
                  </a:lnTo>
                  <a:lnTo>
                    <a:pt x="582561" y="861187"/>
                  </a:lnTo>
                  <a:lnTo>
                    <a:pt x="582561" y="25323"/>
                  </a:lnTo>
                  <a:lnTo>
                    <a:pt x="580567" y="15478"/>
                  </a:lnTo>
                  <a:lnTo>
                    <a:pt x="575132" y="7427"/>
                  </a:lnTo>
                  <a:lnTo>
                    <a:pt x="567077" y="1994"/>
                  </a:lnTo>
                  <a:lnTo>
                    <a:pt x="557225" y="0"/>
                  </a:lnTo>
                  <a:close/>
                </a:path>
              </a:pathLst>
            </a:custGeom>
            <a:solidFill>
              <a:srgbClr val="006F51"/>
            </a:solidFill>
          </p:spPr>
          <p:txBody>
            <a:bodyPr wrap="square" lIns="0" tIns="0" rIns="0" bIns="0" rtlCol="0">
              <a:prstTxWarp prst="textNoShape">
                <a:avLst/>
              </a:prstTxWarp>
              <a:noAutofit/>
            </a:bodyPr>
            <a:lstStyle/>
            <a:p>
              <a:endParaRPr lang="en-US"/>
            </a:p>
          </p:txBody>
        </p:sp>
        <p:sp>
          <p:nvSpPr>
            <p:cNvPr id="10" name="Graphic 24891">
              <a:extLst>
                <a:ext uri="{FF2B5EF4-FFF2-40B4-BE49-F238E27FC236}">
                  <a16:creationId xmlns:a16="http://schemas.microsoft.com/office/drawing/2014/main" id="{4FF4CABF-187C-ED27-8D61-3BD71CFB2BE0}"/>
                </a:ext>
              </a:extLst>
            </p:cNvPr>
            <p:cNvSpPr/>
            <p:nvPr/>
          </p:nvSpPr>
          <p:spPr>
            <a:xfrm>
              <a:off x="80584" y="102719"/>
              <a:ext cx="165735" cy="105410"/>
            </a:xfrm>
            <a:custGeom>
              <a:avLst/>
              <a:gdLst/>
              <a:ahLst/>
              <a:cxnLst/>
              <a:rect l="l" t="t" r="r" b="b"/>
              <a:pathLst>
                <a:path w="165735" h="105410">
                  <a:moveTo>
                    <a:pt x="56769" y="26301"/>
                  </a:moveTo>
                  <a:lnTo>
                    <a:pt x="54610" y="15748"/>
                  </a:lnTo>
                  <a:lnTo>
                    <a:pt x="49123" y="7416"/>
                  </a:lnTo>
                  <a:lnTo>
                    <a:pt x="41046" y="1968"/>
                  </a:lnTo>
                  <a:lnTo>
                    <a:pt x="31051" y="0"/>
                  </a:lnTo>
                  <a:lnTo>
                    <a:pt x="20815" y="2057"/>
                  </a:lnTo>
                  <a:lnTo>
                    <a:pt x="12534" y="7683"/>
                  </a:lnTo>
                  <a:lnTo>
                    <a:pt x="7010" y="16040"/>
                  </a:lnTo>
                  <a:lnTo>
                    <a:pt x="5003" y="26289"/>
                  </a:lnTo>
                  <a:lnTo>
                    <a:pt x="10909" y="42545"/>
                  </a:lnTo>
                  <a:lnTo>
                    <a:pt x="23914" y="53073"/>
                  </a:lnTo>
                  <a:lnTo>
                    <a:pt x="36918" y="62471"/>
                  </a:lnTo>
                  <a:lnTo>
                    <a:pt x="42837" y="75361"/>
                  </a:lnTo>
                  <a:lnTo>
                    <a:pt x="42837" y="83553"/>
                  </a:lnTo>
                  <a:lnTo>
                    <a:pt x="36410" y="90665"/>
                  </a:lnTo>
                  <a:lnTo>
                    <a:pt x="28562" y="90665"/>
                  </a:lnTo>
                  <a:lnTo>
                    <a:pt x="18567" y="90665"/>
                  </a:lnTo>
                  <a:lnTo>
                    <a:pt x="14300" y="81851"/>
                  </a:lnTo>
                  <a:lnTo>
                    <a:pt x="14300" y="73228"/>
                  </a:lnTo>
                  <a:lnTo>
                    <a:pt x="0" y="73228"/>
                  </a:lnTo>
                  <a:lnTo>
                    <a:pt x="1943" y="85166"/>
                  </a:lnTo>
                  <a:lnTo>
                    <a:pt x="7581" y="95275"/>
                  </a:lnTo>
                  <a:lnTo>
                    <a:pt x="16560" y="102273"/>
                  </a:lnTo>
                  <a:lnTo>
                    <a:pt x="28549" y="104889"/>
                  </a:lnTo>
                  <a:lnTo>
                    <a:pt x="39573" y="102590"/>
                  </a:lnTo>
                  <a:lnTo>
                    <a:pt x="48539" y="96291"/>
                  </a:lnTo>
                  <a:lnTo>
                    <a:pt x="54559" y="86906"/>
                  </a:lnTo>
                  <a:lnTo>
                    <a:pt x="56756" y="75374"/>
                  </a:lnTo>
                  <a:lnTo>
                    <a:pt x="54102" y="62484"/>
                  </a:lnTo>
                  <a:lnTo>
                    <a:pt x="47231" y="52400"/>
                  </a:lnTo>
                  <a:lnTo>
                    <a:pt x="37795" y="44386"/>
                  </a:lnTo>
                  <a:lnTo>
                    <a:pt x="18910" y="32359"/>
                  </a:lnTo>
                  <a:lnTo>
                    <a:pt x="18910" y="19545"/>
                  </a:lnTo>
                  <a:lnTo>
                    <a:pt x="24257" y="14579"/>
                  </a:lnTo>
                  <a:lnTo>
                    <a:pt x="37465" y="14579"/>
                  </a:lnTo>
                  <a:lnTo>
                    <a:pt x="42468" y="19202"/>
                  </a:lnTo>
                  <a:lnTo>
                    <a:pt x="42824" y="26301"/>
                  </a:lnTo>
                  <a:lnTo>
                    <a:pt x="56769" y="26301"/>
                  </a:lnTo>
                  <a:close/>
                </a:path>
                <a:path w="165735" h="105410">
                  <a:moveTo>
                    <a:pt x="88176" y="1778"/>
                  </a:moveTo>
                  <a:lnTo>
                    <a:pt x="73990" y="1778"/>
                  </a:lnTo>
                  <a:lnTo>
                    <a:pt x="73990" y="103098"/>
                  </a:lnTo>
                  <a:lnTo>
                    <a:pt x="88176" y="103098"/>
                  </a:lnTo>
                  <a:lnTo>
                    <a:pt x="88176" y="1778"/>
                  </a:lnTo>
                  <a:close/>
                </a:path>
                <a:path w="165735" h="105410">
                  <a:moveTo>
                    <a:pt x="165188" y="25603"/>
                  </a:moveTo>
                  <a:lnTo>
                    <a:pt x="162826" y="15303"/>
                  </a:lnTo>
                  <a:lnTo>
                    <a:pt x="157200" y="7213"/>
                  </a:lnTo>
                  <a:lnTo>
                    <a:pt x="148983" y="1917"/>
                  </a:lnTo>
                  <a:lnTo>
                    <a:pt x="138772" y="12"/>
                  </a:lnTo>
                  <a:lnTo>
                    <a:pt x="130136" y="1130"/>
                  </a:lnTo>
                  <a:lnTo>
                    <a:pt x="120142" y="7366"/>
                  </a:lnTo>
                  <a:lnTo>
                    <a:pt x="111874" y="23075"/>
                  </a:lnTo>
                  <a:lnTo>
                    <a:pt x="108432" y="52616"/>
                  </a:lnTo>
                  <a:lnTo>
                    <a:pt x="112039" y="82105"/>
                  </a:lnTo>
                  <a:lnTo>
                    <a:pt x="120688" y="97688"/>
                  </a:lnTo>
                  <a:lnTo>
                    <a:pt x="131051" y="103809"/>
                  </a:lnTo>
                  <a:lnTo>
                    <a:pt x="139852" y="104863"/>
                  </a:lnTo>
                  <a:lnTo>
                    <a:pt x="147459" y="103759"/>
                  </a:lnTo>
                  <a:lnTo>
                    <a:pt x="155765" y="99441"/>
                  </a:lnTo>
                  <a:lnTo>
                    <a:pt x="162445" y="90373"/>
                  </a:lnTo>
                  <a:lnTo>
                    <a:pt x="165188" y="75006"/>
                  </a:lnTo>
                  <a:lnTo>
                    <a:pt x="165188" y="54025"/>
                  </a:lnTo>
                  <a:lnTo>
                    <a:pt x="139128" y="54025"/>
                  </a:lnTo>
                  <a:lnTo>
                    <a:pt x="139128" y="68262"/>
                  </a:lnTo>
                  <a:lnTo>
                    <a:pt x="150558" y="68262"/>
                  </a:lnTo>
                  <a:lnTo>
                    <a:pt x="150558" y="85712"/>
                  </a:lnTo>
                  <a:lnTo>
                    <a:pt x="146977" y="90652"/>
                  </a:lnTo>
                  <a:lnTo>
                    <a:pt x="139484" y="90652"/>
                  </a:lnTo>
                  <a:lnTo>
                    <a:pt x="134747" y="89903"/>
                  </a:lnTo>
                  <a:lnTo>
                    <a:pt x="129095" y="85471"/>
                  </a:lnTo>
                  <a:lnTo>
                    <a:pt x="124345" y="74129"/>
                  </a:lnTo>
                  <a:lnTo>
                    <a:pt x="122364" y="52628"/>
                  </a:lnTo>
                  <a:lnTo>
                    <a:pt x="124180" y="31064"/>
                  </a:lnTo>
                  <a:lnTo>
                    <a:pt x="128562" y="19596"/>
                  </a:lnTo>
                  <a:lnTo>
                    <a:pt x="133845" y="15024"/>
                  </a:lnTo>
                  <a:lnTo>
                    <a:pt x="138417" y="14211"/>
                  </a:lnTo>
                  <a:lnTo>
                    <a:pt x="145567" y="14211"/>
                  </a:lnTo>
                  <a:lnTo>
                    <a:pt x="150202" y="18834"/>
                  </a:lnTo>
                  <a:lnTo>
                    <a:pt x="150558" y="25603"/>
                  </a:lnTo>
                  <a:lnTo>
                    <a:pt x="165188" y="25603"/>
                  </a:lnTo>
                  <a:close/>
                </a:path>
              </a:pathLst>
            </a:custGeom>
            <a:solidFill>
              <a:srgbClr val="FFFFFF"/>
            </a:solidFill>
          </p:spPr>
          <p:txBody>
            <a:bodyPr wrap="square" lIns="0" tIns="0" rIns="0" bIns="0" rtlCol="0">
              <a:prstTxWarp prst="textNoShape">
                <a:avLst/>
              </a:prstTxWarp>
              <a:noAutofit/>
            </a:bodyPr>
            <a:lstStyle/>
            <a:p>
              <a:endParaRPr lang="en-US"/>
            </a:p>
          </p:txBody>
        </p:sp>
        <p:pic>
          <p:nvPicPr>
            <p:cNvPr id="11" name="Image 24892">
              <a:extLst>
                <a:ext uri="{FF2B5EF4-FFF2-40B4-BE49-F238E27FC236}">
                  <a16:creationId xmlns:a16="http://schemas.microsoft.com/office/drawing/2014/main" id="{1FB82D0A-C6AE-BCA6-9398-131A6EDE1E58}"/>
                </a:ext>
              </a:extLst>
            </p:cNvPr>
            <p:cNvPicPr/>
            <p:nvPr/>
          </p:nvPicPr>
          <p:blipFill>
            <a:blip r:embed="rId3" cstate="print"/>
            <a:stretch>
              <a:fillRect/>
            </a:stretch>
          </p:blipFill>
          <p:spPr>
            <a:xfrm>
              <a:off x="266045" y="102717"/>
              <a:ext cx="267581" cy="104889"/>
            </a:xfrm>
            <a:prstGeom prst="rect">
              <a:avLst/>
            </a:prstGeom>
          </p:spPr>
        </p:pic>
        <p:pic>
          <p:nvPicPr>
            <p:cNvPr id="12" name="Image 24893">
              <a:extLst>
                <a:ext uri="{FF2B5EF4-FFF2-40B4-BE49-F238E27FC236}">
                  <a16:creationId xmlns:a16="http://schemas.microsoft.com/office/drawing/2014/main" id="{1B866FC3-DED8-6707-5D89-A3A39B83C6C3}"/>
                </a:ext>
              </a:extLst>
            </p:cNvPr>
            <p:cNvPicPr/>
            <p:nvPr/>
          </p:nvPicPr>
          <p:blipFill>
            <a:blip r:embed="rId4" cstate="print"/>
            <a:stretch>
              <a:fillRect/>
            </a:stretch>
          </p:blipFill>
          <p:spPr>
            <a:xfrm>
              <a:off x="78700" y="267355"/>
              <a:ext cx="186503" cy="104889"/>
            </a:xfrm>
            <a:prstGeom prst="rect">
              <a:avLst/>
            </a:prstGeom>
          </p:spPr>
        </p:pic>
        <p:pic>
          <p:nvPicPr>
            <p:cNvPr id="13" name="Image 24894">
              <a:extLst>
                <a:ext uri="{FF2B5EF4-FFF2-40B4-BE49-F238E27FC236}">
                  <a16:creationId xmlns:a16="http://schemas.microsoft.com/office/drawing/2014/main" id="{7EA26F68-4ABF-07CB-4303-E0F46AA6AFF4}"/>
                </a:ext>
              </a:extLst>
            </p:cNvPr>
            <p:cNvPicPr/>
            <p:nvPr/>
          </p:nvPicPr>
          <p:blipFill>
            <a:blip r:embed="rId5" cstate="print"/>
            <a:stretch>
              <a:fillRect/>
            </a:stretch>
          </p:blipFill>
          <p:spPr>
            <a:xfrm>
              <a:off x="334853" y="267366"/>
              <a:ext cx="123648" cy="104838"/>
            </a:xfrm>
            <a:prstGeom prst="rect">
              <a:avLst/>
            </a:prstGeom>
          </p:spPr>
        </p:pic>
        <p:sp>
          <p:nvSpPr>
            <p:cNvPr id="14" name="Graphic 24895">
              <a:extLst>
                <a:ext uri="{FF2B5EF4-FFF2-40B4-BE49-F238E27FC236}">
                  <a16:creationId xmlns:a16="http://schemas.microsoft.com/office/drawing/2014/main" id="{0201E7A5-7EBE-C4FA-055D-083B0D62A05D}"/>
                </a:ext>
              </a:extLst>
            </p:cNvPr>
            <p:cNvSpPr/>
            <p:nvPr/>
          </p:nvSpPr>
          <p:spPr>
            <a:xfrm>
              <a:off x="478773" y="269126"/>
              <a:ext cx="57150" cy="101600"/>
            </a:xfrm>
            <a:custGeom>
              <a:avLst/>
              <a:gdLst/>
              <a:ahLst/>
              <a:cxnLst/>
              <a:rect l="l" t="t" r="r" b="b"/>
              <a:pathLst>
                <a:path w="57150" h="101600">
                  <a:moveTo>
                    <a:pt x="30162" y="0"/>
                  </a:moveTo>
                  <a:lnTo>
                    <a:pt x="0" y="0"/>
                  </a:lnTo>
                  <a:lnTo>
                    <a:pt x="0" y="101320"/>
                  </a:lnTo>
                  <a:lnTo>
                    <a:pt x="14541" y="101320"/>
                  </a:lnTo>
                  <a:lnTo>
                    <a:pt x="14541" y="53682"/>
                  </a:lnTo>
                  <a:lnTo>
                    <a:pt x="42838" y="53682"/>
                  </a:lnTo>
                  <a:lnTo>
                    <a:pt x="42214" y="51549"/>
                  </a:lnTo>
                  <a:lnTo>
                    <a:pt x="48528" y="47913"/>
                  </a:lnTo>
                  <a:lnTo>
                    <a:pt x="53082" y="42476"/>
                  </a:lnTo>
                  <a:lnTo>
                    <a:pt x="54126" y="39814"/>
                  </a:lnTo>
                  <a:lnTo>
                    <a:pt x="14541" y="39814"/>
                  </a:lnTo>
                  <a:lnTo>
                    <a:pt x="14541" y="14224"/>
                  </a:lnTo>
                  <a:lnTo>
                    <a:pt x="53781" y="14224"/>
                  </a:lnTo>
                  <a:lnTo>
                    <a:pt x="49423" y="7377"/>
                  </a:lnTo>
                  <a:lnTo>
                    <a:pt x="41022" y="1922"/>
                  </a:lnTo>
                  <a:lnTo>
                    <a:pt x="30162" y="0"/>
                  </a:lnTo>
                  <a:close/>
                </a:path>
                <a:path w="57150" h="101600">
                  <a:moveTo>
                    <a:pt x="42838" y="53682"/>
                  </a:moveTo>
                  <a:lnTo>
                    <a:pt x="28384" y="53682"/>
                  </a:lnTo>
                  <a:lnTo>
                    <a:pt x="41871" y="101320"/>
                  </a:lnTo>
                  <a:lnTo>
                    <a:pt x="56756" y="101320"/>
                  </a:lnTo>
                  <a:lnTo>
                    <a:pt x="42838" y="53682"/>
                  </a:lnTo>
                  <a:close/>
                </a:path>
                <a:path w="57150" h="101600">
                  <a:moveTo>
                    <a:pt x="53781" y="14224"/>
                  </a:moveTo>
                  <a:lnTo>
                    <a:pt x="37249" y="14224"/>
                  </a:lnTo>
                  <a:lnTo>
                    <a:pt x="42570" y="19189"/>
                  </a:lnTo>
                  <a:lnTo>
                    <a:pt x="42570" y="35191"/>
                  </a:lnTo>
                  <a:lnTo>
                    <a:pt x="37973" y="39814"/>
                  </a:lnTo>
                  <a:lnTo>
                    <a:pt x="54126" y="39814"/>
                  </a:lnTo>
                  <a:lnTo>
                    <a:pt x="55841" y="35441"/>
                  </a:lnTo>
                  <a:lnTo>
                    <a:pt x="56769" y="27012"/>
                  </a:lnTo>
                  <a:lnTo>
                    <a:pt x="54845" y="15896"/>
                  </a:lnTo>
                  <a:lnTo>
                    <a:pt x="53781" y="14224"/>
                  </a:lnTo>
                  <a:close/>
                </a:path>
              </a:pathLst>
            </a:custGeom>
            <a:solidFill>
              <a:srgbClr val="FFFFFF"/>
            </a:solidFill>
          </p:spPr>
          <p:txBody>
            <a:bodyPr wrap="square" lIns="0" tIns="0" rIns="0" bIns="0" rtlCol="0">
              <a:prstTxWarp prst="textNoShape">
                <a:avLst/>
              </a:prstTxWarp>
              <a:noAutofit/>
            </a:bodyPr>
            <a:lstStyle/>
            <a:p>
              <a:endParaRPr lang="en-US"/>
            </a:p>
          </p:txBody>
        </p:sp>
        <p:pic>
          <p:nvPicPr>
            <p:cNvPr id="15" name="Image 24896">
              <a:extLst>
                <a:ext uri="{FF2B5EF4-FFF2-40B4-BE49-F238E27FC236}">
                  <a16:creationId xmlns:a16="http://schemas.microsoft.com/office/drawing/2014/main" id="{7348322D-B18F-317E-A6F0-8ACA6C8DAA97}"/>
                </a:ext>
              </a:extLst>
            </p:cNvPr>
            <p:cNvPicPr/>
            <p:nvPr/>
          </p:nvPicPr>
          <p:blipFill>
            <a:blip r:embed="rId6" cstate="print"/>
            <a:stretch>
              <a:fillRect/>
            </a:stretch>
          </p:blipFill>
          <p:spPr>
            <a:xfrm>
              <a:off x="148920" y="436545"/>
              <a:ext cx="137934" cy="206184"/>
            </a:xfrm>
            <a:prstGeom prst="rect">
              <a:avLst/>
            </a:prstGeom>
          </p:spPr>
        </p:pic>
        <p:pic>
          <p:nvPicPr>
            <p:cNvPr id="16" name="Image 24897">
              <a:extLst>
                <a:ext uri="{FF2B5EF4-FFF2-40B4-BE49-F238E27FC236}">
                  <a16:creationId xmlns:a16="http://schemas.microsoft.com/office/drawing/2014/main" id="{87264DBD-AA20-6B69-CDD5-FBADB267F006}"/>
                </a:ext>
              </a:extLst>
            </p:cNvPr>
            <p:cNvPicPr/>
            <p:nvPr/>
          </p:nvPicPr>
          <p:blipFill>
            <a:blip r:embed="rId7" cstate="print"/>
            <a:stretch>
              <a:fillRect/>
            </a:stretch>
          </p:blipFill>
          <p:spPr>
            <a:xfrm>
              <a:off x="327389" y="440095"/>
              <a:ext cx="137934" cy="206184"/>
            </a:xfrm>
            <a:prstGeom prst="rect">
              <a:avLst/>
            </a:prstGeom>
          </p:spPr>
        </p:pic>
        <p:pic>
          <p:nvPicPr>
            <p:cNvPr id="17" name="Image 24898">
              <a:extLst>
                <a:ext uri="{FF2B5EF4-FFF2-40B4-BE49-F238E27FC236}">
                  <a16:creationId xmlns:a16="http://schemas.microsoft.com/office/drawing/2014/main" id="{BDB1FE50-166C-1CB7-810C-D4C9A19C2AB0}"/>
                </a:ext>
              </a:extLst>
            </p:cNvPr>
            <p:cNvPicPr/>
            <p:nvPr/>
          </p:nvPicPr>
          <p:blipFill>
            <a:blip r:embed="rId8" cstate="print"/>
            <a:stretch>
              <a:fillRect/>
            </a:stretch>
          </p:blipFill>
          <p:spPr>
            <a:xfrm>
              <a:off x="159097" y="712378"/>
              <a:ext cx="79070" cy="101320"/>
            </a:xfrm>
            <a:prstGeom prst="rect">
              <a:avLst/>
            </a:prstGeom>
          </p:spPr>
        </p:pic>
        <p:pic>
          <p:nvPicPr>
            <p:cNvPr id="18" name="Image 24899">
              <a:extLst>
                <a:ext uri="{FF2B5EF4-FFF2-40B4-BE49-F238E27FC236}">
                  <a16:creationId xmlns:a16="http://schemas.microsoft.com/office/drawing/2014/main" id="{B84B9929-E37A-715F-05C6-7690F10C69BE}"/>
                </a:ext>
              </a:extLst>
            </p:cNvPr>
            <p:cNvPicPr/>
            <p:nvPr/>
          </p:nvPicPr>
          <p:blipFill>
            <a:blip r:embed="rId9" cstate="print"/>
            <a:stretch>
              <a:fillRect/>
            </a:stretch>
          </p:blipFill>
          <p:spPr>
            <a:xfrm>
              <a:off x="286815" y="712384"/>
              <a:ext cx="68961" cy="101307"/>
            </a:xfrm>
            <a:prstGeom prst="rect">
              <a:avLst/>
            </a:prstGeom>
          </p:spPr>
        </p:pic>
        <p:pic>
          <p:nvPicPr>
            <p:cNvPr id="19" name="Image 24900">
              <a:extLst>
                <a:ext uri="{FF2B5EF4-FFF2-40B4-BE49-F238E27FC236}">
                  <a16:creationId xmlns:a16="http://schemas.microsoft.com/office/drawing/2014/main" id="{13AC93DD-CF9B-3A95-8A14-98391ABD22D8}"/>
                </a:ext>
              </a:extLst>
            </p:cNvPr>
            <p:cNvPicPr/>
            <p:nvPr/>
          </p:nvPicPr>
          <p:blipFill>
            <a:blip r:embed="rId10" cstate="print"/>
            <a:stretch>
              <a:fillRect/>
            </a:stretch>
          </p:blipFill>
          <p:spPr>
            <a:xfrm>
              <a:off x="386177" y="712389"/>
              <a:ext cx="68960" cy="101307"/>
            </a:xfrm>
            <a:prstGeom prst="rect">
              <a:avLst/>
            </a:prstGeom>
          </p:spPr>
        </p:pic>
      </p:grpSp>
      <p:sp>
        <p:nvSpPr>
          <p:cNvPr id="98" name="TextBox 97">
            <a:extLst>
              <a:ext uri="{FF2B5EF4-FFF2-40B4-BE49-F238E27FC236}">
                <a16:creationId xmlns:a16="http://schemas.microsoft.com/office/drawing/2014/main" id="{45E117A3-F159-BA45-C6D3-A25D4D4A9348}"/>
              </a:ext>
            </a:extLst>
          </p:cNvPr>
          <p:cNvSpPr txBox="1"/>
          <p:nvPr/>
        </p:nvSpPr>
        <p:spPr>
          <a:xfrm>
            <a:off x="1501643" y="3201239"/>
            <a:ext cx="684708" cy="369332"/>
          </a:xfrm>
          <a:prstGeom prst="rect">
            <a:avLst/>
          </a:prstGeom>
          <a:noFill/>
        </p:spPr>
        <p:txBody>
          <a:bodyPr wrap="square" rtlCol="0">
            <a:spAutoFit/>
          </a:bodyPr>
          <a:lstStyle/>
          <a:p>
            <a:r>
              <a:rPr lang="en-US" dirty="0"/>
              <a:t>I1-1</a:t>
            </a:r>
          </a:p>
        </p:txBody>
      </p:sp>
      <p:grpSp>
        <p:nvGrpSpPr>
          <p:cNvPr id="20" name="Group 19" descr="A horizontal rectangular green sign with a white border and the words &quot;Texas&quot; and &quot;STATE LINE&quot; in white on two lines.">
            <a:extLst>
              <a:ext uri="{FF2B5EF4-FFF2-40B4-BE49-F238E27FC236}">
                <a16:creationId xmlns:a16="http://schemas.microsoft.com/office/drawing/2014/main" id="{5F36FBF4-D7B7-5BA9-F6F8-036DAAB5CBE1}"/>
              </a:ext>
            </a:extLst>
          </p:cNvPr>
          <p:cNvGrpSpPr>
            <a:grpSpLocks/>
          </p:cNvGrpSpPr>
          <p:nvPr/>
        </p:nvGrpSpPr>
        <p:grpSpPr>
          <a:xfrm>
            <a:off x="2475284" y="2188893"/>
            <a:ext cx="1028639" cy="783745"/>
            <a:chOff x="0" y="0"/>
            <a:chExt cx="766445" cy="462280"/>
          </a:xfrm>
        </p:grpSpPr>
        <p:sp>
          <p:nvSpPr>
            <p:cNvPr id="21" name="Graphic 24902">
              <a:extLst>
                <a:ext uri="{FF2B5EF4-FFF2-40B4-BE49-F238E27FC236}">
                  <a16:creationId xmlns:a16="http://schemas.microsoft.com/office/drawing/2014/main" id="{BB278446-5E65-004C-781D-73518831B36F}"/>
                </a:ext>
              </a:extLst>
            </p:cNvPr>
            <p:cNvSpPr/>
            <p:nvPr/>
          </p:nvSpPr>
          <p:spPr>
            <a:xfrm>
              <a:off x="0" y="0"/>
              <a:ext cx="766445" cy="462280"/>
            </a:xfrm>
            <a:custGeom>
              <a:avLst/>
              <a:gdLst/>
              <a:ahLst/>
              <a:cxnLst/>
              <a:rect l="l" t="t" r="r" b="b"/>
              <a:pathLst>
                <a:path w="766445" h="462280">
                  <a:moveTo>
                    <a:pt x="725043" y="0"/>
                  </a:moveTo>
                  <a:lnTo>
                    <a:pt x="41160" y="0"/>
                  </a:lnTo>
                  <a:lnTo>
                    <a:pt x="25154" y="3240"/>
                  </a:lnTo>
                  <a:lnTo>
                    <a:pt x="12069" y="12071"/>
                  </a:lnTo>
                  <a:lnTo>
                    <a:pt x="3239" y="25160"/>
                  </a:lnTo>
                  <a:lnTo>
                    <a:pt x="0" y="41173"/>
                  </a:lnTo>
                  <a:lnTo>
                    <a:pt x="0" y="421106"/>
                  </a:lnTo>
                  <a:lnTo>
                    <a:pt x="3239" y="437112"/>
                  </a:lnTo>
                  <a:lnTo>
                    <a:pt x="12069" y="450197"/>
                  </a:lnTo>
                  <a:lnTo>
                    <a:pt x="25154" y="459027"/>
                  </a:lnTo>
                  <a:lnTo>
                    <a:pt x="41160" y="462267"/>
                  </a:lnTo>
                  <a:lnTo>
                    <a:pt x="725043" y="462267"/>
                  </a:lnTo>
                  <a:lnTo>
                    <a:pt x="740730" y="459092"/>
                  </a:lnTo>
                  <a:lnTo>
                    <a:pt x="41160" y="459092"/>
                  </a:lnTo>
                  <a:lnTo>
                    <a:pt x="26411" y="456094"/>
                  </a:lnTo>
                  <a:lnTo>
                    <a:pt x="14333" y="447933"/>
                  </a:lnTo>
                  <a:lnTo>
                    <a:pt x="6172" y="435855"/>
                  </a:lnTo>
                  <a:lnTo>
                    <a:pt x="3175" y="421106"/>
                  </a:lnTo>
                  <a:lnTo>
                    <a:pt x="3175" y="41173"/>
                  </a:lnTo>
                  <a:lnTo>
                    <a:pt x="6172" y="26417"/>
                  </a:lnTo>
                  <a:lnTo>
                    <a:pt x="14333" y="14335"/>
                  </a:lnTo>
                  <a:lnTo>
                    <a:pt x="26411" y="6172"/>
                  </a:lnTo>
                  <a:lnTo>
                    <a:pt x="41160" y="3175"/>
                  </a:lnTo>
                  <a:lnTo>
                    <a:pt x="740729" y="3175"/>
                  </a:lnTo>
                  <a:lnTo>
                    <a:pt x="725043" y="0"/>
                  </a:lnTo>
                  <a:close/>
                </a:path>
                <a:path w="766445" h="462280">
                  <a:moveTo>
                    <a:pt x="740729" y="3175"/>
                  </a:moveTo>
                  <a:lnTo>
                    <a:pt x="725043" y="3175"/>
                  </a:lnTo>
                  <a:lnTo>
                    <a:pt x="739793" y="6172"/>
                  </a:lnTo>
                  <a:lnTo>
                    <a:pt x="751876" y="14335"/>
                  </a:lnTo>
                  <a:lnTo>
                    <a:pt x="760042" y="26417"/>
                  </a:lnTo>
                  <a:lnTo>
                    <a:pt x="763041" y="41173"/>
                  </a:lnTo>
                  <a:lnTo>
                    <a:pt x="763041" y="421106"/>
                  </a:lnTo>
                  <a:lnTo>
                    <a:pt x="760042" y="435855"/>
                  </a:lnTo>
                  <a:lnTo>
                    <a:pt x="751876" y="447933"/>
                  </a:lnTo>
                  <a:lnTo>
                    <a:pt x="739793" y="456094"/>
                  </a:lnTo>
                  <a:lnTo>
                    <a:pt x="725043" y="459092"/>
                  </a:lnTo>
                  <a:lnTo>
                    <a:pt x="740730" y="459092"/>
                  </a:lnTo>
                  <a:lnTo>
                    <a:pt x="741050" y="459027"/>
                  </a:lnTo>
                  <a:lnTo>
                    <a:pt x="754140" y="450197"/>
                  </a:lnTo>
                  <a:lnTo>
                    <a:pt x="762974" y="437112"/>
                  </a:lnTo>
                  <a:lnTo>
                    <a:pt x="766216" y="421106"/>
                  </a:lnTo>
                  <a:lnTo>
                    <a:pt x="766216" y="41173"/>
                  </a:lnTo>
                  <a:lnTo>
                    <a:pt x="762974" y="25160"/>
                  </a:lnTo>
                  <a:lnTo>
                    <a:pt x="754140" y="12071"/>
                  </a:lnTo>
                  <a:lnTo>
                    <a:pt x="741050" y="3240"/>
                  </a:lnTo>
                  <a:lnTo>
                    <a:pt x="740729" y="3175"/>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22" name="Graphic 24903">
              <a:extLst>
                <a:ext uri="{FF2B5EF4-FFF2-40B4-BE49-F238E27FC236}">
                  <a16:creationId xmlns:a16="http://schemas.microsoft.com/office/drawing/2014/main" id="{4F10A3CB-6F17-EC32-6E37-02E423E1F758}"/>
                </a:ext>
              </a:extLst>
            </p:cNvPr>
            <p:cNvSpPr/>
            <p:nvPr/>
          </p:nvSpPr>
          <p:spPr>
            <a:xfrm>
              <a:off x="15839" y="15836"/>
              <a:ext cx="734695" cy="431165"/>
            </a:xfrm>
            <a:custGeom>
              <a:avLst/>
              <a:gdLst/>
              <a:ahLst/>
              <a:cxnLst/>
              <a:rect l="l" t="t" r="r" b="b"/>
              <a:pathLst>
                <a:path w="734695" h="431165">
                  <a:moveTo>
                    <a:pt x="709206" y="0"/>
                  </a:moveTo>
                  <a:lnTo>
                    <a:pt x="25323" y="0"/>
                  </a:lnTo>
                  <a:lnTo>
                    <a:pt x="15473" y="1994"/>
                  </a:lnTo>
                  <a:lnTo>
                    <a:pt x="7423" y="7429"/>
                  </a:lnTo>
                  <a:lnTo>
                    <a:pt x="1992" y="15484"/>
                  </a:lnTo>
                  <a:lnTo>
                    <a:pt x="0" y="25336"/>
                  </a:lnTo>
                  <a:lnTo>
                    <a:pt x="0" y="405269"/>
                  </a:lnTo>
                  <a:lnTo>
                    <a:pt x="1992" y="415114"/>
                  </a:lnTo>
                  <a:lnTo>
                    <a:pt x="7423" y="423165"/>
                  </a:lnTo>
                  <a:lnTo>
                    <a:pt x="15473" y="428599"/>
                  </a:lnTo>
                  <a:lnTo>
                    <a:pt x="25323" y="430593"/>
                  </a:lnTo>
                  <a:lnTo>
                    <a:pt x="709206" y="430593"/>
                  </a:lnTo>
                  <a:lnTo>
                    <a:pt x="719056" y="428599"/>
                  </a:lnTo>
                  <a:lnTo>
                    <a:pt x="727106" y="423165"/>
                  </a:lnTo>
                  <a:lnTo>
                    <a:pt x="732537" y="415114"/>
                  </a:lnTo>
                  <a:lnTo>
                    <a:pt x="734529" y="405269"/>
                  </a:lnTo>
                  <a:lnTo>
                    <a:pt x="734529" y="25336"/>
                  </a:lnTo>
                  <a:lnTo>
                    <a:pt x="732537" y="15484"/>
                  </a:lnTo>
                  <a:lnTo>
                    <a:pt x="727106" y="7429"/>
                  </a:lnTo>
                  <a:lnTo>
                    <a:pt x="719056" y="1994"/>
                  </a:lnTo>
                  <a:lnTo>
                    <a:pt x="709206" y="0"/>
                  </a:lnTo>
                  <a:close/>
                </a:path>
              </a:pathLst>
            </a:custGeom>
            <a:solidFill>
              <a:srgbClr val="006F51"/>
            </a:solidFill>
          </p:spPr>
          <p:txBody>
            <a:bodyPr wrap="square" lIns="0" tIns="0" rIns="0" bIns="0" rtlCol="0">
              <a:prstTxWarp prst="textNoShape">
                <a:avLst/>
              </a:prstTxWarp>
              <a:noAutofit/>
            </a:bodyPr>
            <a:lstStyle/>
            <a:p>
              <a:endParaRPr lang="en-US"/>
            </a:p>
          </p:txBody>
        </p:sp>
        <p:pic>
          <p:nvPicPr>
            <p:cNvPr id="23" name="Image 24904">
              <a:extLst>
                <a:ext uri="{FF2B5EF4-FFF2-40B4-BE49-F238E27FC236}">
                  <a16:creationId xmlns:a16="http://schemas.microsoft.com/office/drawing/2014/main" id="{6805A9E1-0FF7-CC37-D78C-5E37BE8EAEDE}"/>
                </a:ext>
              </a:extLst>
            </p:cNvPr>
            <p:cNvPicPr/>
            <p:nvPr/>
          </p:nvPicPr>
          <p:blipFill>
            <a:blip r:embed="rId11" cstate="print"/>
            <a:stretch>
              <a:fillRect/>
            </a:stretch>
          </p:blipFill>
          <p:spPr>
            <a:xfrm>
              <a:off x="213827" y="104485"/>
              <a:ext cx="338555" cy="102743"/>
            </a:xfrm>
            <a:prstGeom prst="rect">
              <a:avLst/>
            </a:prstGeom>
          </p:spPr>
        </p:pic>
        <p:pic>
          <p:nvPicPr>
            <p:cNvPr id="24" name="Image 24905">
              <a:extLst>
                <a:ext uri="{FF2B5EF4-FFF2-40B4-BE49-F238E27FC236}">
                  <a16:creationId xmlns:a16="http://schemas.microsoft.com/office/drawing/2014/main" id="{B817F8B4-8A65-CE89-7D7D-E4C75A9E3169}"/>
                </a:ext>
              </a:extLst>
            </p:cNvPr>
            <p:cNvPicPr/>
            <p:nvPr/>
          </p:nvPicPr>
          <p:blipFill>
            <a:blip r:embed="rId12" cstate="print"/>
            <a:stretch>
              <a:fillRect/>
            </a:stretch>
          </p:blipFill>
          <p:spPr>
            <a:xfrm>
              <a:off x="99928" y="280578"/>
              <a:ext cx="284342" cy="78536"/>
            </a:xfrm>
            <a:prstGeom prst="rect">
              <a:avLst/>
            </a:prstGeom>
          </p:spPr>
        </p:pic>
        <p:pic>
          <p:nvPicPr>
            <p:cNvPr id="25" name="Image 24906">
              <a:extLst>
                <a:ext uri="{FF2B5EF4-FFF2-40B4-BE49-F238E27FC236}">
                  <a16:creationId xmlns:a16="http://schemas.microsoft.com/office/drawing/2014/main" id="{C2144728-2373-DA59-701A-E8FB7DD63D48}"/>
                </a:ext>
              </a:extLst>
            </p:cNvPr>
            <p:cNvPicPr/>
            <p:nvPr/>
          </p:nvPicPr>
          <p:blipFill>
            <a:blip r:embed="rId13" cstate="print"/>
            <a:stretch>
              <a:fillRect/>
            </a:stretch>
          </p:blipFill>
          <p:spPr>
            <a:xfrm>
              <a:off x="460258" y="281853"/>
              <a:ext cx="206023" cy="75985"/>
            </a:xfrm>
            <a:prstGeom prst="rect">
              <a:avLst/>
            </a:prstGeom>
          </p:spPr>
        </p:pic>
      </p:grpSp>
      <p:sp>
        <p:nvSpPr>
          <p:cNvPr id="99" name="TextBox 98">
            <a:extLst>
              <a:ext uri="{FF2B5EF4-FFF2-40B4-BE49-F238E27FC236}">
                <a16:creationId xmlns:a16="http://schemas.microsoft.com/office/drawing/2014/main" id="{A224DC9D-2423-B833-5FF3-26CF5D3811B6}"/>
              </a:ext>
            </a:extLst>
          </p:cNvPr>
          <p:cNvSpPr txBox="1"/>
          <p:nvPr/>
        </p:nvSpPr>
        <p:spPr>
          <a:xfrm>
            <a:off x="2679520" y="2927944"/>
            <a:ext cx="632720" cy="369332"/>
          </a:xfrm>
          <a:prstGeom prst="rect">
            <a:avLst/>
          </a:prstGeom>
          <a:noFill/>
        </p:spPr>
        <p:txBody>
          <a:bodyPr wrap="square" rtlCol="0">
            <a:spAutoFit/>
          </a:bodyPr>
          <a:lstStyle/>
          <a:p>
            <a:r>
              <a:rPr lang="en-US"/>
              <a:t>I2-1</a:t>
            </a:r>
          </a:p>
        </p:txBody>
      </p:sp>
      <p:grpSp>
        <p:nvGrpSpPr>
          <p:cNvPr id="26" name="Group 25" descr="A horizontal rectangular green sign with a white border and the words &quot;Brazos River&quot; in white on two lines.">
            <a:extLst>
              <a:ext uri="{FF2B5EF4-FFF2-40B4-BE49-F238E27FC236}">
                <a16:creationId xmlns:a16="http://schemas.microsoft.com/office/drawing/2014/main" id="{CAEA350D-8885-25DF-CEA1-F7BBA3E86568}"/>
              </a:ext>
            </a:extLst>
          </p:cNvPr>
          <p:cNvGrpSpPr>
            <a:grpSpLocks/>
          </p:cNvGrpSpPr>
          <p:nvPr/>
        </p:nvGrpSpPr>
        <p:grpSpPr>
          <a:xfrm>
            <a:off x="3700776" y="2215741"/>
            <a:ext cx="1153294" cy="706756"/>
            <a:chOff x="0" y="0"/>
            <a:chExt cx="690245" cy="462280"/>
          </a:xfrm>
        </p:grpSpPr>
        <p:sp>
          <p:nvSpPr>
            <p:cNvPr id="27" name="Graphic 24908">
              <a:extLst>
                <a:ext uri="{FF2B5EF4-FFF2-40B4-BE49-F238E27FC236}">
                  <a16:creationId xmlns:a16="http://schemas.microsoft.com/office/drawing/2014/main" id="{6946262A-511D-13AD-5FA1-074A678E09FD}"/>
                </a:ext>
              </a:extLst>
            </p:cNvPr>
            <p:cNvSpPr/>
            <p:nvPr/>
          </p:nvSpPr>
          <p:spPr>
            <a:xfrm>
              <a:off x="0" y="0"/>
              <a:ext cx="690245" cy="462280"/>
            </a:xfrm>
            <a:custGeom>
              <a:avLst/>
              <a:gdLst/>
              <a:ahLst/>
              <a:cxnLst/>
              <a:rect l="l" t="t" r="r" b="b"/>
              <a:pathLst>
                <a:path w="690245" h="462280">
                  <a:moveTo>
                    <a:pt x="649058" y="0"/>
                  </a:moveTo>
                  <a:lnTo>
                    <a:pt x="41160" y="0"/>
                  </a:lnTo>
                  <a:lnTo>
                    <a:pt x="25154" y="3240"/>
                  </a:lnTo>
                  <a:lnTo>
                    <a:pt x="12069" y="12071"/>
                  </a:lnTo>
                  <a:lnTo>
                    <a:pt x="3239" y="25160"/>
                  </a:lnTo>
                  <a:lnTo>
                    <a:pt x="0" y="41173"/>
                  </a:lnTo>
                  <a:lnTo>
                    <a:pt x="0" y="421106"/>
                  </a:lnTo>
                  <a:lnTo>
                    <a:pt x="3239" y="437112"/>
                  </a:lnTo>
                  <a:lnTo>
                    <a:pt x="12069" y="450197"/>
                  </a:lnTo>
                  <a:lnTo>
                    <a:pt x="25154" y="459027"/>
                  </a:lnTo>
                  <a:lnTo>
                    <a:pt x="41160" y="462267"/>
                  </a:lnTo>
                  <a:lnTo>
                    <a:pt x="649058" y="462267"/>
                  </a:lnTo>
                  <a:lnTo>
                    <a:pt x="664746" y="459092"/>
                  </a:lnTo>
                  <a:lnTo>
                    <a:pt x="41160" y="459092"/>
                  </a:lnTo>
                  <a:lnTo>
                    <a:pt x="26374" y="456107"/>
                  </a:lnTo>
                  <a:lnTo>
                    <a:pt x="14300" y="447967"/>
                  </a:lnTo>
                  <a:lnTo>
                    <a:pt x="6159" y="435892"/>
                  </a:lnTo>
                  <a:lnTo>
                    <a:pt x="3174" y="421106"/>
                  </a:lnTo>
                  <a:lnTo>
                    <a:pt x="3174" y="41173"/>
                  </a:lnTo>
                  <a:lnTo>
                    <a:pt x="6159" y="26379"/>
                  </a:lnTo>
                  <a:lnTo>
                    <a:pt x="14300" y="14301"/>
                  </a:lnTo>
                  <a:lnTo>
                    <a:pt x="26374" y="6160"/>
                  </a:lnTo>
                  <a:lnTo>
                    <a:pt x="41160" y="3175"/>
                  </a:lnTo>
                  <a:lnTo>
                    <a:pt x="664745" y="3175"/>
                  </a:lnTo>
                  <a:lnTo>
                    <a:pt x="649058" y="0"/>
                  </a:lnTo>
                  <a:close/>
                </a:path>
                <a:path w="690245" h="462280">
                  <a:moveTo>
                    <a:pt x="664745" y="3175"/>
                  </a:moveTo>
                  <a:lnTo>
                    <a:pt x="649058" y="3175"/>
                  </a:lnTo>
                  <a:lnTo>
                    <a:pt x="663847" y="6160"/>
                  </a:lnTo>
                  <a:lnTo>
                    <a:pt x="675925" y="14301"/>
                  </a:lnTo>
                  <a:lnTo>
                    <a:pt x="684070" y="26379"/>
                  </a:lnTo>
                  <a:lnTo>
                    <a:pt x="687057" y="41173"/>
                  </a:lnTo>
                  <a:lnTo>
                    <a:pt x="687057" y="421106"/>
                  </a:lnTo>
                  <a:lnTo>
                    <a:pt x="684070" y="435892"/>
                  </a:lnTo>
                  <a:lnTo>
                    <a:pt x="675925" y="447967"/>
                  </a:lnTo>
                  <a:lnTo>
                    <a:pt x="663847" y="456107"/>
                  </a:lnTo>
                  <a:lnTo>
                    <a:pt x="649058" y="459092"/>
                  </a:lnTo>
                  <a:lnTo>
                    <a:pt x="664746" y="459092"/>
                  </a:lnTo>
                  <a:lnTo>
                    <a:pt x="665066" y="459027"/>
                  </a:lnTo>
                  <a:lnTo>
                    <a:pt x="678156" y="450197"/>
                  </a:lnTo>
                  <a:lnTo>
                    <a:pt x="686990" y="437112"/>
                  </a:lnTo>
                  <a:lnTo>
                    <a:pt x="690232" y="421106"/>
                  </a:lnTo>
                  <a:lnTo>
                    <a:pt x="690232" y="41173"/>
                  </a:lnTo>
                  <a:lnTo>
                    <a:pt x="686990" y="25160"/>
                  </a:lnTo>
                  <a:lnTo>
                    <a:pt x="678156" y="12071"/>
                  </a:lnTo>
                  <a:lnTo>
                    <a:pt x="665066" y="3240"/>
                  </a:lnTo>
                  <a:lnTo>
                    <a:pt x="664745" y="3175"/>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28" name="Graphic 24909">
              <a:extLst>
                <a:ext uri="{FF2B5EF4-FFF2-40B4-BE49-F238E27FC236}">
                  <a16:creationId xmlns:a16="http://schemas.microsoft.com/office/drawing/2014/main" id="{CF467E9E-F444-7882-D4B9-9C82127D6054}"/>
                </a:ext>
              </a:extLst>
            </p:cNvPr>
            <p:cNvSpPr/>
            <p:nvPr/>
          </p:nvSpPr>
          <p:spPr>
            <a:xfrm>
              <a:off x="15841" y="15836"/>
              <a:ext cx="659130" cy="431165"/>
            </a:xfrm>
            <a:custGeom>
              <a:avLst/>
              <a:gdLst/>
              <a:ahLst/>
              <a:cxnLst/>
              <a:rect l="l" t="t" r="r" b="b"/>
              <a:pathLst>
                <a:path w="659130" h="431165">
                  <a:moveTo>
                    <a:pt x="633222" y="0"/>
                  </a:moveTo>
                  <a:lnTo>
                    <a:pt x="25323" y="0"/>
                  </a:lnTo>
                  <a:lnTo>
                    <a:pt x="15473" y="1994"/>
                  </a:lnTo>
                  <a:lnTo>
                    <a:pt x="7423" y="7429"/>
                  </a:lnTo>
                  <a:lnTo>
                    <a:pt x="1992" y="15484"/>
                  </a:lnTo>
                  <a:lnTo>
                    <a:pt x="0" y="25336"/>
                  </a:lnTo>
                  <a:lnTo>
                    <a:pt x="0" y="405269"/>
                  </a:lnTo>
                  <a:lnTo>
                    <a:pt x="1992" y="415114"/>
                  </a:lnTo>
                  <a:lnTo>
                    <a:pt x="7423" y="423165"/>
                  </a:lnTo>
                  <a:lnTo>
                    <a:pt x="15473" y="428599"/>
                  </a:lnTo>
                  <a:lnTo>
                    <a:pt x="25323" y="430593"/>
                  </a:lnTo>
                  <a:lnTo>
                    <a:pt x="633222" y="430593"/>
                  </a:lnTo>
                  <a:lnTo>
                    <a:pt x="643067" y="428599"/>
                  </a:lnTo>
                  <a:lnTo>
                    <a:pt x="651117" y="423165"/>
                  </a:lnTo>
                  <a:lnTo>
                    <a:pt x="656551" y="415114"/>
                  </a:lnTo>
                  <a:lnTo>
                    <a:pt x="658545" y="405269"/>
                  </a:lnTo>
                  <a:lnTo>
                    <a:pt x="658545" y="25336"/>
                  </a:lnTo>
                  <a:lnTo>
                    <a:pt x="656551" y="15484"/>
                  </a:lnTo>
                  <a:lnTo>
                    <a:pt x="651117" y="7429"/>
                  </a:lnTo>
                  <a:lnTo>
                    <a:pt x="643067" y="1994"/>
                  </a:lnTo>
                  <a:lnTo>
                    <a:pt x="633222" y="0"/>
                  </a:lnTo>
                  <a:close/>
                </a:path>
              </a:pathLst>
            </a:custGeom>
            <a:solidFill>
              <a:srgbClr val="006F51"/>
            </a:solidFill>
          </p:spPr>
          <p:txBody>
            <a:bodyPr wrap="square" lIns="0" tIns="0" rIns="0" bIns="0" rtlCol="0">
              <a:prstTxWarp prst="textNoShape">
                <a:avLst/>
              </a:prstTxWarp>
              <a:noAutofit/>
            </a:bodyPr>
            <a:lstStyle/>
            <a:p>
              <a:endParaRPr lang="en-US"/>
            </a:p>
          </p:txBody>
        </p:sp>
        <p:pic>
          <p:nvPicPr>
            <p:cNvPr id="29" name="Image 24910">
              <a:extLst>
                <a:ext uri="{FF2B5EF4-FFF2-40B4-BE49-F238E27FC236}">
                  <a16:creationId xmlns:a16="http://schemas.microsoft.com/office/drawing/2014/main" id="{508A0A06-8A08-5F85-E724-27F46D900D1C}"/>
                </a:ext>
              </a:extLst>
            </p:cNvPr>
            <p:cNvPicPr/>
            <p:nvPr/>
          </p:nvPicPr>
          <p:blipFill>
            <a:blip r:embed="rId14" cstate="print"/>
            <a:stretch>
              <a:fillRect/>
            </a:stretch>
          </p:blipFill>
          <p:spPr>
            <a:xfrm>
              <a:off x="142110" y="91829"/>
              <a:ext cx="68973" cy="101307"/>
            </a:xfrm>
            <a:prstGeom prst="rect">
              <a:avLst/>
            </a:prstGeom>
          </p:spPr>
        </p:pic>
        <p:pic>
          <p:nvPicPr>
            <p:cNvPr id="30" name="Image 24911">
              <a:extLst>
                <a:ext uri="{FF2B5EF4-FFF2-40B4-BE49-F238E27FC236}">
                  <a16:creationId xmlns:a16="http://schemas.microsoft.com/office/drawing/2014/main" id="{78F598C2-90F3-D05B-ED6B-152D498C4A2E}"/>
                </a:ext>
              </a:extLst>
            </p:cNvPr>
            <p:cNvPicPr/>
            <p:nvPr/>
          </p:nvPicPr>
          <p:blipFill>
            <a:blip r:embed="rId15" cstate="print"/>
            <a:stretch>
              <a:fillRect/>
            </a:stretch>
          </p:blipFill>
          <p:spPr>
            <a:xfrm>
              <a:off x="233889" y="117280"/>
              <a:ext cx="314217" cy="77285"/>
            </a:xfrm>
            <a:prstGeom prst="rect">
              <a:avLst/>
            </a:prstGeom>
          </p:spPr>
        </p:pic>
        <p:pic>
          <p:nvPicPr>
            <p:cNvPr id="31" name="Image 24912">
              <a:extLst>
                <a:ext uri="{FF2B5EF4-FFF2-40B4-BE49-F238E27FC236}">
                  <a16:creationId xmlns:a16="http://schemas.microsoft.com/office/drawing/2014/main" id="{8E19914C-98F2-13A8-F8BC-F4D844B52BC5}"/>
                </a:ext>
              </a:extLst>
            </p:cNvPr>
            <p:cNvPicPr/>
            <p:nvPr/>
          </p:nvPicPr>
          <p:blipFill>
            <a:blip r:embed="rId16" cstate="print"/>
            <a:stretch>
              <a:fillRect/>
            </a:stretch>
          </p:blipFill>
          <p:spPr>
            <a:xfrm>
              <a:off x="180341" y="269128"/>
              <a:ext cx="68973" cy="101320"/>
            </a:xfrm>
            <a:prstGeom prst="rect">
              <a:avLst/>
            </a:prstGeom>
          </p:spPr>
        </p:pic>
        <p:pic>
          <p:nvPicPr>
            <p:cNvPr id="32" name="Image 24913">
              <a:extLst>
                <a:ext uri="{FF2B5EF4-FFF2-40B4-BE49-F238E27FC236}">
                  <a16:creationId xmlns:a16="http://schemas.microsoft.com/office/drawing/2014/main" id="{B0AEC647-AF3D-86D5-5834-7AC7F3025661}"/>
                </a:ext>
              </a:extLst>
            </p:cNvPr>
            <p:cNvPicPr/>
            <p:nvPr/>
          </p:nvPicPr>
          <p:blipFill>
            <a:blip r:embed="rId17" cstate="print"/>
            <a:stretch>
              <a:fillRect/>
            </a:stretch>
          </p:blipFill>
          <p:spPr>
            <a:xfrm>
              <a:off x="271462" y="267256"/>
              <a:ext cx="178611" cy="104611"/>
            </a:xfrm>
            <a:prstGeom prst="rect">
              <a:avLst/>
            </a:prstGeom>
          </p:spPr>
        </p:pic>
        <p:sp>
          <p:nvSpPr>
            <p:cNvPr id="33" name="Graphic 24914">
              <a:extLst>
                <a:ext uri="{FF2B5EF4-FFF2-40B4-BE49-F238E27FC236}">
                  <a16:creationId xmlns:a16="http://schemas.microsoft.com/office/drawing/2014/main" id="{6C18615A-EAEB-6EA4-8326-A21014DA0FC5}"/>
                </a:ext>
              </a:extLst>
            </p:cNvPr>
            <p:cNvSpPr/>
            <p:nvPr/>
          </p:nvSpPr>
          <p:spPr>
            <a:xfrm>
              <a:off x="471359" y="294645"/>
              <a:ext cx="38735" cy="76200"/>
            </a:xfrm>
            <a:custGeom>
              <a:avLst/>
              <a:gdLst/>
              <a:ahLst/>
              <a:cxnLst/>
              <a:rect l="l" t="t" r="r" b="b"/>
              <a:pathLst>
                <a:path w="38735" h="76200">
                  <a:moveTo>
                    <a:pt x="33388" y="0"/>
                  </a:moveTo>
                  <a:lnTo>
                    <a:pt x="22110" y="0"/>
                  </a:lnTo>
                  <a:lnTo>
                    <a:pt x="20332" y="1790"/>
                  </a:lnTo>
                  <a:lnTo>
                    <a:pt x="16408" y="5346"/>
                  </a:lnTo>
                  <a:lnTo>
                    <a:pt x="16408" y="1790"/>
                  </a:lnTo>
                  <a:lnTo>
                    <a:pt x="0" y="1790"/>
                  </a:lnTo>
                  <a:lnTo>
                    <a:pt x="0" y="75793"/>
                  </a:lnTo>
                  <a:lnTo>
                    <a:pt x="16408" y="75793"/>
                  </a:lnTo>
                  <a:lnTo>
                    <a:pt x="16408" y="20218"/>
                  </a:lnTo>
                  <a:lnTo>
                    <a:pt x="17475" y="14935"/>
                  </a:lnTo>
                  <a:lnTo>
                    <a:pt x="26746" y="14935"/>
                  </a:lnTo>
                  <a:lnTo>
                    <a:pt x="30645" y="14935"/>
                  </a:lnTo>
                  <a:lnTo>
                    <a:pt x="36385" y="19215"/>
                  </a:lnTo>
                  <a:lnTo>
                    <a:pt x="38519" y="4991"/>
                  </a:lnTo>
                  <a:lnTo>
                    <a:pt x="36029" y="2146"/>
                  </a:lnTo>
                  <a:lnTo>
                    <a:pt x="33388" y="0"/>
                  </a:lnTo>
                  <a:close/>
                </a:path>
              </a:pathLst>
            </a:custGeom>
            <a:solidFill>
              <a:srgbClr val="FFFFFF"/>
            </a:solidFill>
          </p:spPr>
          <p:txBody>
            <a:bodyPr wrap="square" lIns="0" tIns="0" rIns="0" bIns="0" rtlCol="0">
              <a:prstTxWarp prst="textNoShape">
                <a:avLst/>
              </a:prstTxWarp>
              <a:noAutofit/>
            </a:bodyPr>
            <a:lstStyle/>
            <a:p>
              <a:endParaRPr lang="en-US"/>
            </a:p>
          </p:txBody>
        </p:sp>
      </p:grpSp>
      <p:sp>
        <p:nvSpPr>
          <p:cNvPr id="100" name="TextBox 99">
            <a:extLst>
              <a:ext uri="{FF2B5EF4-FFF2-40B4-BE49-F238E27FC236}">
                <a16:creationId xmlns:a16="http://schemas.microsoft.com/office/drawing/2014/main" id="{0F600933-B0DD-0F32-0983-6648F8182BE9}"/>
              </a:ext>
            </a:extLst>
          </p:cNvPr>
          <p:cNvSpPr txBox="1"/>
          <p:nvPr/>
        </p:nvSpPr>
        <p:spPr>
          <a:xfrm>
            <a:off x="3941780" y="2900140"/>
            <a:ext cx="824586" cy="369332"/>
          </a:xfrm>
          <a:prstGeom prst="rect">
            <a:avLst/>
          </a:prstGeom>
          <a:noFill/>
        </p:spPr>
        <p:txBody>
          <a:bodyPr wrap="square" rtlCol="0">
            <a:spAutoFit/>
          </a:bodyPr>
          <a:lstStyle/>
          <a:p>
            <a:r>
              <a:rPr lang="en-US"/>
              <a:t>I2-2</a:t>
            </a:r>
          </a:p>
        </p:txBody>
      </p:sp>
      <p:grpSp>
        <p:nvGrpSpPr>
          <p:cNvPr id="34" name="Group 33" descr="A green square sign with a white border and a symbol of an airplane in white. ">
            <a:extLst>
              <a:ext uri="{FF2B5EF4-FFF2-40B4-BE49-F238E27FC236}">
                <a16:creationId xmlns:a16="http://schemas.microsoft.com/office/drawing/2014/main" id="{C4F9B5CA-B907-6B48-AA7A-BCF17F4AD23D}"/>
              </a:ext>
            </a:extLst>
          </p:cNvPr>
          <p:cNvGrpSpPr>
            <a:grpSpLocks/>
          </p:cNvGrpSpPr>
          <p:nvPr/>
        </p:nvGrpSpPr>
        <p:grpSpPr>
          <a:xfrm>
            <a:off x="5180995" y="2085397"/>
            <a:ext cx="897362" cy="957429"/>
            <a:chOff x="0" y="0"/>
            <a:chExt cx="614680" cy="614680"/>
          </a:xfrm>
        </p:grpSpPr>
        <p:sp>
          <p:nvSpPr>
            <p:cNvPr id="35" name="Graphic 24916">
              <a:extLst>
                <a:ext uri="{FF2B5EF4-FFF2-40B4-BE49-F238E27FC236}">
                  <a16:creationId xmlns:a16="http://schemas.microsoft.com/office/drawing/2014/main" id="{71F69CD1-B407-2611-4BC9-0D6164291BD9}"/>
                </a:ext>
              </a:extLst>
            </p:cNvPr>
            <p:cNvSpPr/>
            <p:nvPr/>
          </p:nvSpPr>
          <p:spPr>
            <a:xfrm>
              <a:off x="0" y="0"/>
              <a:ext cx="614680" cy="614680"/>
            </a:xfrm>
            <a:custGeom>
              <a:avLst/>
              <a:gdLst/>
              <a:ahLst/>
              <a:cxnLst/>
              <a:rect l="l" t="t" r="r" b="b"/>
              <a:pathLst>
                <a:path w="614680" h="614680">
                  <a:moveTo>
                    <a:pt x="573074" y="0"/>
                  </a:moveTo>
                  <a:lnTo>
                    <a:pt x="41173" y="0"/>
                  </a:lnTo>
                  <a:lnTo>
                    <a:pt x="25160" y="3240"/>
                  </a:lnTo>
                  <a:lnTo>
                    <a:pt x="12071" y="12071"/>
                  </a:lnTo>
                  <a:lnTo>
                    <a:pt x="3240" y="25160"/>
                  </a:lnTo>
                  <a:lnTo>
                    <a:pt x="0" y="41173"/>
                  </a:lnTo>
                  <a:lnTo>
                    <a:pt x="0" y="573074"/>
                  </a:lnTo>
                  <a:lnTo>
                    <a:pt x="3240" y="589082"/>
                  </a:lnTo>
                  <a:lnTo>
                    <a:pt x="12071" y="602172"/>
                  </a:lnTo>
                  <a:lnTo>
                    <a:pt x="25160" y="611006"/>
                  </a:lnTo>
                  <a:lnTo>
                    <a:pt x="41173" y="614248"/>
                  </a:lnTo>
                  <a:lnTo>
                    <a:pt x="573074" y="614248"/>
                  </a:lnTo>
                  <a:lnTo>
                    <a:pt x="588752" y="611073"/>
                  </a:lnTo>
                  <a:lnTo>
                    <a:pt x="41173" y="611073"/>
                  </a:lnTo>
                  <a:lnTo>
                    <a:pt x="26417" y="608073"/>
                  </a:lnTo>
                  <a:lnTo>
                    <a:pt x="14335" y="599908"/>
                  </a:lnTo>
                  <a:lnTo>
                    <a:pt x="6172" y="587825"/>
                  </a:lnTo>
                  <a:lnTo>
                    <a:pt x="3175" y="573074"/>
                  </a:lnTo>
                  <a:lnTo>
                    <a:pt x="3175" y="41173"/>
                  </a:lnTo>
                  <a:lnTo>
                    <a:pt x="6172" y="26417"/>
                  </a:lnTo>
                  <a:lnTo>
                    <a:pt x="14335" y="14335"/>
                  </a:lnTo>
                  <a:lnTo>
                    <a:pt x="26417" y="6172"/>
                  </a:lnTo>
                  <a:lnTo>
                    <a:pt x="41173" y="3175"/>
                  </a:lnTo>
                  <a:lnTo>
                    <a:pt x="588760" y="3175"/>
                  </a:lnTo>
                  <a:lnTo>
                    <a:pt x="573074" y="0"/>
                  </a:lnTo>
                  <a:close/>
                </a:path>
                <a:path w="614680" h="614680">
                  <a:moveTo>
                    <a:pt x="588760" y="3175"/>
                  </a:moveTo>
                  <a:lnTo>
                    <a:pt x="573074" y="3175"/>
                  </a:lnTo>
                  <a:lnTo>
                    <a:pt x="587825" y="6172"/>
                  </a:lnTo>
                  <a:lnTo>
                    <a:pt x="599908" y="14335"/>
                  </a:lnTo>
                  <a:lnTo>
                    <a:pt x="608073" y="26417"/>
                  </a:lnTo>
                  <a:lnTo>
                    <a:pt x="611073" y="41173"/>
                  </a:lnTo>
                  <a:lnTo>
                    <a:pt x="611073" y="573074"/>
                  </a:lnTo>
                  <a:lnTo>
                    <a:pt x="608073" y="587825"/>
                  </a:lnTo>
                  <a:lnTo>
                    <a:pt x="599908" y="599908"/>
                  </a:lnTo>
                  <a:lnTo>
                    <a:pt x="587825" y="608073"/>
                  </a:lnTo>
                  <a:lnTo>
                    <a:pt x="573074" y="611073"/>
                  </a:lnTo>
                  <a:lnTo>
                    <a:pt x="588752" y="611073"/>
                  </a:lnTo>
                  <a:lnTo>
                    <a:pt x="589082" y="611006"/>
                  </a:lnTo>
                  <a:lnTo>
                    <a:pt x="602172" y="602172"/>
                  </a:lnTo>
                  <a:lnTo>
                    <a:pt x="611006" y="589082"/>
                  </a:lnTo>
                  <a:lnTo>
                    <a:pt x="614248" y="573074"/>
                  </a:lnTo>
                  <a:lnTo>
                    <a:pt x="614248" y="41173"/>
                  </a:lnTo>
                  <a:lnTo>
                    <a:pt x="611006" y="25160"/>
                  </a:lnTo>
                  <a:lnTo>
                    <a:pt x="602172" y="12071"/>
                  </a:lnTo>
                  <a:lnTo>
                    <a:pt x="589082" y="3240"/>
                  </a:lnTo>
                  <a:lnTo>
                    <a:pt x="588760" y="3175"/>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36" name="Graphic 24917">
              <a:extLst>
                <a:ext uri="{FF2B5EF4-FFF2-40B4-BE49-F238E27FC236}">
                  <a16:creationId xmlns:a16="http://schemas.microsoft.com/office/drawing/2014/main" id="{9F06CDCF-B525-894A-B8BA-E03A502F3BDD}"/>
                </a:ext>
              </a:extLst>
            </p:cNvPr>
            <p:cNvSpPr/>
            <p:nvPr/>
          </p:nvSpPr>
          <p:spPr>
            <a:xfrm>
              <a:off x="15844" y="15840"/>
              <a:ext cx="582930" cy="582930"/>
            </a:xfrm>
            <a:custGeom>
              <a:avLst/>
              <a:gdLst/>
              <a:ahLst/>
              <a:cxnLst/>
              <a:rect l="l" t="t" r="r" b="b"/>
              <a:pathLst>
                <a:path w="582930" h="582930">
                  <a:moveTo>
                    <a:pt x="557225" y="0"/>
                  </a:moveTo>
                  <a:lnTo>
                    <a:pt x="25323" y="0"/>
                  </a:lnTo>
                  <a:lnTo>
                    <a:pt x="15473" y="1994"/>
                  </a:lnTo>
                  <a:lnTo>
                    <a:pt x="7423" y="7427"/>
                  </a:lnTo>
                  <a:lnTo>
                    <a:pt x="1992" y="15478"/>
                  </a:lnTo>
                  <a:lnTo>
                    <a:pt x="0" y="25323"/>
                  </a:lnTo>
                  <a:lnTo>
                    <a:pt x="0" y="557237"/>
                  </a:lnTo>
                  <a:lnTo>
                    <a:pt x="1992" y="567082"/>
                  </a:lnTo>
                  <a:lnTo>
                    <a:pt x="7423" y="575133"/>
                  </a:lnTo>
                  <a:lnTo>
                    <a:pt x="15473" y="580567"/>
                  </a:lnTo>
                  <a:lnTo>
                    <a:pt x="25323" y="582561"/>
                  </a:lnTo>
                  <a:lnTo>
                    <a:pt x="557225" y="582561"/>
                  </a:lnTo>
                  <a:lnTo>
                    <a:pt x="567077" y="580567"/>
                  </a:lnTo>
                  <a:lnTo>
                    <a:pt x="575132" y="575133"/>
                  </a:lnTo>
                  <a:lnTo>
                    <a:pt x="580567" y="567082"/>
                  </a:lnTo>
                  <a:lnTo>
                    <a:pt x="582561" y="557237"/>
                  </a:lnTo>
                  <a:lnTo>
                    <a:pt x="582561" y="25323"/>
                  </a:lnTo>
                  <a:lnTo>
                    <a:pt x="580567" y="15478"/>
                  </a:lnTo>
                  <a:lnTo>
                    <a:pt x="575132" y="7427"/>
                  </a:lnTo>
                  <a:lnTo>
                    <a:pt x="567077" y="1994"/>
                  </a:lnTo>
                  <a:lnTo>
                    <a:pt x="557225" y="0"/>
                  </a:lnTo>
                  <a:close/>
                </a:path>
              </a:pathLst>
            </a:custGeom>
            <a:solidFill>
              <a:srgbClr val="006F51"/>
            </a:solidFill>
          </p:spPr>
          <p:txBody>
            <a:bodyPr wrap="square" lIns="0" tIns="0" rIns="0" bIns="0" rtlCol="0">
              <a:prstTxWarp prst="textNoShape">
                <a:avLst/>
              </a:prstTxWarp>
              <a:noAutofit/>
            </a:bodyPr>
            <a:lstStyle/>
            <a:p>
              <a:endParaRPr lang="en-US"/>
            </a:p>
          </p:txBody>
        </p:sp>
        <p:sp>
          <p:nvSpPr>
            <p:cNvPr id="37" name="Graphic 24918">
              <a:extLst>
                <a:ext uri="{FF2B5EF4-FFF2-40B4-BE49-F238E27FC236}">
                  <a16:creationId xmlns:a16="http://schemas.microsoft.com/office/drawing/2014/main" id="{65C53042-50DC-9352-C0EA-BA25D199FA36}"/>
                </a:ext>
              </a:extLst>
            </p:cNvPr>
            <p:cNvSpPr/>
            <p:nvPr/>
          </p:nvSpPr>
          <p:spPr>
            <a:xfrm>
              <a:off x="60926" y="53833"/>
              <a:ext cx="492759" cy="506730"/>
            </a:xfrm>
            <a:custGeom>
              <a:avLst/>
              <a:gdLst/>
              <a:ahLst/>
              <a:cxnLst/>
              <a:rect l="l" t="t" r="r" b="b"/>
              <a:pathLst>
                <a:path w="492759" h="506730">
                  <a:moveTo>
                    <a:pt x="246675" y="0"/>
                  </a:moveTo>
                  <a:lnTo>
                    <a:pt x="226762" y="7748"/>
                  </a:lnTo>
                  <a:lnTo>
                    <a:pt x="217690" y="31535"/>
                  </a:lnTo>
                  <a:lnTo>
                    <a:pt x="217690" y="192050"/>
                  </a:lnTo>
                  <a:lnTo>
                    <a:pt x="0" y="321844"/>
                  </a:lnTo>
                  <a:lnTo>
                    <a:pt x="685" y="375413"/>
                  </a:lnTo>
                  <a:lnTo>
                    <a:pt x="217690" y="307417"/>
                  </a:lnTo>
                  <a:lnTo>
                    <a:pt x="217690" y="423483"/>
                  </a:lnTo>
                  <a:lnTo>
                    <a:pt x="169621" y="463310"/>
                  </a:lnTo>
                  <a:lnTo>
                    <a:pt x="169621" y="506579"/>
                  </a:lnTo>
                  <a:lnTo>
                    <a:pt x="246545" y="483223"/>
                  </a:lnTo>
                  <a:lnTo>
                    <a:pt x="324142" y="505893"/>
                  </a:lnTo>
                  <a:lnTo>
                    <a:pt x="324142" y="463310"/>
                  </a:lnTo>
                  <a:lnTo>
                    <a:pt x="275386" y="423483"/>
                  </a:lnTo>
                  <a:lnTo>
                    <a:pt x="275386" y="307417"/>
                  </a:lnTo>
                  <a:lnTo>
                    <a:pt x="492391" y="374727"/>
                  </a:lnTo>
                  <a:lnTo>
                    <a:pt x="492391" y="321844"/>
                  </a:lnTo>
                  <a:lnTo>
                    <a:pt x="275386" y="192050"/>
                  </a:lnTo>
                  <a:lnTo>
                    <a:pt x="275793" y="31738"/>
                  </a:lnTo>
                  <a:lnTo>
                    <a:pt x="266621" y="8070"/>
                  </a:lnTo>
                  <a:lnTo>
                    <a:pt x="246675" y="0"/>
                  </a:lnTo>
                  <a:close/>
                </a:path>
              </a:pathLst>
            </a:custGeom>
            <a:solidFill>
              <a:srgbClr val="FFFFFF"/>
            </a:solidFill>
          </p:spPr>
          <p:txBody>
            <a:bodyPr wrap="square" lIns="0" tIns="0" rIns="0" bIns="0" rtlCol="0">
              <a:prstTxWarp prst="textNoShape">
                <a:avLst/>
              </a:prstTxWarp>
              <a:noAutofit/>
            </a:bodyPr>
            <a:lstStyle/>
            <a:p>
              <a:endParaRPr lang="en-US"/>
            </a:p>
          </p:txBody>
        </p:sp>
      </p:grpSp>
      <p:sp>
        <p:nvSpPr>
          <p:cNvPr id="101" name="TextBox 100">
            <a:extLst>
              <a:ext uri="{FF2B5EF4-FFF2-40B4-BE49-F238E27FC236}">
                <a16:creationId xmlns:a16="http://schemas.microsoft.com/office/drawing/2014/main" id="{DBFB588E-1E0A-630E-8CE3-D48FCCABF2FA}"/>
              </a:ext>
            </a:extLst>
          </p:cNvPr>
          <p:cNvSpPr txBox="1"/>
          <p:nvPr/>
        </p:nvSpPr>
        <p:spPr>
          <a:xfrm>
            <a:off x="5158173" y="2970727"/>
            <a:ext cx="948379" cy="646331"/>
          </a:xfrm>
          <a:prstGeom prst="rect">
            <a:avLst/>
          </a:prstGeom>
          <a:noFill/>
        </p:spPr>
        <p:txBody>
          <a:bodyPr wrap="square" rtlCol="0">
            <a:spAutoFit/>
          </a:bodyPr>
          <a:lstStyle/>
          <a:p>
            <a:pPr algn="ctr"/>
            <a:r>
              <a:rPr lang="en-US" dirty="0"/>
              <a:t>I3-5</a:t>
            </a:r>
          </a:p>
          <a:p>
            <a:pPr algn="ctr"/>
            <a:r>
              <a:rPr lang="en-US" dirty="0"/>
              <a:t>Airport</a:t>
            </a:r>
          </a:p>
        </p:txBody>
      </p:sp>
      <p:grpSp>
        <p:nvGrpSpPr>
          <p:cNvPr id="38" name="Group 37" descr="A green square sign with a white border and a head-on symbol of a bus in white. ">
            <a:extLst>
              <a:ext uri="{FF2B5EF4-FFF2-40B4-BE49-F238E27FC236}">
                <a16:creationId xmlns:a16="http://schemas.microsoft.com/office/drawing/2014/main" id="{EB2E6A80-CDC8-3916-77CF-E3757C7AD74B}"/>
              </a:ext>
            </a:extLst>
          </p:cNvPr>
          <p:cNvGrpSpPr>
            <a:grpSpLocks/>
          </p:cNvGrpSpPr>
          <p:nvPr/>
        </p:nvGrpSpPr>
        <p:grpSpPr>
          <a:xfrm>
            <a:off x="6541570" y="2132150"/>
            <a:ext cx="1023155" cy="928892"/>
            <a:chOff x="0" y="0"/>
            <a:chExt cx="614680" cy="614680"/>
          </a:xfrm>
        </p:grpSpPr>
        <p:sp>
          <p:nvSpPr>
            <p:cNvPr id="39" name="Graphic 24920">
              <a:extLst>
                <a:ext uri="{FF2B5EF4-FFF2-40B4-BE49-F238E27FC236}">
                  <a16:creationId xmlns:a16="http://schemas.microsoft.com/office/drawing/2014/main" id="{5C28716D-3957-7A78-5081-168928C250BB}"/>
                </a:ext>
              </a:extLst>
            </p:cNvPr>
            <p:cNvSpPr/>
            <p:nvPr/>
          </p:nvSpPr>
          <p:spPr>
            <a:xfrm>
              <a:off x="0" y="0"/>
              <a:ext cx="614680" cy="614680"/>
            </a:xfrm>
            <a:custGeom>
              <a:avLst/>
              <a:gdLst/>
              <a:ahLst/>
              <a:cxnLst/>
              <a:rect l="l" t="t" r="r" b="b"/>
              <a:pathLst>
                <a:path w="614680" h="614680">
                  <a:moveTo>
                    <a:pt x="573074" y="0"/>
                  </a:moveTo>
                  <a:lnTo>
                    <a:pt x="41173" y="0"/>
                  </a:lnTo>
                  <a:lnTo>
                    <a:pt x="25160" y="3240"/>
                  </a:lnTo>
                  <a:lnTo>
                    <a:pt x="12071" y="12071"/>
                  </a:lnTo>
                  <a:lnTo>
                    <a:pt x="3240" y="25160"/>
                  </a:lnTo>
                  <a:lnTo>
                    <a:pt x="0" y="41173"/>
                  </a:lnTo>
                  <a:lnTo>
                    <a:pt x="0" y="573074"/>
                  </a:lnTo>
                  <a:lnTo>
                    <a:pt x="3240" y="589082"/>
                  </a:lnTo>
                  <a:lnTo>
                    <a:pt x="12071" y="602172"/>
                  </a:lnTo>
                  <a:lnTo>
                    <a:pt x="25160" y="611006"/>
                  </a:lnTo>
                  <a:lnTo>
                    <a:pt x="41173" y="614248"/>
                  </a:lnTo>
                  <a:lnTo>
                    <a:pt x="573074" y="614248"/>
                  </a:lnTo>
                  <a:lnTo>
                    <a:pt x="588752" y="611073"/>
                  </a:lnTo>
                  <a:lnTo>
                    <a:pt x="41173" y="611073"/>
                  </a:lnTo>
                  <a:lnTo>
                    <a:pt x="26417" y="608073"/>
                  </a:lnTo>
                  <a:lnTo>
                    <a:pt x="14335" y="599908"/>
                  </a:lnTo>
                  <a:lnTo>
                    <a:pt x="6172" y="587825"/>
                  </a:lnTo>
                  <a:lnTo>
                    <a:pt x="3175" y="573074"/>
                  </a:lnTo>
                  <a:lnTo>
                    <a:pt x="3175" y="41173"/>
                  </a:lnTo>
                  <a:lnTo>
                    <a:pt x="6172" y="26417"/>
                  </a:lnTo>
                  <a:lnTo>
                    <a:pt x="14335" y="14335"/>
                  </a:lnTo>
                  <a:lnTo>
                    <a:pt x="26417" y="6172"/>
                  </a:lnTo>
                  <a:lnTo>
                    <a:pt x="41173" y="3175"/>
                  </a:lnTo>
                  <a:lnTo>
                    <a:pt x="588760" y="3175"/>
                  </a:lnTo>
                  <a:lnTo>
                    <a:pt x="573074" y="0"/>
                  </a:lnTo>
                  <a:close/>
                </a:path>
                <a:path w="614680" h="614680">
                  <a:moveTo>
                    <a:pt x="588760" y="3175"/>
                  </a:moveTo>
                  <a:lnTo>
                    <a:pt x="573074" y="3175"/>
                  </a:lnTo>
                  <a:lnTo>
                    <a:pt x="587825" y="6172"/>
                  </a:lnTo>
                  <a:lnTo>
                    <a:pt x="599908" y="14335"/>
                  </a:lnTo>
                  <a:lnTo>
                    <a:pt x="608073" y="26417"/>
                  </a:lnTo>
                  <a:lnTo>
                    <a:pt x="611073" y="41173"/>
                  </a:lnTo>
                  <a:lnTo>
                    <a:pt x="611073" y="573074"/>
                  </a:lnTo>
                  <a:lnTo>
                    <a:pt x="608073" y="587825"/>
                  </a:lnTo>
                  <a:lnTo>
                    <a:pt x="599908" y="599908"/>
                  </a:lnTo>
                  <a:lnTo>
                    <a:pt x="587825" y="608073"/>
                  </a:lnTo>
                  <a:lnTo>
                    <a:pt x="573074" y="611073"/>
                  </a:lnTo>
                  <a:lnTo>
                    <a:pt x="588752" y="611073"/>
                  </a:lnTo>
                  <a:lnTo>
                    <a:pt x="589082" y="611006"/>
                  </a:lnTo>
                  <a:lnTo>
                    <a:pt x="602172" y="602172"/>
                  </a:lnTo>
                  <a:lnTo>
                    <a:pt x="611006" y="589082"/>
                  </a:lnTo>
                  <a:lnTo>
                    <a:pt x="614248" y="573074"/>
                  </a:lnTo>
                  <a:lnTo>
                    <a:pt x="614248" y="41173"/>
                  </a:lnTo>
                  <a:lnTo>
                    <a:pt x="611006" y="25160"/>
                  </a:lnTo>
                  <a:lnTo>
                    <a:pt x="602172" y="12071"/>
                  </a:lnTo>
                  <a:lnTo>
                    <a:pt x="589082" y="3240"/>
                  </a:lnTo>
                  <a:lnTo>
                    <a:pt x="588760" y="3175"/>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40" name="Graphic 24921">
              <a:extLst>
                <a:ext uri="{FF2B5EF4-FFF2-40B4-BE49-F238E27FC236}">
                  <a16:creationId xmlns:a16="http://schemas.microsoft.com/office/drawing/2014/main" id="{4FE3FA89-8967-696F-4EA4-6213171905C7}"/>
                </a:ext>
              </a:extLst>
            </p:cNvPr>
            <p:cNvSpPr/>
            <p:nvPr/>
          </p:nvSpPr>
          <p:spPr>
            <a:xfrm>
              <a:off x="15844" y="15840"/>
              <a:ext cx="582930" cy="582930"/>
            </a:xfrm>
            <a:custGeom>
              <a:avLst/>
              <a:gdLst/>
              <a:ahLst/>
              <a:cxnLst/>
              <a:rect l="l" t="t" r="r" b="b"/>
              <a:pathLst>
                <a:path w="582930" h="582930">
                  <a:moveTo>
                    <a:pt x="557225" y="0"/>
                  </a:moveTo>
                  <a:lnTo>
                    <a:pt x="25323" y="0"/>
                  </a:lnTo>
                  <a:lnTo>
                    <a:pt x="15473" y="1994"/>
                  </a:lnTo>
                  <a:lnTo>
                    <a:pt x="7423" y="7427"/>
                  </a:lnTo>
                  <a:lnTo>
                    <a:pt x="1992" y="15478"/>
                  </a:lnTo>
                  <a:lnTo>
                    <a:pt x="0" y="25323"/>
                  </a:lnTo>
                  <a:lnTo>
                    <a:pt x="0" y="557237"/>
                  </a:lnTo>
                  <a:lnTo>
                    <a:pt x="1992" y="567082"/>
                  </a:lnTo>
                  <a:lnTo>
                    <a:pt x="7423" y="575133"/>
                  </a:lnTo>
                  <a:lnTo>
                    <a:pt x="15473" y="580567"/>
                  </a:lnTo>
                  <a:lnTo>
                    <a:pt x="25323" y="582561"/>
                  </a:lnTo>
                  <a:lnTo>
                    <a:pt x="557225" y="582561"/>
                  </a:lnTo>
                  <a:lnTo>
                    <a:pt x="567077" y="580567"/>
                  </a:lnTo>
                  <a:lnTo>
                    <a:pt x="575132" y="575133"/>
                  </a:lnTo>
                  <a:lnTo>
                    <a:pt x="580567" y="567082"/>
                  </a:lnTo>
                  <a:lnTo>
                    <a:pt x="582561" y="557237"/>
                  </a:lnTo>
                  <a:lnTo>
                    <a:pt x="582561" y="25323"/>
                  </a:lnTo>
                  <a:lnTo>
                    <a:pt x="580567" y="15478"/>
                  </a:lnTo>
                  <a:lnTo>
                    <a:pt x="575132" y="7427"/>
                  </a:lnTo>
                  <a:lnTo>
                    <a:pt x="567077" y="1994"/>
                  </a:lnTo>
                  <a:lnTo>
                    <a:pt x="557225" y="0"/>
                  </a:lnTo>
                  <a:close/>
                </a:path>
              </a:pathLst>
            </a:custGeom>
            <a:solidFill>
              <a:srgbClr val="006F51"/>
            </a:solidFill>
          </p:spPr>
          <p:txBody>
            <a:bodyPr wrap="square" lIns="0" tIns="0" rIns="0" bIns="0" rtlCol="0">
              <a:prstTxWarp prst="textNoShape">
                <a:avLst/>
              </a:prstTxWarp>
              <a:noAutofit/>
            </a:bodyPr>
            <a:lstStyle/>
            <a:p>
              <a:endParaRPr lang="en-US"/>
            </a:p>
          </p:txBody>
        </p:sp>
        <p:sp>
          <p:nvSpPr>
            <p:cNvPr id="41" name="Graphic 24922">
              <a:extLst>
                <a:ext uri="{FF2B5EF4-FFF2-40B4-BE49-F238E27FC236}">
                  <a16:creationId xmlns:a16="http://schemas.microsoft.com/office/drawing/2014/main" id="{69AD4AEE-C4CA-45CD-911C-2F3DFBCA4A9F}"/>
                </a:ext>
              </a:extLst>
            </p:cNvPr>
            <p:cNvSpPr/>
            <p:nvPr/>
          </p:nvSpPr>
          <p:spPr>
            <a:xfrm>
              <a:off x="55641" y="53832"/>
              <a:ext cx="503555" cy="506730"/>
            </a:xfrm>
            <a:custGeom>
              <a:avLst/>
              <a:gdLst/>
              <a:ahLst/>
              <a:cxnLst/>
              <a:rect l="l" t="t" r="r" b="b"/>
              <a:pathLst>
                <a:path w="503555" h="506730">
                  <a:moveTo>
                    <a:pt x="458292" y="457111"/>
                  </a:moveTo>
                  <a:lnTo>
                    <a:pt x="44665" y="457111"/>
                  </a:lnTo>
                  <a:lnTo>
                    <a:pt x="44665" y="506577"/>
                  </a:lnTo>
                  <a:lnTo>
                    <a:pt x="131013" y="506577"/>
                  </a:lnTo>
                  <a:lnTo>
                    <a:pt x="131013" y="457682"/>
                  </a:lnTo>
                  <a:lnTo>
                    <a:pt x="458292" y="457682"/>
                  </a:lnTo>
                  <a:lnTo>
                    <a:pt x="458292" y="457111"/>
                  </a:lnTo>
                  <a:close/>
                </a:path>
                <a:path w="503555" h="506730">
                  <a:moveTo>
                    <a:pt x="458292" y="457682"/>
                  </a:moveTo>
                  <a:lnTo>
                    <a:pt x="371944" y="457682"/>
                  </a:lnTo>
                  <a:lnTo>
                    <a:pt x="371944" y="506577"/>
                  </a:lnTo>
                  <a:lnTo>
                    <a:pt x="458292" y="506577"/>
                  </a:lnTo>
                  <a:lnTo>
                    <a:pt x="458292" y="457682"/>
                  </a:lnTo>
                  <a:close/>
                </a:path>
                <a:path w="503555" h="506730">
                  <a:moveTo>
                    <a:pt x="394779" y="0"/>
                  </a:moveTo>
                  <a:lnTo>
                    <a:pt x="108178" y="0"/>
                  </a:lnTo>
                  <a:lnTo>
                    <a:pt x="74901" y="6101"/>
                  </a:lnTo>
                  <a:lnTo>
                    <a:pt x="51127" y="21139"/>
                  </a:lnTo>
                  <a:lnTo>
                    <a:pt x="36387" y="40215"/>
                  </a:lnTo>
                  <a:lnTo>
                    <a:pt x="30213" y="58432"/>
                  </a:lnTo>
                  <a:lnTo>
                    <a:pt x="0" y="295554"/>
                  </a:lnTo>
                  <a:lnTo>
                    <a:pt x="10604" y="391883"/>
                  </a:lnTo>
                  <a:lnTo>
                    <a:pt x="3543" y="401891"/>
                  </a:lnTo>
                  <a:lnTo>
                    <a:pt x="3543" y="457111"/>
                  </a:lnTo>
                  <a:lnTo>
                    <a:pt x="499414" y="457111"/>
                  </a:lnTo>
                  <a:lnTo>
                    <a:pt x="499414" y="411822"/>
                  </a:lnTo>
                  <a:lnTo>
                    <a:pt x="46723" y="411822"/>
                  </a:lnTo>
                  <a:lnTo>
                    <a:pt x="46748" y="397154"/>
                  </a:lnTo>
                  <a:lnTo>
                    <a:pt x="496078" y="397154"/>
                  </a:lnTo>
                  <a:lnTo>
                    <a:pt x="492366" y="391883"/>
                  </a:lnTo>
                  <a:lnTo>
                    <a:pt x="495078" y="367220"/>
                  </a:lnTo>
                  <a:lnTo>
                    <a:pt x="66484" y="367220"/>
                  </a:lnTo>
                  <a:lnTo>
                    <a:pt x="58014" y="365510"/>
                  </a:lnTo>
                  <a:lnTo>
                    <a:pt x="51095" y="360846"/>
                  </a:lnTo>
                  <a:lnTo>
                    <a:pt x="46428" y="353927"/>
                  </a:lnTo>
                  <a:lnTo>
                    <a:pt x="44716" y="345452"/>
                  </a:lnTo>
                  <a:lnTo>
                    <a:pt x="46428" y="336982"/>
                  </a:lnTo>
                  <a:lnTo>
                    <a:pt x="51095" y="330063"/>
                  </a:lnTo>
                  <a:lnTo>
                    <a:pt x="58014" y="325396"/>
                  </a:lnTo>
                  <a:lnTo>
                    <a:pt x="66484" y="323684"/>
                  </a:lnTo>
                  <a:lnTo>
                    <a:pt x="499865" y="323684"/>
                  </a:lnTo>
                  <a:lnTo>
                    <a:pt x="502958" y="295554"/>
                  </a:lnTo>
                  <a:lnTo>
                    <a:pt x="497341" y="251472"/>
                  </a:lnTo>
                  <a:lnTo>
                    <a:pt x="30543" y="251472"/>
                  </a:lnTo>
                  <a:lnTo>
                    <a:pt x="48158" y="99885"/>
                  </a:lnTo>
                  <a:lnTo>
                    <a:pt x="231470" y="85166"/>
                  </a:lnTo>
                  <a:lnTo>
                    <a:pt x="476151" y="85166"/>
                  </a:lnTo>
                  <a:lnTo>
                    <a:pt x="474354" y="71069"/>
                  </a:lnTo>
                  <a:lnTo>
                    <a:pt x="126326" y="71069"/>
                  </a:lnTo>
                  <a:lnTo>
                    <a:pt x="126326" y="14668"/>
                  </a:lnTo>
                  <a:lnTo>
                    <a:pt x="441601" y="14668"/>
                  </a:lnTo>
                  <a:lnTo>
                    <a:pt x="428057" y="6101"/>
                  </a:lnTo>
                  <a:lnTo>
                    <a:pt x="394779" y="0"/>
                  </a:lnTo>
                  <a:close/>
                </a:path>
                <a:path w="503555" h="506730">
                  <a:moveTo>
                    <a:pt x="496078" y="397154"/>
                  </a:moveTo>
                  <a:lnTo>
                    <a:pt x="456234" y="397154"/>
                  </a:lnTo>
                  <a:lnTo>
                    <a:pt x="456234" y="411822"/>
                  </a:lnTo>
                  <a:lnTo>
                    <a:pt x="499414" y="411822"/>
                  </a:lnTo>
                  <a:lnTo>
                    <a:pt x="499414" y="401891"/>
                  </a:lnTo>
                  <a:lnTo>
                    <a:pt x="496078" y="397154"/>
                  </a:lnTo>
                  <a:close/>
                </a:path>
                <a:path w="503555" h="506730">
                  <a:moveTo>
                    <a:pt x="86347" y="354330"/>
                  </a:moveTo>
                  <a:lnTo>
                    <a:pt x="82956" y="361924"/>
                  </a:lnTo>
                  <a:lnTo>
                    <a:pt x="75349" y="367220"/>
                  </a:lnTo>
                  <a:lnTo>
                    <a:pt x="97358" y="367220"/>
                  </a:lnTo>
                  <a:lnTo>
                    <a:pt x="89750" y="361924"/>
                  </a:lnTo>
                  <a:lnTo>
                    <a:pt x="86347" y="354330"/>
                  </a:lnTo>
                  <a:close/>
                </a:path>
                <a:path w="503555" h="506730">
                  <a:moveTo>
                    <a:pt x="396747" y="323684"/>
                  </a:moveTo>
                  <a:lnTo>
                    <a:pt x="106210" y="323684"/>
                  </a:lnTo>
                  <a:lnTo>
                    <a:pt x="114685" y="325396"/>
                  </a:lnTo>
                  <a:lnTo>
                    <a:pt x="121604" y="330063"/>
                  </a:lnTo>
                  <a:lnTo>
                    <a:pt x="126267" y="336982"/>
                  </a:lnTo>
                  <a:lnTo>
                    <a:pt x="127977" y="345452"/>
                  </a:lnTo>
                  <a:lnTo>
                    <a:pt x="126267" y="353927"/>
                  </a:lnTo>
                  <a:lnTo>
                    <a:pt x="121604" y="360846"/>
                  </a:lnTo>
                  <a:lnTo>
                    <a:pt x="114685" y="365510"/>
                  </a:lnTo>
                  <a:lnTo>
                    <a:pt x="106210" y="367220"/>
                  </a:lnTo>
                  <a:lnTo>
                    <a:pt x="396747" y="367220"/>
                  </a:lnTo>
                  <a:lnTo>
                    <a:pt x="388278" y="365510"/>
                  </a:lnTo>
                  <a:lnTo>
                    <a:pt x="381358" y="360846"/>
                  </a:lnTo>
                  <a:lnTo>
                    <a:pt x="376691" y="353927"/>
                  </a:lnTo>
                  <a:lnTo>
                    <a:pt x="374980" y="345452"/>
                  </a:lnTo>
                  <a:lnTo>
                    <a:pt x="376691" y="336982"/>
                  </a:lnTo>
                  <a:lnTo>
                    <a:pt x="381358" y="330063"/>
                  </a:lnTo>
                  <a:lnTo>
                    <a:pt x="388278" y="325396"/>
                  </a:lnTo>
                  <a:lnTo>
                    <a:pt x="396747" y="323684"/>
                  </a:lnTo>
                  <a:close/>
                </a:path>
                <a:path w="503555" h="506730">
                  <a:moveTo>
                    <a:pt x="416610" y="354330"/>
                  </a:moveTo>
                  <a:lnTo>
                    <a:pt x="413207" y="361924"/>
                  </a:lnTo>
                  <a:lnTo>
                    <a:pt x="405599" y="367220"/>
                  </a:lnTo>
                  <a:lnTo>
                    <a:pt x="427608" y="367220"/>
                  </a:lnTo>
                  <a:lnTo>
                    <a:pt x="420014" y="361924"/>
                  </a:lnTo>
                  <a:lnTo>
                    <a:pt x="416610" y="354330"/>
                  </a:lnTo>
                  <a:close/>
                </a:path>
                <a:path w="503555" h="506730">
                  <a:moveTo>
                    <a:pt x="499865" y="323684"/>
                  </a:moveTo>
                  <a:lnTo>
                    <a:pt x="436473" y="323684"/>
                  </a:lnTo>
                  <a:lnTo>
                    <a:pt x="444943" y="325396"/>
                  </a:lnTo>
                  <a:lnTo>
                    <a:pt x="451862" y="330063"/>
                  </a:lnTo>
                  <a:lnTo>
                    <a:pt x="456529" y="336982"/>
                  </a:lnTo>
                  <a:lnTo>
                    <a:pt x="458241" y="345452"/>
                  </a:lnTo>
                  <a:lnTo>
                    <a:pt x="456529" y="353927"/>
                  </a:lnTo>
                  <a:lnTo>
                    <a:pt x="451862" y="360846"/>
                  </a:lnTo>
                  <a:lnTo>
                    <a:pt x="444943" y="365510"/>
                  </a:lnTo>
                  <a:lnTo>
                    <a:pt x="436473" y="367220"/>
                  </a:lnTo>
                  <a:lnTo>
                    <a:pt x="495078" y="367220"/>
                  </a:lnTo>
                  <a:lnTo>
                    <a:pt x="499865" y="323684"/>
                  </a:lnTo>
                  <a:close/>
                </a:path>
                <a:path w="503555" h="506730">
                  <a:moveTo>
                    <a:pt x="97358" y="323684"/>
                  </a:moveTo>
                  <a:lnTo>
                    <a:pt x="75349" y="323684"/>
                  </a:lnTo>
                  <a:lnTo>
                    <a:pt x="82956" y="328993"/>
                  </a:lnTo>
                  <a:lnTo>
                    <a:pt x="86347" y="336575"/>
                  </a:lnTo>
                  <a:lnTo>
                    <a:pt x="89750" y="328993"/>
                  </a:lnTo>
                  <a:lnTo>
                    <a:pt x="97358" y="323684"/>
                  </a:lnTo>
                  <a:close/>
                </a:path>
                <a:path w="503555" h="506730">
                  <a:moveTo>
                    <a:pt x="427608" y="323684"/>
                  </a:moveTo>
                  <a:lnTo>
                    <a:pt x="405599" y="323684"/>
                  </a:lnTo>
                  <a:lnTo>
                    <a:pt x="413207" y="328993"/>
                  </a:lnTo>
                  <a:lnTo>
                    <a:pt x="416610" y="336575"/>
                  </a:lnTo>
                  <a:lnTo>
                    <a:pt x="420014" y="328993"/>
                  </a:lnTo>
                  <a:lnTo>
                    <a:pt x="427608" y="323684"/>
                  </a:lnTo>
                  <a:close/>
                </a:path>
                <a:path w="503555" h="506730">
                  <a:moveTo>
                    <a:pt x="271487" y="85166"/>
                  </a:moveTo>
                  <a:lnTo>
                    <a:pt x="231470" y="85166"/>
                  </a:lnTo>
                  <a:lnTo>
                    <a:pt x="231470" y="251472"/>
                  </a:lnTo>
                  <a:lnTo>
                    <a:pt x="271487" y="251472"/>
                  </a:lnTo>
                  <a:lnTo>
                    <a:pt x="271487" y="85166"/>
                  </a:lnTo>
                  <a:close/>
                </a:path>
                <a:path w="503555" h="506730">
                  <a:moveTo>
                    <a:pt x="476151" y="85166"/>
                  </a:moveTo>
                  <a:lnTo>
                    <a:pt x="271487" y="85166"/>
                  </a:lnTo>
                  <a:lnTo>
                    <a:pt x="454799" y="99885"/>
                  </a:lnTo>
                  <a:lnTo>
                    <a:pt x="472427" y="251472"/>
                  </a:lnTo>
                  <a:lnTo>
                    <a:pt x="497341" y="251472"/>
                  </a:lnTo>
                  <a:lnTo>
                    <a:pt x="476151" y="85166"/>
                  </a:lnTo>
                  <a:close/>
                </a:path>
                <a:path w="503555" h="506730">
                  <a:moveTo>
                    <a:pt x="441601" y="14668"/>
                  </a:moveTo>
                  <a:lnTo>
                    <a:pt x="376618" y="14668"/>
                  </a:lnTo>
                  <a:lnTo>
                    <a:pt x="376618" y="71069"/>
                  </a:lnTo>
                  <a:lnTo>
                    <a:pt x="474354" y="71069"/>
                  </a:lnTo>
                  <a:lnTo>
                    <a:pt x="472744" y="58432"/>
                  </a:lnTo>
                  <a:lnTo>
                    <a:pt x="466570" y="40215"/>
                  </a:lnTo>
                  <a:lnTo>
                    <a:pt x="451831" y="21139"/>
                  </a:lnTo>
                  <a:lnTo>
                    <a:pt x="441601" y="14668"/>
                  </a:lnTo>
                  <a:close/>
                </a:path>
              </a:pathLst>
            </a:custGeom>
            <a:solidFill>
              <a:srgbClr val="FFFFFF"/>
            </a:solidFill>
          </p:spPr>
          <p:txBody>
            <a:bodyPr wrap="square" lIns="0" tIns="0" rIns="0" bIns="0" rtlCol="0">
              <a:prstTxWarp prst="textNoShape">
                <a:avLst/>
              </a:prstTxWarp>
              <a:noAutofit/>
            </a:bodyPr>
            <a:lstStyle/>
            <a:p>
              <a:endParaRPr lang="en-US"/>
            </a:p>
          </p:txBody>
        </p:sp>
      </p:grpSp>
      <p:sp>
        <p:nvSpPr>
          <p:cNvPr id="102" name="TextBox 101">
            <a:extLst>
              <a:ext uri="{FF2B5EF4-FFF2-40B4-BE49-F238E27FC236}">
                <a16:creationId xmlns:a16="http://schemas.microsoft.com/office/drawing/2014/main" id="{0C6A9150-791F-753D-2257-2BF61B3FE467}"/>
              </a:ext>
            </a:extLst>
          </p:cNvPr>
          <p:cNvSpPr txBox="1"/>
          <p:nvPr/>
        </p:nvSpPr>
        <p:spPr>
          <a:xfrm>
            <a:off x="6325929" y="3009932"/>
            <a:ext cx="1515731" cy="646331"/>
          </a:xfrm>
          <a:prstGeom prst="rect">
            <a:avLst/>
          </a:prstGeom>
          <a:noFill/>
        </p:spPr>
        <p:txBody>
          <a:bodyPr wrap="square" rtlCol="0">
            <a:spAutoFit/>
          </a:bodyPr>
          <a:lstStyle/>
          <a:p>
            <a:pPr algn="ctr"/>
            <a:r>
              <a:rPr lang="en-US"/>
              <a:t>I3-6</a:t>
            </a:r>
          </a:p>
          <a:p>
            <a:pPr algn="ctr"/>
            <a:r>
              <a:rPr lang="en-US"/>
              <a:t>Bus Station</a:t>
            </a:r>
          </a:p>
        </p:txBody>
      </p:sp>
      <p:grpSp>
        <p:nvGrpSpPr>
          <p:cNvPr id="60" name="Group 59" descr="A vertical rectangular green sign with a white border and a recycling symbol in white above the words &quot;RECYCLING CENTER&quot; in white on two lines.">
            <a:extLst>
              <a:ext uri="{FF2B5EF4-FFF2-40B4-BE49-F238E27FC236}">
                <a16:creationId xmlns:a16="http://schemas.microsoft.com/office/drawing/2014/main" id="{376303D9-2129-57C8-CC6E-F0B5F62F04B2}"/>
              </a:ext>
            </a:extLst>
          </p:cNvPr>
          <p:cNvGrpSpPr>
            <a:grpSpLocks/>
          </p:cNvGrpSpPr>
          <p:nvPr/>
        </p:nvGrpSpPr>
        <p:grpSpPr>
          <a:xfrm>
            <a:off x="7999743" y="2056904"/>
            <a:ext cx="992450" cy="1267724"/>
            <a:chOff x="0" y="0"/>
            <a:chExt cx="766445" cy="1070610"/>
          </a:xfrm>
        </p:grpSpPr>
        <p:sp>
          <p:nvSpPr>
            <p:cNvPr id="61" name="Graphic 24924">
              <a:extLst>
                <a:ext uri="{FF2B5EF4-FFF2-40B4-BE49-F238E27FC236}">
                  <a16:creationId xmlns:a16="http://schemas.microsoft.com/office/drawing/2014/main" id="{E3E4B801-E881-7D6E-FEF1-90139979F6F5}"/>
                </a:ext>
              </a:extLst>
            </p:cNvPr>
            <p:cNvSpPr/>
            <p:nvPr/>
          </p:nvSpPr>
          <p:spPr>
            <a:xfrm>
              <a:off x="0" y="0"/>
              <a:ext cx="766445" cy="1070610"/>
            </a:xfrm>
            <a:custGeom>
              <a:avLst/>
              <a:gdLst/>
              <a:ahLst/>
              <a:cxnLst/>
              <a:rect l="l" t="t" r="r" b="b"/>
              <a:pathLst>
                <a:path w="766445" h="1070610">
                  <a:moveTo>
                    <a:pt x="715543" y="0"/>
                  </a:moveTo>
                  <a:lnTo>
                    <a:pt x="50660" y="0"/>
                  </a:lnTo>
                  <a:lnTo>
                    <a:pt x="30957" y="3988"/>
                  </a:lnTo>
                  <a:lnTo>
                    <a:pt x="14852" y="14859"/>
                  </a:lnTo>
                  <a:lnTo>
                    <a:pt x="3986" y="30968"/>
                  </a:lnTo>
                  <a:lnTo>
                    <a:pt x="0" y="50673"/>
                  </a:lnTo>
                  <a:lnTo>
                    <a:pt x="0" y="1019492"/>
                  </a:lnTo>
                  <a:lnTo>
                    <a:pt x="3986" y="1039197"/>
                  </a:lnTo>
                  <a:lnTo>
                    <a:pt x="14852" y="1055306"/>
                  </a:lnTo>
                  <a:lnTo>
                    <a:pt x="30957" y="1066176"/>
                  </a:lnTo>
                  <a:lnTo>
                    <a:pt x="50660" y="1070165"/>
                  </a:lnTo>
                  <a:lnTo>
                    <a:pt x="715543" y="1070165"/>
                  </a:lnTo>
                  <a:lnTo>
                    <a:pt x="731228" y="1066990"/>
                  </a:lnTo>
                  <a:lnTo>
                    <a:pt x="50660" y="1066990"/>
                  </a:lnTo>
                  <a:lnTo>
                    <a:pt x="32219" y="1063242"/>
                  </a:lnTo>
                  <a:lnTo>
                    <a:pt x="17121" y="1053037"/>
                  </a:lnTo>
                  <a:lnTo>
                    <a:pt x="6920" y="1037935"/>
                  </a:lnTo>
                  <a:lnTo>
                    <a:pt x="3174" y="1019492"/>
                  </a:lnTo>
                  <a:lnTo>
                    <a:pt x="3174" y="50672"/>
                  </a:lnTo>
                  <a:lnTo>
                    <a:pt x="6920" y="32230"/>
                  </a:lnTo>
                  <a:lnTo>
                    <a:pt x="17121" y="17127"/>
                  </a:lnTo>
                  <a:lnTo>
                    <a:pt x="32219" y="6922"/>
                  </a:lnTo>
                  <a:lnTo>
                    <a:pt x="50660" y="3175"/>
                  </a:lnTo>
                  <a:lnTo>
                    <a:pt x="731228" y="3175"/>
                  </a:lnTo>
                  <a:lnTo>
                    <a:pt x="715543" y="0"/>
                  </a:lnTo>
                  <a:close/>
                </a:path>
                <a:path w="766445" h="1070610">
                  <a:moveTo>
                    <a:pt x="731228" y="3175"/>
                  </a:moveTo>
                  <a:lnTo>
                    <a:pt x="715543" y="3175"/>
                  </a:lnTo>
                  <a:lnTo>
                    <a:pt x="733985" y="6922"/>
                  </a:lnTo>
                  <a:lnTo>
                    <a:pt x="749088" y="17127"/>
                  </a:lnTo>
                  <a:lnTo>
                    <a:pt x="759293" y="32230"/>
                  </a:lnTo>
                  <a:lnTo>
                    <a:pt x="763041" y="50673"/>
                  </a:lnTo>
                  <a:lnTo>
                    <a:pt x="763041" y="1019492"/>
                  </a:lnTo>
                  <a:lnTo>
                    <a:pt x="759293" y="1037935"/>
                  </a:lnTo>
                  <a:lnTo>
                    <a:pt x="749088" y="1053037"/>
                  </a:lnTo>
                  <a:lnTo>
                    <a:pt x="733985" y="1063242"/>
                  </a:lnTo>
                  <a:lnTo>
                    <a:pt x="715543" y="1066990"/>
                  </a:lnTo>
                  <a:lnTo>
                    <a:pt x="731228" y="1066990"/>
                  </a:lnTo>
                  <a:lnTo>
                    <a:pt x="735248" y="1066176"/>
                  </a:lnTo>
                  <a:lnTo>
                    <a:pt x="751357" y="1055306"/>
                  </a:lnTo>
                  <a:lnTo>
                    <a:pt x="762227" y="1039197"/>
                  </a:lnTo>
                  <a:lnTo>
                    <a:pt x="766216" y="1019492"/>
                  </a:lnTo>
                  <a:lnTo>
                    <a:pt x="766216" y="50672"/>
                  </a:lnTo>
                  <a:lnTo>
                    <a:pt x="762227" y="30968"/>
                  </a:lnTo>
                  <a:lnTo>
                    <a:pt x="751357" y="14859"/>
                  </a:lnTo>
                  <a:lnTo>
                    <a:pt x="735248" y="3988"/>
                  </a:lnTo>
                  <a:lnTo>
                    <a:pt x="731228" y="3175"/>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62" name="Graphic 24925">
              <a:extLst>
                <a:ext uri="{FF2B5EF4-FFF2-40B4-BE49-F238E27FC236}">
                  <a16:creationId xmlns:a16="http://schemas.microsoft.com/office/drawing/2014/main" id="{59553C3C-F5C7-195D-66CB-047163448E2B}"/>
                </a:ext>
              </a:extLst>
            </p:cNvPr>
            <p:cNvSpPr/>
            <p:nvPr/>
          </p:nvSpPr>
          <p:spPr>
            <a:xfrm>
              <a:off x="22161" y="22174"/>
              <a:ext cx="721995" cy="1026160"/>
            </a:xfrm>
            <a:custGeom>
              <a:avLst/>
              <a:gdLst/>
              <a:ahLst/>
              <a:cxnLst/>
              <a:rect l="l" t="t" r="r" b="b"/>
              <a:pathLst>
                <a:path w="721995" h="1026160">
                  <a:moveTo>
                    <a:pt x="700938" y="0"/>
                  </a:moveTo>
                  <a:lnTo>
                    <a:pt x="20942" y="0"/>
                  </a:lnTo>
                  <a:lnTo>
                    <a:pt x="13792" y="2971"/>
                  </a:lnTo>
                  <a:lnTo>
                    <a:pt x="2984" y="13792"/>
                  </a:lnTo>
                  <a:lnTo>
                    <a:pt x="0" y="20929"/>
                  </a:lnTo>
                  <a:lnTo>
                    <a:pt x="0" y="1004887"/>
                  </a:lnTo>
                  <a:lnTo>
                    <a:pt x="2984" y="1012024"/>
                  </a:lnTo>
                  <a:lnTo>
                    <a:pt x="13792" y="1022845"/>
                  </a:lnTo>
                  <a:lnTo>
                    <a:pt x="20942" y="1025817"/>
                  </a:lnTo>
                  <a:lnTo>
                    <a:pt x="28498" y="1025817"/>
                  </a:lnTo>
                  <a:lnTo>
                    <a:pt x="700938" y="1025817"/>
                  </a:lnTo>
                  <a:lnTo>
                    <a:pt x="708075" y="1022845"/>
                  </a:lnTo>
                  <a:lnTo>
                    <a:pt x="718896" y="1012024"/>
                  </a:lnTo>
                  <a:lnTo>
                    <a:pt x="721880" y="1004887"/>
                  </a:lnTo>
                  <a:lnTo>
                    <a:pt x="721880" y="20929"/>
                  </a:lnTo>
                  <a:lnTo>
                    <a:pt x="718896" y="13792"/>
                  </a:lnTo>
                  <a:lnTo>
                    <a:pt x="708075" y="2971"/>
                  </a:lnTo>
                  <a:lnTo>
                    <a:pt x="700938" y="0"/>
                  </a:lnTo>
                  <a:close/>
                </a:path>
              </a:pathLst>
            </a:custGeom>
            <a:solidFill>
              <a:srgbClr val="006F51"/>
            </a:solidFill>
          </p:spPr>
          <p:txBody>
            <a:bodyPr wrap="square" lIns="0" tIns="0" rIns="0" bIns="0" rtlCol="0">
              <a:prstTxWarp prst="textNoShape">
                <a:avLst/>
              </a:prstTxWarp>
              <a:noAutofit/>
            </a:bodyPr>
            <a:lstStyle/>
            <a:p>
              <a:endParaRPr lang="en-US"/>
            </a:p>
          </p:txBody>
        </p:sp>
        <p:sp>
          <p:nvSpPr>
            <p:cNvPr id="63" name="Graphic 24926">
              <a:extLst>
                <a:ext uri="{FF2B5EF4-FFF2-40B4-BE49-F238E27FC236}">
                  <a16:creationId xmlns:a16="http://schemas.microsoft.com/office/drawing/2014/main" id="{9E6DB499-45DB-A467-3254-1AFF0B9C2196}"/>
                </a:ext>
              </a:extLst>
            </p:cNvPr>
            <p:cNvSpPr/>
            <p:nvPr/>
          </p:nvSpPr>
          <p:spPr>
            <a:xfrm>
              <a:off x="105918" y="91834"/>
              <a:ext cx="554355" cy="888365"/>
            </a:xfrm>
            <a:custGeom>
              <a:avLst/>
              <a:gdLst/>
              <a:ahLst/>
              <a:cxnLst/>
              <a:rect l="l" t="t" r="r" b="b"/>
              <a:pathLst>
                <a:path w="554355" h="888365">
                  <a:moveTo>
                    <a:pt x="129717" y="812215"/>
                  </a:moveTo>
                  <a:lnTo>
                    <a:pt x="128638" y="802970"/>
                  </a:lnTo>
                  <a:lnTo>
                    <a:pt x="127215" y="798703"/>
                  </a:lnTo>
                  <a:lnTo>
                    <a:pt x="123291" y="793724"/>
                  </a:lnTo>
                  <a:lnTo>
                    <a:pt x="118643" y="786980"/>
                  </a:lnTo>
                  <a:lnTo>
                    <a:pt x="111506" y="783424"/>
                  </a:lnTo>
                  <a:lnTo>
                    <a:pt x="103289" y="783424"/>
                  </a:lnTo>
                  <a:lnTo>
                    <a:pt x="90119" y="786650"/>
                  </a:lnTo>
                  <a:lnTo>
                    <a:pt x="80619" y="796213"/>
                  </a:lnTo>
                  <a:lnTo>
                    <a:pt x="74879" y="811911"/>
                  </a:lnTo>
                  <a:lnTo>
                    <a:pt x="72948" y="833539"/>
                  </a:lnTo>
                  <a:lnTo>
                    <a:pt x="74790" y="857846"/>
                  </a:lnTo>
                  <a:lnTo>
                    <a:pt x="80492" y="874915"/>
                  </a:lnTo>
                  <a:lnTo>
                    <a:pt x="90271" y="884974"/>
                  </a:lnTo>
                  <a:lnTo>
                    <a:pt x="104368" y="888288"/>
                  </a:lnTo>
                  <a:lnTo>
                    <a:pt x="114300" y="886129"/>
                  </a:lnTo>
                  <a:lnTo>
                    <a:pt x="122262" y="880148"/>
                  </a:lnTo>
                  <a:lnTo>
                    <a:pt x="127609" y="871042"/>
                  </a:lnTo>
                  <a:lnTo>
                    <a:pt x="129717" y="859497"/>
                  </a:lnTo>
                  <a:lnTo>
                    <a:pt x="115074" y="859497"/>
                  </a:lnTo>
                  <a:lnTo>
                    <a:pt x="115074" y="866965"/>
                  </a:lnTo>
                  <a:lnTo>
                    <a:pt x="112928" y="874064"/>
                  </a:lnTo>
                  <a:lnTo>
                    <a:pt x="104368" y="874064"/>
                  </a:lnTo>
                  <a:lnTo>
                    <a:pt x="96367" y="871778"/>
                  </a:lnTo>
                  <a:lnTo>
                    <a:pt x="90932" y="864552"/>
                  </a:lnTo>
                  <a:lnTo>
                    <a:pt x="87845" y="851865"/>
                  </a:lnTo>
                  <a:lnTo>
                    <a:pt x="86868" y="833183"/>
                  </a:lnTo>
                  <a:lnTo>
                    <a:pt x="87718" y="816533"/>
                  </a:lnTo>
                  <a:lnTo>
                    <a:pt x="90487" y="805535"/>
                  </a:lnTo>
                  <a:lnTo>
                    <a:pt x="95453" y="799490"/>
                  </a:lnTo>
                  <a:lnTo>
                    <a:pt x="102933" y="797636"/>
                  </a:lnTo>
                  <a:lnTo>
                    <a:pt x="109715" y="797636"/>
                  </a:lnTo>
                  <a:lnTo>
                    <a:pt x="113652" y="802259"/>
                  </a:lnTo>
                  <a:lnTo>
                    <a:pt x="115074" y="812215"/>
                  </a:lnTo>
                  <a:lnTo>
                    <a:pt x="129717" y="812215"/>
                  </a:lnTo>
                  <a:close/>
                </a:path>
                <a:path w="554355" h="888365">
                  <a:moveTo>
                    <a:pt x="243459" y="491832"/>
                  </a:moveTo>
                  <a:lnTo>
                    <a:pt x="243370" y="383222"/>
                  </a:lnTo>
                  <a:lnTo>
                    <a:pt x="100177" y="383286"/>
                  </a:lnTo>
                  <a:lnTo>
                    <a:pt x="96913" y="383514"/>
                  </a:lnTo>
                  <a:lnTo>
                    <a:pt x="93624" y="381787"/>
                  </a:lnTo>
                  <a:lnTo>
                    <a:pt x="90322" y="376008"/>
                  </a:lnTo>
                  <a:lnTo>
                    <a:pt x="90474" y="372376"/>
                  </a:lnTo>
                  <a:lnTo>
                    <a:pt x="92354" y="369671"/>
                  </a:lnTo>
                  <a:lnTo>
                    <a:pt x="153136" y="264629"/>
                  </a:lnTo>
                  <a:lnTo>
                    <a:pt x="184467" y="282752"/>
                  </a:lnTo>
                  <a:lnTo>
                    <a:pt x="133311" y="190423"/>
                  </a:lnTo>
                  <a:lnTo>
                    <a:pt x="27774" y="192125"/>
                  </a:lnTo>
                  <a:lnTo>
                    <a:pt x="59118" y="210248"/>
                  </a:lnTo>
                  <a:lnTo>
                    <a:pt x="8305" y="298069"/>
                  </a:lnTo>
                  <a:lnTo>
                    <a:pt x="2273" y="311429"/>
                  </a:lnTo>
                  <a:lnTo>
                    <a:pt x="0" y="325818"/>
                  </a:lnTo>
                  <a:lnTo>
                    <a:pt x="1549" y="340321"/>
                  </a:lnTo>
                  <a:lnTo>
                    <a:pt x="70408" y="465124"/>
                  </a:lnTo>
                  <a:lnTo>
                    <a:pt x="104101" y="490308"/>
                  </a:lnTo>
                  <a:lnTo>
                    <a:pt x="118503" y="491934"/>
                  </a:lnTo>
                  <a:lnTo>
                    <a:pt x="243459" y="491832"/>
                  </a:lnTo>
                  <a:close/>
                </a:path>
                <a:path w="554355" h="888365">
                  <a:moveTo>
                    <a:pt x="469760" y="98285"/>
                  </a:moveTo>
                  <a:lnTo>
                    <a:pt x="438492" y="116522"/>
                  </a:lnTo>
                  <a:lnTo>
                    <a:pt x="387400" y="28867"/>
                  </a:lnTo>
                  <a:lnTo>
                    <a:pt x="378777" y="17005"/>
                  </a:lnTo>
                  <a:lnTo>
                    <a:pt x="367411" y="7899"/>
                  </a:lnTo>
                  <a:lnTo>
                    <a:pt x="354050" y="2057"/>
                  </a:lnTo>
                  <a:lnTo>
                    <a:pt x="339458" y="0"/>
                  </a:lnTo>
                  <a:lnTo>
                    <a:pt x="211531" y="0"/>
                  </a:lnTo>
                  <a:lnTo>
                    <a:pt x="172948" y="16789"/>
                  </a:lnTo>
                  <a:lnTo>
                    <a:pt x="102552" y="137058"/>
                  </a:lnTo>
                  <a:lnTo>
                    <a:pt x="196926" y="190817"/>
                  </a:lnTo>
                  <a:lnTo>
                    <a:pt x="267843" y="66433"/>
                  </a:lnTo>
                  <a:lnTo>
                    <a:pt x="269278" y="63474"/>
                  </a:lnTo>
                  <a:lnTo>
                    <a:pt x="272389" y="61468"/>
                  </a:lnTo>
                  <a:lnTo>
                    <a:pt x="279044" y="61468"/>
                  </a:lnTo>
                  <a:lnTo>
                    <a:pt x="282143" y="63411"/>
                  </a:lnTo>
                  <a:lnTo>
                    <a:pt x="283552" y="66370"/>
                  </a:lnTo>
                  <a:lnTo>
                    <a:pt x="344652" y="171234"/>
                  </a:lnTo>
                  <a:lnTo>
                    <a:pt x="313385" y="189458"/>
                  </a:lnTo>
                  <a:lnTo>
                    <a:pt x="418922" y="190792"/>
                  </a:lnTo>
                  <a:lnTo>
                    <a:pt x="469760" y="98285"/>
                  </a:lnTo>
                  <a:close/>
                </a:path>
                <a:path w="554355" h="888365">
                  <a:moveTo>
                    <a:pt x="554355" y="330454"/>
                  </a:moveTo>
                  <a:lnTo>
                    <a:pt x="552234" y="316331"/>
                  </a:lnTo>
                  <a:lnTo>
                    <a:pt x="546430" y="303072"/>
                  </a:lnTo>
                  <a:lnTo>
                    <a:pt x="483692" y="195008"/>
                  </a:lnTo>
                  <a:lnTo>
                    <a:pt x="389763" y="249542"/>
                  </a:lnTo>
                  <a:lnTo>
                    <a:pt x="461606" y="373405"/>
                  </a:lnTo>
                  <a:lnTo>
                    <a:pt x="463448" y="376123"/>
                  </a:lnTo>
                  <a:lnTo>
                    <a:pt x="463613" y="379831"/>
                  </a:lnTo>
                  <a:lnTo>
                    <a:pt x="460260" y="385584"/>
                  </a:lnTo>
                  <a:lnTo>
                    <a:pt x="457034" y="387273"/>
                  </a:lnTo>
                  <a:lnTo>
                    <a:pt x="453758" y="387007"/>
                  </a:lnTo>
                  <a:lnTo>
                    <a:pt x="332397" y="387096"/>
                  </a:lnTo>
                  <a:lnTo>
                    <a:pt x="332371" y="350888"/>
                  </a:lnTo>
                  <a:lnTo>
                    <a:pt x="278142" y="441452"/>
                  </a:lnTo>
                  <a:lnTo>
                    <a:pt x="332536" y="531914"/>
                  </a:lnTo>
                  <a:lnTo>
                    <a:pt x="332498" y="495706"/>
                  </a:lnTo>
                  <a:lnTo>
                    <a:pt x="433959" y="495630"/>
                  </a:lnTo>
                  <a:lnTo>
                    <a:pt x="473900" y="480275"/>
                  </a:lnTo>
                  <a:lnTo>
                    <a:pt x="547344" y="358140"/>
                  </a:lnTo>
                  <a:lnTo>
                    <a:pt x="552742" y="344652"/>
                  </a:lnTo>
                  <a:lnTo>
                    <a:pt x="554355" y="330454"/>
                  </a:lnTo>
                  <a:close/>
                </a:path>
              </a:pathLst>
            </a:custGeom>
            <a:solidFill>
              <a:srgbClr val="FFFFFF"/>
            </a:solidFill>
          </p:spPr>
          <p:txBody>
            <a:bodyPr wrap="square" lIns="0" tIns="0" rIns="0" bIns="0" rtlCol="0">
              <a:prstTxWarp prst="textNoShape">
                <a:avLst/>
              </a:prstTxWarp>
              <a:noAutofit/>
            </a:bodyPr>
            <a:lstStyle/>
            <a:p>
              <a:endParaRPr lang="en-US"/>
            </a:p>
          </p:txBody>
        </p:sp>
        <p:pic>
          <p:nvPicPr>
            <p:cNvPr id="64" name="Image 24927">
              <a:extLst>
                <a:ext uri="{FF2B5EF4-FFF2-40B4-BE49-F238E27FC236}">
                  <a16:creationId xmlns:a16="http://schemas.microsoft.com/office/drawing/2014/main" id="{62AA0804-211C-4F26-A0A6-546AE98F84D7}"/>
                </a:ext>
              </a:extLst>
            </p:cNvPr>
            <p:cNvPicPr/>
            <p:nvPr/>
          </p:nvPicPr>
          <p:blipFill>
            <a:blip r:embed="rId18" cstate="print"/>
            <a:stretch>
              <a:fillRect/>
            </a:stretch>
          </p:blipFill>
          <p:spPr>
            <a:xfrm>
              <a:off x="255899" y="877016"/>
              <a:ext cx="331429" cy="101321"/>
            </a:xfrm>
            <a:prstGeom prst="rect">
              <a:avLst/>
            </a:prstGeom>
          </p:spPr>
        </p:pic>
        <p:sp>
          <p:nvSpPr>
            <p:cNvPr id="65" name="Graphic 24928">
              <a:extLst>
                <a:ext uri="{FF2B5EF4-FFF2-40B4-BE49-F238E27FC236}">
                  <a16:creationId xmlns:a16="http://schemas.microsoft.com/office/drawing/2014/main" id="{D6AC9B1A-192E-1899-1A02-AB39DC5B92DC}"/>
                </a:ext>
              </a:extLst>
            </p:cNvPr>
            <p:cNvSpPr/>
            <p:nvPr/>
          </p:nvSpPr>
          <p:spPr>
            <a:xfrm>
              <a:off x="83096" y="697942"/>
              <a:ext cx="600075" cy="105410"/>
            </a:xfrm>
            <a:custGeom>
              <a:avLst/>
              <a:gdLst/>
              <a:ahLst/>
              <a:cxnLst/>
              <a:rect l="l" t="t" r="r" b="b"/>
              <a:pathLst>
                <a:path w="600075" h="105410">
                  <a:moveTo>
                    <a:pt x="56769" y="28803"/>
                  </a:moveTo>
                  <a:lnTo>
                    <a:pt x="54851" y="17678"/>
                  </a:lnTo>
                  <a:lnTo>
                    <a:pt x="53797" y="16002"/>
                  </a:lnTo>
                  <a:lnTo>
                    <a:pt x="49453" y="9156"/>
                  </a:lnTo>
                  <a:lnTo>
                    <a:pt x="42583" y="4699"/>
                  </a:lnTo>
                  <a:lnTo>
                    <a:pt x="42583" y="20980"/>
                  </a:lnTo>
                  <a:lnTo>
                    <a:pt x="42583" y="36969"/>
                  </a:lnTo>
                  <a:lnTo>
                    <a:pt x="37960" y="41592"/>
                  </a:lnTo>
                  <a:lnTo>
                    <a:pt x="14554" y="41592"/>
                  </a:lnTo>
                  <a:lnTo>
                    <a:pt x="14554" y="16002"/>
                  </a:lnTo>
                  <a:lnTo>
                    <a:pt x="37261" y="16002"/>
                  </a:lnTo>
                  <a:lnTo>
                    <a:pt x="42583" y="20980"/>
                  </a:lnTo>
                  <a:lnTo>
                    <a:pt x="42583" y="4699"/>
                  </a:lnTo>
                  <a:lnTo>
                    <a:pt x="41059" y="3695"/>
                  </a:lnTo>
                  <a:lnTo>
                    <a:pt x="30162" y="1778"/>
                  </a:lnTo>
                  <a:lnTo>
                    <a:pt x="0" y="1778"/>
                  </a:lnTo>
                  <a:lnTo>
                    <a:pt x="0" y="103098"/>
                  </a:lnTo>
                  <a:lnTo>
                    <a:pt x="14554" y="103098"/>
                  </a:lnTo>
                  <a:lnTo>
                    <a:pt x="14554" y="55460"/>
                  </a:lnTo>
                  <a:lnTo>
                    <a:pt x="28384" y="55460"/>
                  </a:lnTo>
                  <a:lnTo>
                    <a:pt x="41871" y="103098"/>
                  </a:lnTo>
                  <a:lnTo>
                    <a:pt x="56769" y="103098"/>
                  </a:lnTo>
                  <a:lnTo>
                    <a:pt x="42849" y="55460"/>
                  </a:lnTo>
                  <a:lnTo>
                    <a:pt x="42227" y="53327"/>
                  </a:lnTo>
                  <a:lnTo>
                    <a:pt x="48539" y="49695"/>
                  </a:lnTo>
                  <a:lnTo>
                    <a:pt x="53086" y="44259"/>
                  </a:lnTo>
                  <a:lnTo>
                    <a:pt x="54127" y="41592"/>
                  </a:lnTo>
                  <a:lnTo>
                    <a:pt x="55841" y="37236"/>
                  </a:lnTo>
                  <a:lnTo>
                    <a:pt x="56769" y="28803"/>
                  </a:lnTo>
                  <a:close/>
                </a:path>
                <a:path w="600075" h="105410">
                  <a:moveTo>
                    <a:pt x="125691" y="88874"/>
                  </a:moveTo>
                  <a:lnTo>
                    <a:pt x="88607" y="88874"/>
                  </a:lnTo>
                  <a:lnTo>
                    <a:pt x="88607" y="55460"/>
                  </a:lnTo>
                  <a:lnTo>
                    <a:pt x="109639" y="55460"/>
                  </a:lnTo>
                  <a:lnTo>
                    <a:pt x="109639" y="41605"/>
                  </a:lnTo>
                  <a:lnTo>
                    <a:pt x="88607" y="41605"/>
                  </a:lnTo>
                  <a:lnTo>
                    <a:pt x="88607" y="16002"/>
                  </a:lnTo>
                  <a:lnTo>
                    <a:pt x="121767" y="16002"/>
                  </a:lnTo>
                  <a:lnTo>
                    <a:pt x="121767" y="1778"/>
                  </a:lnTo>
                  <a:lnTo>
                    <a:pt x="73990" y="1778"/>
                  </a:lnTo>
                  <a:lnTo>
                    <a:pt x="73990" y="103098"/>
                  </a:lnTo>
                  <a:lnTo>
                    <a:pt x="125691" y="103098"/>
                  </a:lnTo>
                  <a:lnTo>
                    <a:pt x="125691" y="88874"/>
                  </a:lnTo>
                  <a:close/>
                </a:path>
                <a:path w="600075" h="105410">
                  <a:moveTo>
                    <a:pt x="197650" y="28803"/>
                  </a:moveTo>
                  <a:lnTo>
                    <a:pt x="196570" y="19558"/>
                  </a:lnTo>
                  <a:lnTo>
                    <a:pt x="195148" y="15290"/>
                  </a:lnTo>
                  <a:lnTo>
                    <a:pt x="191223" y="10312"/>
                  </a:lnTo>
                  <a:lnTo>
                    <a:pt x="186575" y="3568"/>
                  </a:lnTo>
                  <a:lnTo>
                    <a:pt x="179438" y="12"/>
                  </a:lnTo>
                  <a:lnTo>
                    <a:pt x="171221" y="12"/>
                  </a:lnTo>
                  <a:lnTo>
                    <a:pt x="158051" y="3238"/>
                  </a:lnTo>
                  <a:lnTo>
                    <a:pt x="148551" y="12801"/>
                  </a:lnTo>
                  <a:lnTo>
                    <a:pt x="142811" y="28498"/>
                  </a:lnTo>
                  <a:lnTo>
                    <a:pt x="140881" y="50139"/>
                  </a:lnTo>
                  <a:lnTo>
                    <a:pt x="142722" y="74434"/>
                  </a:lnTo>
                  <a:lnTo>
                    <a:pt x="148424" y="91503"/>
                  </a:lnTo>
                  <a:lnTo>
                    <a:pt x="158203" y="101574"/>
                  </a:lnTo>
                  <a:lnTo>
                    <a:pt x="172300" y="104876"/>
                  </a:lnTo>
                  <a:lnTo>
                    <a:pt x="182232" y="102730"/>
                  </a:lnTo>
                  <a:lnTo>
                    <a:pt x="190195" y="96748"/>
                  </a:lnTo>
                  <a:lnTo>
                    <a:pt x="195541" y="87630"/>
                  </a:lnTo>
                  <a:lnTo>
                    <a:pt x="197650" y="76085"/>
                  </a:lnTo>
                  <a:lnTo>
                    <a:pt x="183007" y="76085"/>
                  </a:lnTo>
                  <a:lnTo>
                    <a:pt x="183007" y="83553"/>
                  </a:lnTo>
                  <a:lnTo>
                    <a:pt x="180860" y="90652"/>
                  </a:lnTo>
                  <a:lnTo>
                    <a:pt x="172300" y="90652"/>
                  </a:lnTo>
                  <a:lnTo>
                    <a:pt x="164299" y="88366"/>
                  </a:lnTo>
                  <a:lnTo>
                    <a:pt x="158864" y="81140"/>
                  </a:lnTo>
                  <a:lnTo>
                    <a:pt x="155778" y="68453"/>
                  </a:lnTo>
                  <a:lnTo>
                    <a:pt x="154800" y="49771"/>
                  </a:lnTo>
                  <a:lnTo>
                    <a:pt x="155651" y="33121"/>
                  </a:lnTo>
                  <a:lnTo>
                    <a:pt x="158419" y="22136"/>
                  </a:lnTo>
                  <a:lnTo>
                    <a:pt x="163385" y="16078"/>
                  </a:lnTo>
                  <a:lnTo>
                    <a:pt x="170865" y="14224"/>
                  </a:lnTo>
                  <a:lnTo>
                    <a:pt x="177647" y="14224"/>
                  </a:lnTo>
                  <a:lnTo>
                    <a:pt x="181584" y="18846"/>
                  </a:lnTo>
                  <a:lnTo>
                    <a:pt x="183007" y="28803"/>
                  </a:lnTo>
                  <a:lnTo>
                    <a:pt x="197650" y="28803"/>
                  </a:lnTo>
                  <a:close/>
                </a:path>
                <a:path w="600075" h="105410">
                  <a:moveTo>
                    <a:pt x="274662" y="1778"/>
                  </a:moveTo>
                  <a:lnTo>
                    <a:pt x="258991" y="1778"/>
                  </a:lnTo>
                  <a:lnTo>
                    <a:pt x="242239" y="38404"/>
                  </a:lnTo>
                  <a:lnTo>
                    <a:pt x="225132" y="1778"/>
                  </a:lnTo>
                  <a:lnTo>
                    <a:pt x="209804" y="1778"/>
                  </a:lnTo>
                  <a:lnTo>
                    <a:pt x="234746" y="57238"/>
                  </a:lnTo>
                  <a:lnTo>
                    <a:pt x="234746" y="103098"/>
                  </a:lnTo>
                  <a:lnTo>
                    <a:pt x="249364" y="103098"/>
                  </a:lnTo>
                  <a:lnTo>
                    <a:pt x="249364" y="57238"/>
                  </a:lnTo>
                  <a:lnTo>
                    <a:pt x="274662" y="1778"/>
                  </a:lnTo>
                  <a:close/>
                </a:path>
                <a:path w="600075" h="105410">
                  <a:moveTo>
                    <a:pt x="343598" y="28803"/>
                  </a:moveTo>
                  <a:lnTo>
                    <a:pt x="342519" y="19558"/>
                  </a:lnTo>
                  <a:lnTo>
                    <a:pt x="341096" y="15290"/>
                  </a:lnTo>
                  <a:lnTo>
                    <a:pt x="337172" y="10312"/>
                  </a:lnTo>
                  <a:lnTo>
                    <a:pt x="332524" y="3568"/>
                  </a:lnTo>
                  <a:lnTo>
                    <a:pt x="325386" y="12"/>
                  </a:lnTo>
                  <a:lnTo>
                    <a:pt x="317169" y="12"/>
                  </a:lnTo>
                  <a:lnTo>
                    <a:pt x="303987" y="3238"/>
                  </a:lnTo>
                  <a:lnTo>
                    <a:pt x="294500" y="12801"/>
                  </a:lnTo>
                  <a:lnTo>
                    <a:pt x="288759" y="28498"/>
                  </a:lnTo>
                  <a:lnTo>
                    <a:pt x="286829" y="50139"/>
                  </a:lnTo>
                  <a:lnTo>
                    <a:pt x="288671" y="74434"/>
                  </a:lnTo>
                  <a:lnTo>
                    <a:pt x="294373" y="91503"/>
                  </a:lnTo>
                  <a:lnTo>
                    <a:pt x="304152" y="101574"/>
                  </a:lnTo>
                  <a:lnTo>
                    <a:pt x="318249" y="104876"/>
                  </a:lnTo>
                  <a:lnTo>
                    <a:pt x="328180" y="102730"/>
                  </a:lnTo>
                  <a:lnTo>
                    <a:pt x="336130" y="96748"/>
                  </a:lnTo>
                  <a:lnTo>
                    <a:pt x="341490" y="87630"/>
                  </a:lnTo>
                  <a:lnTo>
                    <a:pt x="343598" y="76085"/>
                  </a:lnTo>
                  <a:lnTo>
                    <a:pt x="328955" y="76085"/>
                  </a:lnTo>
                  <a:lnTo>
                    <a:pt x="328955" y="83553"/>
                  </a:lnTo>
                  <a:lnTo>
                    <a:pt x="326809" y="90652"/>
                  </a:lnTo>
                  <a:lnTo>
                    <a:pt x="318249" y="90652"/>
                  </a:lnTo>
                  <a:lnTo>
                    <a:pt x="310235" y="88366"/>
                  </a:lnTo>
                  <a:lnTo>
                    <a:pt x="304812" y="81140"/>
                  </a:lnTo>
                  <a:lnTo>
                    <a:pt x="301726" y="68453"/>
                  </a:lnTo>
                  <a:lnTo>
                    <a:pt x="300748" y="49771"/>
                  </a:lnTo>
                  <a:lnTo>
                    <a:pt x="301599" y="33121"/>
                  </a:lnTo>
                  <a:lnTo>
                    <a:pt x="304368" y="22136"/>
                  </a:lnTo>
                  <a:lnTo>
                    <a:pt x="309333" y="16078"/>
                  </a:lnTo>
                  <a:lnTo>
                    <a:pt x="316814" y="14224"/>
                  </a:lnTo>
                  <a:lnTo>
                    <a:pt x="323596" y="14224"/>
                  </a:lnTo>
                  <a:lnTo>
                    <a:pt x="327533" y="18846"/>
                  </a:lnTo>
                  <a:lnTo>
                    <a:pt x="328955" y="28803"/>
                  </a:lnTo>
                  <a:lnTo>
                    <a:pt x="343598" y="28803"/>
                  </a:lnTo>
                  <a:close/>
                </a:path>
                <a:path w="600075" h="105410">
                  <a:moveTo>
                    <a:pt x="415544" y="89585"/>
                  </a:moveTo>
                  <a:lnTo>
                    <a:pt x="378472" y="89585"/>
                  </a:lnTo>
                  <a:lnTo>
                    <a:pt x="378472" y="1778"/>
                  </a:lnTo>
                  <a:lnTo>
                    <a:pt x="363855" y="1778"/>
                  </a:lnTo>
                  <a:lnTo>
                    <a:pt x="363855" y="103098"/>
                  </a:lnTo>
                  <a:lnTo>
                    <a:pt x="415544" y="103098"/>
                  </a:lnTo>
                  <a:lnTo>
                    <a:pt x="415544" y="89585"/>
                  </a:lnTo>
                  <a:close/>
                </a:path>
                <a:path w="600075" h="105410">
                  <a:moveTo>
                    <a:pt x="443915" y="1778"/>
                  </a:moveTo>
                  <a:lnTo>
                    <a:pt x="429742" y="1778"/>
                  </a:lnTo>
                  <a:lnTo>
                    <a:pt x="429742" y="103111"/>
                  </a:lnTo>
                  <a:lnTo>
                    <a:pt x="443915" y="103111"/>
                  </a:lnTo>
                  <a:lnTo>
                    <a:pt x="443915" y="1778"/>
                  </a:lnTo>
                  <a:close/>
                </a:path>
                <a:path w="600075" h="105410">
                  <a:moveTo>
                    <a:pt x="522973" y="1778"/>
                  </a:moveTo>
                  <a:lnTo>
                    <a:pt x="508431" y="1778"/>
                  </a:lnTo>
                  <a:lnTo>
                    <a:pt x="508431" y="62572"/>
                  </a:lnTo>
                  <a:lnTo>
                    <a:pt x="480758" y="1778"/>
                  </a:lnTo>
                  <a:lnTo>
                    <a:pt x="466217" y="1778"/>
                  </a:lnTo>
                  <a:lnTo>
                    <a:pt x="466217" y="103098"/>
                  </a:lnTo>
                  <a:lnTo>
                    <a:pt x="480758" y="103098"/>
                  </a:lnTo>
                  <a:lnTo>
                    <a:pt x="480758" y="35204"/>
                  </a:lnTo>
                  <a:lnTo>
                    <a:pt x="511975" y="103098"/>
                  </a:lnTo>
                  <a:lnTo>
                    <a:pt x="522973" y="103098"/>
                  </a:lnTo>
                  <a:lnTo>
                    <a:pt x="522973" y="1778"/>
                  </a:lnTo>
                  <a:close/>
                </a:path>
                <a:path w="600075" h="105410">
                  <a:moveTo>
                    <a:pt x="599998" y="25603"/>
                  </a:moveTo>
                  <a:lnTo>
                    <a:pt x="597623" y="15303"/>
                  </a:lnTo>
                  <a:lnTo>
                    <a:pt x="592010" y="7200"/>
                  </a:lnTo>
                  <a:lnTo>
                    <a:pt x="583780" y="1905"/>
                  </a:lnTo>
                  <a:lnTo>
                    <a:pt x="573582" y="0"/>
                  </a:lnTo>
                  <a:lnTo>
                    <a:pt x="565099" y="1397"/>
                  </a:lnTo>
                  <a:lnTo>
                    <a:pt x="544207" y="33820"/>
                  </a:lnTo>
                  <a:lnTo>
                    <a:pt x="543229" y="52616"/>
                  </a:lnTo>
                  <a:lnTo>
                    <a:pt x="543610" y="62560"/>
                  </a:lnTo>
                  <a:lnTo>
                    <a:pt x="558939" y="100431"/>
                  </a:lnTo>
                  <a:lnTo>
                    <a:pt x="574649" y="104876"/>
                  </a:lnTo>
                  <a:lnTo>
                    <a:pt x="581977" y="103911"/>
                  </a:lnTo>
                  <a:lnTo>
                    <a:pt x="599998" y="82118"/>
                  </a:lnTo>
                  <a:lnTo>
                    <a:pt x="599998" y="54038"/>
                  </a:lnTo>
                  <a:lnTo>
                    <a:pt x="573938" y="54038"/>
                  </a:lnTo>
                  <a:lnTo>
                    <a:pt x="573938" y="68262"/>
                  </a:lnTo>
                  <a:lnTo>
                    <a:pt x="585355" y="68262"/>
                  </a:lnTo>
                  <a:lnTo>
                    <a:pt x="585355" y="85674"/>
                  </a:lnTo>
                  <a:lnTo>
                    <a:pt x="581787" y="90652"/>
                  </a:lnTo>
                  <a:lnTo>
                    <a:pt x="566445" y="90652"/>
                  </a:lnTo>
                  <a:lnTo>
                    <a:pt x="561441" y="85318"/>
                  </a:lnTo>
                  <a:lnTo>
                    <a:pt x="559295" y="75361"/>
                  </a:lnTo>
                  <a:lnTo>
                    <a:pt x="557872" y="67551"/>
                  </a:lnTo>
                  <a:lnTo>
                    <a:pt x="557161" y="58661"/>
                  </a:lnTo>
                  <a:lnTo>
                    <a:pt x="557161" y="50126"/>
                  </a:lnTo>
                  <a:lnTo>
                    <a:pt x="568223" y="14224"/>
                  </a:lnTo>
                  <a:lnTo>
                    <a:pt x="580364" y="14224"/>
                  </a:lnTo>
                  <a:lnTo>
                    <a:pt x="585000" y="18846"/>
                  </a:lnTo>
                  <a:lnTo>
                    <a:pt x="585355" y="25603"/>
                  </a:lnTo>
                  <a:lnTo>
                    <a:pt x="599998" y="25603"/>
                  </a:lnTo>
                  <a:close/>
                </a:path>
              </a:pathLst>
            </a:custGeom>
            <a:solidFill>
              <a:srgbClr val="FFFFFF"/>
            </a:solidFill>
          </p:spPr>
          <p:txBody>
            <a:bodyPr wrap="square" lIns="0" tIns="0" rIns="0" bIns="0" rtlCol="0">
              <a:prstTxWarp prst="textNoShape">
                <a:avLst/>
              </a:prstTxWarp>
              <a:noAutofit/>
            </a:bodyPr>
            <a:lstStyle/>
            <a:p>
              <a:endParaRPr lang="en-US"/>
            </a:p>
          </p:txBody>
        </p:sp>
      </p:grpSp>
      <p:sp>
        <p:nvSpPr>
          <p:cNvPr id="109" name="TextBox 108">
            <a:extLst>
              <a:ext uri="{FF2B5EF4-FFF2-40B4-BE49-F238E27FC236}">
                <a16:creationId xmlns:a16="http://schemas.microsoft.com/office/drawing/2014/main" id="{D8233418-60FA-8AA7-5837-D8C30AAF6DC0}"/>
              </a:ext>
            </a:extLst>
          </p:cNvPr>
          <p:cNvSpPr txBox="1"/>
          <p:nvPr/>
        </p:nvSpPr>
        <p:spPr>
          <a:xfrm>
            <a:off x="8155475" y="3268038"/>
            <a:ext cx="595237" cy="369332"/>
          </a:xfrm>
          <a:prstGeom prst="rect">
            <a:avLst/>
          </a:prstGeom>
          <a:noFill/>
        </p:spPr>
        <p:txBody>
          <a:bodyPr wrap="square" rtlCol="0">
            <a:spAutoFit/>
          </a:bodyPr>
          <a:lstStyle/>
          <a:p>
            <a:pPr algn="ctr"/>
            <a:r>
              <a:rPr lang="en-US"/>
              <a:t>I4-2</a:t>
            </a:r>
          </a:p>
        </p:txBody>
      </p:sp>
      <p:grpSp>
        <p:nvGrpSpPr>
          <p:cNvPr id="42" name="Group 41" descr="A rectangular green sign with a white border and a symbol of a head-on view of a train on a track to the left of a symbol of a person standing on a train station platform. All symbols are in white. ">
            <a:extLst>
              <a:ext uri="{FF2B5EF4-FFF2-40B4-BE49-F238E27FC236}">
                <a16:creationId xmlns:a16="http://schemas.microsoft.com/office/drawing/2014/main" id="{A22EEDF6-93A7-5377-E5EE-CBED20FF53A1}"/>
              </a:ext>
            </a:extLst>
          </p:cNvPr>
          <p:cNvGrpSpPr>
            <a:grpSpLocks/>
          </p:cNvGrpSpPr>
          <p:nvPr/>
        </p:nvGrpSpPr>
        <p:grpSpPr>
          <a:xfrm>
            <a:off x="1401078" y="3581017"/>
            <a:ext cx="684708" cy="926233"/>
            <a:chOff x="0" y="0"/>
            <a:chExt cx="614680" cy="614680"/>
          </a:xfrm>
        </p:grpSpPr>
        <p:sp>
          <p:nvSpPr>
            <p:cNvPr id="43" name="Graphic 24931">
              <a:extLst>
                <a:ext uri="{FF2B5EF4-FFF2-40B4-BE49-F238E27FC236}">
                  <a16:creationId xmlns:a16="http://schemas.microsoft.com/office/drawing/2014/main" id="{AAC9E4C6-71B3-78B7-84C6-B932A689F02C}"/>
                </a:ext>
              </a:extLst>
            </p:cNvPr>
            <p:cNvSpPr/>
            <p:nvPr/>
          </p:nvSpPr>
          <p:spPr>
            <a:xfrm>
              <a:off x="0" y="0"/>
              <a:ext cx="614680" cy="614680"/>
            </a:xfrm>
            <a:custGeom>
              <a:avLst/>
              <a:gdLst/>
              <a:ahLst/>
              <a:cxnLst/>
              <a:rect l="l" t="t" r="r" b="b"/>
              <a:pathLst>
                <a:path w="614680" h="614680">
                  <a:moveTo>
                    <a:pt x="573074" y="0"/>
                  </a:moveTo>
                  <a:lnTo>
                    <a:pt x="41173" y="0"/>
                  </a:lnTo>
                  <a:lnTo>
                    <a:pt x="25160" y="3240"/>
                  </a:lnTo>
                  <a:lnTo>
                    <a:pt x="12071" y="12071"/>
                  </a:lnTo>
                  <a:lnTo>
                    <a:pt x="3240" y="25160"/>
                  </a:lnTo>
                  <a:lnTo>
                    <a:pt x="0" y="41173"/>
                  </a:lnTo>
                  <a:lnTo>
                    <a:pt x="0" y="573074"/>
                  </a:lnTo>
                  <a:lnTo>
                    <a:pt x="3240" y="589082"/>
                  </a:lnTo>
                  <a:lnTo>
                    <a:pt x="12071" y="602172"/>
                  </a:lnTo>
                  <a:lnTo>
                    <a:pt x="25160" y="611006"/>
                  </a:lnTo>
                  <a:lnTo>
                    <a:pt x="41173" y="614248"/>
                  </a:lnTo>
                  <a:lnTo>
                    <a:pt x="573074" y="614248"/>
                  </a:lnTo>
                  <a:lnTo>
                    <a:pt x="588752" y="611073"/>
                  </a:lnTo>
                  <a:lnTo>
                    <a:pt x="41173" y="611073"/>
                  </a:lnTo>
                  <a:lnTo>
                    <a:pt x="26417" y="608073"/>
                  </a:lnTo>
                  <a:lnTo>
                    <a:pt x="14335" y="599908"/>
                  </a:lnTo>
                  <a:lnTo>
                    <a:pt x="6172" y="587825"/>
                  </a:lnTo>
                  <a:lnTo>
                    <a:pt x="3175" y="573074"/>
                  </a:lnTo>
                  <a:lnTo>
                    <a:pt x="3175" y="41173"/>
                  </a:lnTo>
                  <a:lnTo>
                    <a:pt x="6172" y="26417"/>
                  </a:lnTo>
                  <a:lnTo>
                    <a:pt x="14335" y="14335"/>
                  </a:lnTo>
                  <a:lnTo>
                    <a:pt x="26417" y="6172"/>
                  </a:lnTo>
                  <a:lnTo>
                    <a:pt x="41173" y="3174"/>
                  </a:lnTo>
                  <a:lnTo>
                    <a:pt x="588760" y="3174"/>
                  </a:lnTo>
                  <a:lnTo>
                    <a:pt x="573074" y="0"/>
                  </a:lnTo>
                  <a:close/>
                </a:path>
                <a:path w="614680" h="614680">
                  <a:moveTo>
                    <a:pt x="588760" y="3174"/>
                  </a:moveTo>
                  <a:lnTo>
                    <a:pt x="573074" y="3174"/>
                  </a:lnTo>
                  <a:lnTo>
                    <a:pt x="587825" y="6172"/>
                  </a:lnTo>
                  <a:lnTo>
                    <a:pt x="599908" y="14335"/>
                  </a:lnTo>
                  <a:lnTo>
                    <a:pt x="608073" y="26417"/>
                  </a:lnTo>
                  <a:lnTo>
                    <a:pt x="611073" y="41173"/>
                  </a:lnTo>
                  <a:lnTo>
                    <a:pt x="611073" y="573074"/>
                  </a:lnTo>
                  <a:lnTo>
                    <a:pt x="608073" y="587825"/>
                  </a:lnTo>
                  <a:lnTo>
                    <a:pt x="599908" y="599908"/>
                  </a:lnTo>
                  <a:lnTo>
                    <a:pt x="587825" y="608073"/>
                  </a:lnTo>
                  <a:lnTo>
                    <a:pt x="573074" y="611073"/>
                  </a:lnTo>
                  <a:lnTo>
                    <a:pt x="588752" y="611073"/>
                  </a:lnTo>
                  <a:lnTo>
                    <a:pt x="589082" y="611006"/>
                  </a:lnTo>
                  <a:lnTo>
                    <a:pt x="602172" y="602172"/>
                  </a:lnTo>
                  <a:lnTo>
                    <a:pt x="611006" y="589082"/>
                  </a:lnTo>
                  <a:lnTo>
                    <a:pt x="614248" y="573074"/>
                  </a:lnTo>
                  <a:lnTo>
                    <a:pt x="614248" y="41173"/>
                  </a:lnTo>
                  <a:lnTo>
                    <a:pt x="611006" y="25160"/>
                  </a:lnTo>
                  <a:lnTo>
                    <a:pt x="602172" y="12071"/>
                  </a:lnTo>
                  <a:lnTo>
                    <a:pt x="589082" y="3240"/>
                  </a:lnTo>
                  <a:lnTo>
                    <a:pt x="588760" y="3174"/>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44" name="Graphic 24932">
              <a:extLst>
                <a:ext uri="{FF2B5EF4-FFF2-40B4-BE49-F238E27FC236}">
                  <a16:creationId xmlns:a16="http://schemas.microsoft.com/office/drawing/2014/main" id="{A28CCF16-1DBE-59F3-B964-870DFDE1A261}"/>
                </a:ext>
              </a:extLst>
            </p:cNvPr>
            <p:cNvSpPr/>
            <p:nvPr/>
          </p:nvSpPr>
          <p:spPr>
            <a:xfrm>
              <a:off x="15844" y="15841"/>
              <a:ext cx="582930" cy="582930"/>
            </a:xfrm>
            <a:custGeom>
              <a:avLst/>
              <a:gdLst/>
              <a:ahLst/>
              <a:cxnLst/>
              <a:rect l="l" t="t" r="r" b="b"/>
              <a:pathLst>
                <a:path w="582930" h="582930">
                  <a:moveTo>
                    <a:pt x="557225" y="0"/>
                  </a:moveTo>
                  <a:lnTo>
                    <a:pt x="25323" y="0"/>
                  </a:lnTo>
                  <a:lnTo>
                    <a:pt x="15473" y="1992"/>
                  </a:lnTo>
                  <a:lnTo>
                    <a:pt x="7423" y="7423"/>
                  </a:lnTo>
                  <a:lnTo>
                    <a:pt x="1992" y="15473"/>
                  </a:lnTo>
                  <a:lnTo>
                    <a:pt x="0" y="25323"/>
                  </a:lnTo>
                  <a:lnTo>
                    <a:pt x="0" y="557237"/>
                  </a:lnTo>
                  <a:lnTo>
                    <a:pt x="1992" y="567082"/>
                  </a:lnTo>
                  <a:lnTo>
                    <a:pt x="7423" y="575133"/>
                  </a:lnTo>
                  <a:lnTo>
                    <a:pt x="15473" y="580567"/>
                  </a:lnTo>
                  <a:lnTo>
                    <a:pt x="25323" y="582561"/>
                  </a:lnTo>
                  <a:lnTo>
                    <a:pt x="557225" y="582561"/>
                  </a:lnTo>
                  <a:lnTo>
                    <a:pt x="567077" y="580567"/>
                  </a:lnTo>
                  <a:lnTo>
                    <a:pt x="575132" y="575133"/>
                  </a:lnTo>
                  <a:lnTo>
                    <a:pt x="580567" y="567082"/>
                  </a:lnTo>
                  <a:lnTo>
                    <a:pt x="582561" y="557237"/>
                  </a:lnTo>
                  <a:lnTo>
                    <a:pt x="582561" y="25323"/>
                  </a:lnTo>
                  <a:lnTo>
                    <a:pt x="580567" y="15473"/>
                  </a:lnTo>
                  <a:lnTo>
                    <a:pt x="575132" y="7423"/>
                  </a:lnTo>
                  <a:lnTo>
                    <a:pt x="567077" y="1992"/>
                  </a:lnTo>
                  <a:lnTo>
                    <a:pt x="557225" y="0"/>
                  </a:lnTo>
                  <a:close/>
                </a:path>
              </a:pathLst>
            </a:custGeom>
            <a:solidFill>
              <a:srgbClr val="006F51"/>
            </a:solidFill>
          </p:spPr>
          <p:txBody>
            <a:bodyPr wrap="square" lIns="0" tIns="0" rIns="0" bIns="0" rtlCol="0">
              <a:prstTxWarp prst="textNoShape">
                <a:avLst/>
              </a:prstTxWarp>
              <a:noAutofit/>
            </a:bodyPr>
            <a:lstStyle/>
            <a:p>
              <a:endParaRPr lang="en-US"/>
            </a:p>
          </p:txBody>
        </p:sp>
        <p:sp>
          <p:nvSpPr>
            <p:cNvPr id="45" name="Graphic 24933">
              <a:extLst>
                <a:ext uri="{FF2B5EF4-FFF2-40B4-BE49-F238E27FC236}">
                  <a16:creationId xmlns:a16="http://schemas.microsoft.com/office/drawing/2014/main" id="{DC2B60B5-4C87-411F-D7A2-17280547F4BF}"/>
                </a:ext>
              </a:extLst>
            </p:cNvPr>
            <p:cNvSpPr/>
            <p:nvPr/>
          </p:nvSpPr>
          <p:spPr>
            <a:xfrm>
              <a:off x="55572" y="60177"/>
              <a:ext cx="503555" cy="481330"/>
            </a:xfrm>
            <a:custGeom>
              <a:avLst/>
              <a:gdLst/>
              <a:ahLst/>
              <a:cxnLst/>
              <a:rect l="l" t="t" r="r" b="b"/>
              <a:pathLst>
                <a:path w="503555" h="481330">
                  <a:moveTo>
                    <a:pt x="132194" y="59397"/>
                  </a:moveTo>
                  <a:lnTo>
                    <a:pt x="129514" y="56718"/>
                  </a:lnTo>
                  <a:lnTo>
                    <a:pt x="122961" y="56718"/>
                  </a:lnTo>
                  <a:lnTo>
                    <a:pt x="120281" y="59397"/>
                  </a:lnTo>
                  <a:lnTo>
                    <a:pt x="120281" y="65951"/>
                  </a:lnTo>
                  <a:lnTo>
                    <a:pt x="122961" y="68630"/>
                  </a:lnTo>
                  <a:lnTo>
                    <a:pt x="126238" y="68630"/>
                  </a:lnTo>
                  <a:lnTo>
                    <a:pt x="129514" y="68630"/>
                  </a:lnTo>
                  <a:lnTo>
                    <a:pt x="132194" y="65951"/>
                  </a:lnTo>
                  <a:lnTo>
                    <a:pt x="132194" y="59397"/>
                  </a:lnTo>
                  <a:close/>
                </a:path>
                <a:path w="503555" h="481330">
                  <a:moveTo>
                    <a:pt x="147840" y="59397"/>
                  </a:moveTo>
                  <a:lnTo>
                    <a:pt x="145161" y="56718"/>
                  </a:lnTo>
                  <a:lnTo>
                    <a:pt x="138607" y="56718"/>
                  </a:lnTo>
                  <a:lnTo>
                    <a:pt x="135928" y="59397"/>
                  </a:lnTo>
                  <a:lnTo>
                    <a:pt x="135928" y="65951"/>
                  </a:lnTo>
                  <a:lnTo>
                    <a:pt x="138607" y="68630"/>
                  </a:lnTo>
                  <a:lnTo>
                    <a:pt x="141884" y="68630"/>
                  </a:lnTo>
                  <a:lnTo>
                    <a:pt x="145161" y="68630"/>
                  </a:lnTo>
                  <a:lnTo>
                    <a:pt x="147840" y="65951"/>
                  </a:lnTo>
                  <a:lnTo>
                    <a:pt x="147840" y="59397"/>
                  </a:lnTo>
                  <a:close/>
                </a:path>
                <a:path w="503555" h="481330">
                  <a:moveTo>
                    <a:pt x="268986" y="468058"/>
                  </a:moveTo>
                  <a:lnTo>
                    <a:pt x="256489" y="451078"/>
                  </a:lnTo>
                  <a:lnTo>
                    <a:pt x="234886" y="451078"/>
                  </a:lnTo>
                  <a:lnTo>
                    <a:pt x="225183" y="434136"/>
                  </a:lnTo>
                  <a:lnTo>
                    <a:pt x="225183" y="451078"/>
                  </a:lnTo>
                  <a:lnTo>
                    <a:pt x="44653" y="451078"/>
                  </a:lnTo>
                  <a:lnTo>
                    <a:pt x="57315" y="428663"/>
                  </a:lnTo>
                  <a:lnTo>
                    <a:pt x="212394" y="428663"/>
                  </a:lnTo>
                  <a:lnTo>
                    <a:pt x="225183" y="451078"/>
                  </a:lnTo>
                  <a:lnTo>
                    <a:pt x="225183" y="434136"/>
                  </a:lnTo>
                  <a:lnTo>
                    <a:pt x="222186" y="428891"/>
                  </a:lnTo>
                  <a:lnTo>
                    <a:pt x="234022" y="428663"/>
                  </a:lnTo>
                  <a:lnTo>
                    <a:pt x="239928" y="428548"/>
                  </a:lnTo>
                  <a:lnTo>
                    <a:pt x="228422" y="412953"/>
                  </a:lnTo>
                  <a:lnTo>
                    <a:pt x="213410" y="412953"/>
                  </a:lnTo>
                  <a:lnTo>
                    <a:pt x="203568" y="395490"/>
                  </a:lnTo>
                  <a:lnTo>
                    <a:pt x="203568" y="412953"/>
                  </a:lnTo>
                  <a:lnTo>
                    <a:pt x="66192" y="412953"/>
                  </a:lnTo>
                  <a:lnTo>
                    <a:pt x="79844" y="388772"/>
                  </a:lnTo>
                  <a:lnTo>
                    <a:pt x="189915" y="388772"/>
                  </a:lnTo>
                  <a:lnTo>
                    <a:pt x="203568" y="412953"/>
                  </a:lnTo>
                  <a:lnTo>
                    <a:pt x="203568" y="395490"/>
                  </a:lnTo>
                  <a:lnTo>
                    <a:pt x="199783" y="388772"/>
                  </a:lnTo>
                  <a:lnTo>
                    <a:pt x="210756" y="389026"/>
                  </a:lnTo>
                  <a:lnTo>
                    <a:pt x="200393" y="374878"/>
                  </a:lnTo>
                  <a:lnTo>
                    <a:pt x="191693" y="374878"/>
                  </a:lnTo>
                  <a:lnTo>
                    <a:pt x="191389" y="356730"/>
                  </a:lnTo>
                  <a:lnTo>
                    <a:pt x="191350" y="354711"/>
                  </a:lnTo>
                  <a:lnTo>
                    <a:pt x="194500" y="351675"/>
                  </a:lnTo>
                  <a:lnTo>
                    <a:pt x="229819" y="317627"/>
                  </a:lnTo>
                  <a:lnTo>
                    <a:pt x="233921" y="315112"/>
                  </a:lnTo>
                  <a:lnTo>
                    <a:pt x="235661" y="311416"/>
                  </a:lnTo>
                  <a:lnTo>
                    <a:pt x="235026" y="306527"/>
                  </a:lnTo>
                  <a:lnTo>
                    <a:pt x="235026" y="306273"/>
                  </a:lnTo>
                  <a:lnTo>
                    <a:pt x="235026" y="195732"/>
                  </a:lnTo>
                  <a:lnTo>
                    <a:pt x="235026" y="178168"/>
                  </a:lnTo>
                  <a:lnTo>
                    <a:pt x="234962" y="145427"/>
                  </a:lnTo>
                  <a:lnTo>
                    <a:pt x="234899" y="142697"/>
                  </a:lnTo>
                  <a:lnTo>
                    <a:pt x="233299" y="137312"/>
                  </a:lnTo>
                  <a:lnTo>
                    <a:pt x="228434" y="133565"/>
                  </a:lnTo>
                  <a:lnTo>
                    <a:pt x="224523" y="131051"/>
                  </a:lnTo>
                  <a:lnTo>
                    <a:pt x="222846" y="129070"/>
                  </a:lnTo>
                  <a:lnTo>
                    <a:pt x="222846" y="182118"/>
                  </a:lnTo>
                  <a:lnTo>
                    <a:pt x="222846" y="191795"/>
                  </a:lnTo>
                  <a:lnTo>
                    <a:pt x="221653" y="192989"/>
                  </a:lnTo>
                  <a:lnTo>
                    <a:pt x="221653" y="306273"/>
                  </a:lnTo>
                  <a:lnTo>
                    <a:pt x="221653" y="316128"/>
                  </a:lnTo>
                  <a:lnTo>
                    <a:pt x="203530" y="316128"/>
                  </a:lnTo>
                  <a:lnTo>
                    <a:pt x="181521" y="351675"/>
                  </a:lnTo>
                  <a:lnTo>
                    <a:pt x="176707" y="351675"/>
                  </a:lnTo>
                  <a:lnTo>
                    <a:pt x="176707" y="356730"/>
                  </a:lnTo>
                  <a:lnTo>
                    <a:pt x="176707" y="374878"/>
                  </a:lnTo>
                  <a:lnTo>
                    <a:pt x="92252" y="374878"/>
                  </a:lnTo>
                  <a:lnTo>
                    <a:pt x="92252" y="356730"/>
                  </a:lnTo>
                  <a:lnTo>
                    <a:pt x="176707" y="356730"/>
                  </a:lnTo>
                  <a:lnTo>
                    <a:pt x="176707" y="351675"/>
                  </a:lnTo>
                  <a:lnTo>
                    <a:pt x="172351" y="351675"/>
                  </a:lnTo>
                  <a:lnTo>
                    <a:pt x="190690" y="316128"/>
                  </a:lnTo>
                  <a:lnTo>
                    <a:pt x="173266" y="316128"/>
                  </a:lnTo>
                  <a:lnTo>
                    <a:pt x="161340" y="351675"/>
                  </a:lnTo>
                  <a:lnTo>
                    <a:pt x="153314" y="351675"/>
                  </a:lnTo>
                  <a:lnTo>
                    <a:pt x="162026" y="316128"/>
                  </a:lnTo>
                  <a:lnTo>
                    <a:pt x="140246" y="316128"/>
                  </a:lnTo>
                  <a:lnTo>
                    <a:pt x="139103" y="351675"/>
                  </a:lnTo>
                  <a:lnTo>
                    <a:pt x="129857" y="351675"/>
                  </a:lnTo>
                  <a:lnTo>
                    <a:pt x="128701" y="316128"/>
                  </a:lnTo>
                  <a:lnTo>
                    <a:pt x="106921" y="316128"/>
                  </a:lnTo>
                  <a:lnTo>
                    <a:pt x="115633" y="351675"/>
                  </a:lnTo>
                  <a:lnTo>
                    <a:pt x="107607" y="351675"/>
                  </a:lnTo>
                  <a:lnTo>
                    <a:pt x="95681" y="316128"/>
                  </a:lnTo>
                  <a:lnTo>
                    <a:pt x="78257" y="316128"/>
                  </a:lnTo>
                  <a:lnTo>
                    <a:pt x="96596" y="351675"/>
                  </a:lnTo>
                  <a:lnTo>
                    <a:pt x="87426" y="351675"/>
                  </a:lnTo>
                  <a:lnTo>
                    <a:pt x="65417" y="316128"/>
                  </a:lnTo>
                  <a:lnTo>
                    <a:pt x="47294" y="316128"/>
                  </a:lnTo>
                  <a:lnTo>
                    <a:pt x="47294" y="306273"/>
                  </a:lnTo>
                  <a:lnTo>
                    <a:pt x="221653" y="306273"/>
                  </a:lnTo>
                  <a:lnTo>
                    <a:pt x="221653" y="192989"/>
                  </a:lnTo>
                  <a:lnTo>
                    <a:pt x="218897" y="195732"/>
                  </a:lnTo>
                  <a:lnTo>
                    <a:pt x="209219" y="195732"/>
                  </a:lnTo>
                  <a:lnTo>
                    <a:pt x="205282" y="191795"/>
                  </a:lnTo>
                  <a:lnTo>
                    <a:pt x="205282" y="182118"/>
                  </a:lnTo>
                  <a:lnTo>
                    <a:pt x="209219" y="178168"/>
                  </a:lnTo>
                  <a:lnTo>
                    <a:pt x="218897" y="178168"/>
                  </a:lnTo>
                  <a:lnTo>
                    <a:pt x="222846" y="182118"/>
                  </a:lnTo>
                  <a:lnTo>
                    <a:pt x="222846" y="129070"/>
                  </a:lnTo>
                  <a:lnTo>
                    <a:pt x="221399" y="127355"/>
                  </a:lnTo>
                  <a:lnTo>
                    <a:pt x="219075" y="122478"/>
                  </a:lnTo>
                  <a:lnTo>
                    <a:pt x="217779" y="117957"/>
                  </a:lnTo>
                  <a:lnTo>
                    <a:pt x="211099" y="94742"/>
                  </a:lnTo>
                  <a:lnTo>
                    <a:pt x="209981" y="91135"/>
                  </a:lnTo>
                  <a:lnTo>
                    <a:pt x="209981" y="117271"/>
                  </a:lnTo>
                  <a:lnTo>
                    <a:pt x="209130" y="117957"/>
                  </a:lnTo>
                  <a:lnTo>
                    <a:pt x="207098" y="117436"/>
                  </a:lnTo>
                  <a:lnTo>
                    <a:pt x="202120" y="115658"/>
                  </a:lnTo>
                  <a:lnTo>
                    <a:pt x="189534" y="111175"/>
                  </a:lnTo>
                  <a:lnTo>
                    <a:pt x="172364" y="106019"/>
                  </a:lnTo>
                  <a:lnTo>
                    <a:pt x="155625" y="102108"/>
                  </a:lnTo>
                  <a:lnTo>
                    <a:pt x="150050" y="101244"/>
                  </a:lnTo>
                  <a:lnTo>
                    <a:pt x="150050" y="122339"/>
                  </a:lnTo>
                  <a:lnTo>
                    <a:pt x="150050" y="138734"/>
                  </a:lnTo>
                  <a:lnTo>
                    <a:pt x="143370" y="145427"/>
                  </a:lnTo>
                  <a:lnTo>
                    <a:pt x="126974" y="145427"/>
                  </a:lnTo>
                  <a:lnTo>
                    <a:pt x="120281" y="138734"/>
                  </a:lnTo>
                  <a:lnTo>
                    <a:pt x="120281" y="122339"/>
                  </a:lnTo>
                  <a:lnTo>
                    <a:pt x="124675" y="117957"/>
                  </a:lnTo>
                  <a:lnTo>
                    <a:pt x="126974" y="115658"/>
                  </a:lnTo>
                  <a:lnTo>
                    <a:pt x="143370" y="115658"/>
                  </a:lnTo>
                  <a:lnTo>
                    <a:pt x="150050" y="122339"/>
                  </a:lnTo>
                  <a:lnTo>
                    <a:pt x="150050" y="101244"/>
                  </a:lnTo>
                  <a:lnTo>
                    <a:pt x="139395" y="99580"/>
                  </a:lnTo>
                  <a:lnTo>
                    <a:pt x="137617" y="99453"/>
                  </a:lnTo>
                  <a:lnTo>
                    <a:pt x="136779" y="98628"/>
                  </a:lnTo>
                  <a:lnTo>
                    <a:pt x="136893" y="96748"/>
                  </a:lnTo>
                  <a:lnTo>
                    <a:pt x="137020" y="79540"/>
                  </a:lnTo>
                  <a:lnTo>
                    <a:pt x="153136" y="81026"/>
                  </a:lnTo>
                  <a:lnTo>
                    <a:pt x="198843" y="90792"/>
                  </a:lnTo>
                  <a:lnTo>
                    <a:pt x="203860" y="96748"/>
                  </a:lnTo>
                  <a:lnTo>
                    <a:pt x="205549" y="101142"/>
                  </a:lnTo>
                  <a:lnTo>
                    <a:pt x="209638" y="115404"/>
                  </a:lnTo>
                  <a:lnTo>
                    <a:pt x="209981" y="117271"/>
                  </a:lnTo>
                  <a:lnTo>
                    <a:pt x="209981" y="91135"/>
                  </a:lnTo>
                  <a:lnTo>
                    <a:pt x="209219" y="88671"/>
                  </a:lnTo>
                  <a:lnTo>
                    <a:pt x="205752" y="84975"/>
                  </a:lnTo>
                  <a:lnTo>
                    <a:pt x="200698" y="83654"/>
                  </a:lnTo>
                  <a:lnTo>
                    <a:pt x="187261" y="79540"/>
                  </a:lnTo>
                  <a:lnTo>
                    <a:pt x="184607" y="78740"/>
                  </a:lnTo>
                  <a:lnTo>
                    <a:pt x="168198" y="75272"/>
                  </a:lnTo>
                  <a:lnTo>
                    <a:pt x="151485" y="73139"/>
                  </a:lnTo>
                  <a:lnTo>
                    <a:pt x="134493" y="72212"/>
                  </a:lnTo>
                  <a:lnTo>
                    <a:pt x="132613" y="72326"/>
                  </a:lnTo>
                  <a:lnTo>
                    <a:pt x="132613" y="98628"/>
                  </a:lnTo>
                  <a:lnTo>
                    <a:pt x="131775" y="99453"/>
                  </a:lnTo>
                  <a:lnTo>
                    <a:pt x="79870" y="111175"/>
                  </a:lnTo>
                  <a:lnTo>
                    <a:pt x="62534" y="117360"/>
                  </a:lnTo>
                  <a:lnTo>
                    <a:pt x="62534" y="182118"/>
                  </a:lnTo>
                  <a:lnTo>
                    <a:pt x="62534" y="191795"/>
                  </a:lnTo>
                  <a:lnTo>
                    <a:pt x="58585" y="195732"/>
                  </a:lnTo>
                  <a:lnTo>
                    <a:pt x="48907" y="195732"/>
                  </a:lnTo>
                  <a:lnTo>
                    <a:pt x="44970" y="191795"/>
                  </a:lnTo>
                  <a:lnTo>
                    <a:pt x="44970" y="182118"/>
                  </a:lnTo>
                  <a:lnTo>
                    <a:pt x="48907" y="178168"/>
                  </a:lnTo>
                  <a:lnTo>
                    <a:pt x="58585" y="178168"/>
                  </a:lnTo>
                  <a:lnTo>
                    <a:pt x="62534" y="182118"/>
                  </a:lnTo>
                  <a:lnTo>
                    <a:pt x="62534" y="117360"/>
                  </a:lnTo>
                  <a:lnTo>
                    <a:pt x="62293" y="117436"/>
                  </a:lnTo>
                  <a:lnTo>
                    <a:pt x="60248" y="117957"/>
                  </a:lnTo>
                  <a:lnTo>
                    <a:pt x="59397" y="117271"/>
                  </a:lnTo>
                  <a:lnTo>
                    <a:pt x="59740" y="115404"/>
                  </a:lnTo>
                  <a:lnTo>
                    <a:pt x="63842" y="101142"/>
                  </a:lnTo>
                  <a:lnTo>
                    <a:pt x="65519" y="96748"/>
                  </a:lnTo>
                  <a:lnTo>
                    <a:pt x="66192" y="92430"/>
                  </a:lnTo>
                  <a:lnTo>
                    <a:pt x="116268" y="81026"/>
                  </a:lnTo>
                  <a:lnTo>
                    <a:pt x="132372" y="79540"/>
                  </a:lnTo>
                  <a:lnTo>
                    <a:pt x="132486" y="97078"/>
                  </a:lnTo>
                  <a:lnTo>
                    <a:pt x="132613" y="98628"/>
                  </a:lnTo>
                  <a:lnTo>
                    <a:pt x="132613" y="72326"/>
                  </a:lnTo>
                  <a:lnTo>
                    <a:pt x="117513" y="73139"/>
                  </a:lnTo>
                  <a:lnTo>
                    <a:pt x="100799" y="75272"/>
                  </a:lnTo>
                  <a:lnTo>
                    <a:pt x="84391" y="78740"/>
                  </a:lnTo>
                  <a:lnTo>
                    <a:pt x="68287" y="83654"/>
                  </a:lnTo>
                  <a:lnTo>
                    <a:pt x="63246" y="84975"/>
                  </a:lnTo>
                  <a:lnTo>
                    <a:pt x="59778" y="88671"/>
                  </a:lnTo>
                  <a:lnTo>
                    <a:pt x="57886" y="94742"/>
                  </a:lnTo>
                  <a:lnTo>
                    <a:pt x="49923" y="122478"/>
                  </a:lnTo>
                  <a:lnTo>
                    <a:pt x="47586" y="127355"/>
                  </a:lnTo>
                  <a:lnTo>
                    <a:pt x="44475" y="131051"/>
                  </a:lnTo>
                  <a:lnTo>
                    <a:pt x="40563" y="133565"/>
                  </a:lnTo>
                  <a:lnTo>
                    <a:pt x="35699" y="137312"/>
                  </a:lnTo>
                  <a:lnTo>
                    <a:pt x="34099" y="142697"/>
                  </a:lnTo>
                  <a:lnTo>
                    <a:pt x="34048" y="145427"/>
                  </a:lnTo>
                  <a:lnTo>
                    <a:pt x="33972" y="306527"/>
                  </a:lnTo>
                  <a:lnTo>
                    <a:pt x="33337" y="311416"/>
                  </a:lnTo>
                  <a:lnTo>
                    <a:pt x="35064" y="315112"/>
                  </a:lnTo>
                  <a:lnTo>
                    <a:pt x="39166" y="317627"/>
                  </a:lnTo>
                  <a:lnTo>
                    <a:pt x="77647" y="354711"/>
                  </a:lnTo>
                  <a:lnTo>
                    <a:pt x="77304" y="374878"/>
                  </a:lnTo>
                  <a:lnTo>
                    <a:pt x="68643" y="374815"/>
                  </a:lnTo>
                  <a:lnTo>
                    <a:pt x="58369" y="388772"/>
                  </a:lnTo>
                  <a:lnTo>
                    <a:pt x="69202" y="388772"/>
                  </a:lnTo>
                  <a:lnTo>
                    <a:pt x="55587" y="412953"/>
                  </a:lnTo>
                  <a:lnTo>
                    <a:pt x="40576" y="412953"/>
                  </a:lnTo>
                  <a:lnTo>
                    <a:pt x="29464" y="428548"/>
                  </a:lnTo>
                  <a:lnTo>
                    <a:pt x="46672" y="428663"/>
                  </a:lnTo>
                  <a:lnTo>
                    <a:pt x="33439" y="451078"/>
                  </a:lnTo>
                  <a:lnTo>
                    <a:pt x="12509" y="451078"/>
                  </a:lnTo>
                  <a:lnTo>
                    <a:pt x="0" y="468058"/>
                  </a:lnTo>
                  <a:lnTo>
                    <a:pt x="23799" y="468185"/>
                  </a:lnTo>
                  <a:lnTo>
                    <a:pt x="16637" y="481241"/>
                  </a:lnTo>
                  <a:lnTo>
                    <a:pt x="27622" y="481241"/>
                  </a:lnTo>
                  <a:lnTo>
                    <a:pt x="35064" y="468058"/>
                  </a:lnTo>
                  <a:lnTo>
                    <a:pt x="234696" y="468058"/>
                  </a:lnTo>
                  <a:lnTo>
                    <a:pt x="242138" y="481241"/>
                  </a:lnTo>
                  <a:lnTo>
                    <a:pt x="252349" y="481241"/>
                  </a:lnTo>
                  <a:lnTo>
                    <a:pt x="244652" y="468414"/>
                  </a:lnTo>
                  <a:lnTo>
                    <a:pt x="268986" y="468058"/>
                  </a:lnTo>
                  <a:close/>
                </a:path>
                <a:path w="503555" h="481330">
                  <a:moveTo>
                    <a:pt x="350812" y="196138"/>
                  </a:moveTo>
                  <a:lnTo>
                    <a:pt x="346684" y="192011"/>
                  </a:lnTo>
                  <a:lnTo>
                    <a:pt x="336562" y="192011"/>
                  </a:lnTo>
                  <a:lnTo>
                    <a:pt x="332422" y="196138"/>
                  </a:lnTo>
                  <a:lnTo>
                    <a:pt x="332422" y="206273"/>
                  </a:lnTo>
                  <a:lnTo>
                    <a:pt x="336562" y="210400"/>
                  </a:lnTo>
                  <a:lnTo>
                    <a:pt x="346684" y="210400"/>
                  </a:lnTo>
                  <a:lnTo>
                    <a:pt x="350812" y="206273"/>
                  </a:lnTo>
                  <a:lnTo>
                    <a:pt x="350812" y="201206"/>
                  </a:lnTo>
                  <a:lnTo>
                    <a:pt x="350812" y="196138"/>
                  </a:lnTo>
                  <a:close/>
                </a:path>
                <a:path w="503555" h="481330">
                  <a:moveTo>
                    <a:pt x="503072" y="0"/>
                  </a:moveTo>
                  <a:lnTo>
                    <a:pt x="292442" y="122859"/>
                  </a:lnTo>
                  <a:lnTo>
                    <a:pt x="291744" y="140411"/>
                  </a:lnTo>
                  <a:lnTo>
                    <a:pt x="399872" y="141122"/>
                  </a:lnTo>
                  <a:lnTo>
                    <a:pt x="399872" y="325767"/>
                  </a:lnTo>
                  <a:lnTo>
                    <a:pt x="350024" y="325767"/>
                  </a:lnTo>
                  <a:lnTo>
                    <a:pt x="351155" y="277939"/>
                  </a:lnTo>
                  <a:lnTo>
                    <a:pt x="350812" y="274548"/>
                  </a:lnTo>
                  <a:lnTo>
                    <a:pt x="352475" y="270548"/>
                  </a:lnTo>
                  <a:lnTo>
                    <a:pt x="355638" y="270649"/>
                  </a:lnTo>
                  <a:lnTo>
                    <a:pt x="355638" y="228879"/>
                  </a:lnTo>
                  <a:lnTo>
                    <a:pt x="355460" y="217131"/>
                  </a:lnTo>
                  <a:lnTo>
                    <a:pt x="350354" y="214757"/>
                  </a:lnTo>
                  <a:lnTo>
                    <a:pt x="331419" y="214922"/>
                  </a:lnTo>
                  <a:lnTo>
                    <a:pt x="326326" y="217131"/>
                  </a:lnTo>
                  <a:lnTo>
                    <a:pt x="326148" y="228879"/>
                  </a:lnTo>
                  <a:lnTo>
                    <a:pt x="326148" y="271716"/>
                  </a:lnTo>
                  <a:lnTo>
                    <a:pt x="329984" y="272503"/>
                  </a:lnTo>
                  <a:lnTo>
                    <a:pt x="330746" y="275132"/>
                  </a:lnTo>
                  <a:lnTo>
                    <a:pt x="331063" y="278028"/>
                  </a:lnTo>
                  <a:lnTo>
                    <a:pt x="331762" y="325767"/>
                  </a:lnTo>
                  <a:lnTo>
                    <a:pt x="251028" y="325767"/>
                  </a:lnTo>
                  <a:lnTo>
                    <a:pt x="252425" y="341922"/>
                  </a:lnTo>
                  <a:lnTo>
                    <a:pt x="321233" y="341922"/>
                  </a:lnTo>
                  <a:lnTo>
                    <a:pt x="322630" y="411429"/>
                  </a:lnTo>
                  <a:lnTo>
                    <a:pt x="503072" y="411429"/>
                  </a:lnTo>
                  <a:lnTo>
                    <a:pt x="503072" y="0"/>
                  </a:lnTo>
                  <a:close/>
                </a:path>
              </a:pathLst>
            </a:custGeom>
            <a:solidFill>
              <a:srgbClr val="FFFFFF"/>
            </a:solidFill>
          </p:spPr>
          <p:txBody>
            <a:bodyPr wrap="square" lIns="0" tIns="0" rIns="0" bIns="0" rtlCol="0">
              <a:prstTxWarp prst="textNoShape">
                <a:avLst/>
              </a:prstTxWarp>
              <a:noAutofit/>
            </a:bodyPr>
            <a:lstStyle/>
            <a:p>
              <a:endParaRPr lang="en-US"/>
            </a:p>
          </p:txBody>
        </p:sp>
      </p:grpSp>
      <p:sp>
        <p:nvSpPr>
          <p:cNvPr id="103" name="TextBox 102">
            <a:extLst>
              <a:ext uri="{FF2B5EF4-FFF2-40B4-BE49-F238E27FC236}">
                <a16:creationId xmlns:a16="http://schemas.microsoft.com/office/drawing/2014/main" id="{E71F80E3-B1A5-2CB4-202B-5A3029F846FB}"/>
              </a:ext>
            </a:extLst>
          </p:cNvPr>
          <p:cNvSpPr txBox="1"/>
          <p:nvPr/>
        </p:nvSpPr>
        <p:spPr>
          <a:xfrm>
            <a:off x="960805" y="4478458"/>
            <a:ext cx="1581420" cy="646331"/>
          </a:xfrm>
          <a:prstGeom prst="rect">
            <a:avLst/>
          </a:prstGeom>
          <a:noFill/>
        </p:spPr>
        <p:txBody>
          <a:bodyPr wrap="square" rtlCol="0">
            <a:spAutoFit/>
          </a:bodyPr>
          <a:lstStyle/>
          <a:p>
            <a:pPr algn="ctr"/>
            <a:r>
              <a:rPr lang="en-US"/>
              <a:t>I3-7</a:t>
            </a:r>
          </a:p>
          <a:p>
            <a:pPr algn="ctr"/>
            <a:r>
              <a:rPr lang="en-US"/>
              <a:t>Train Station</a:t>
            </a:r>
          </a:p>
        </p:txBody>
      </p:sp>
      <p:grpSp>
        <p:nvGrpSpPr>
          <p:cNvPr id="46" name="Group 45" descr="A green square sign with a white border and a symbol of a head-on view of a light rail transit vehicle on a track to the left of a symbol of a person standing on a rail station platform. All symbols are in white. ">
            <a:extLst>
              <a:ext uri="{FF2B5EF4-FFF2-40B4-BE49-F238E27FC236}">
                <a16:creationId xmlns:a16="http://schemas.microsoft.com/office/drawing/2014/main" id="{8CC03596-F252-D8A8-DB8D-76377A920840}"/>
              </a:ext>
            </a:extLst>
          </p:cNvPr>
          <p:cNvGrpSpPr>
            <a:grpSpLocks/>
          </p:cNvGrpSpPr>
          <p:nvPr/>
        </p:nvGrpSpPr>
        <p:grpSpPr>
          <a:xfrm>
            <a:off x="2943858" y="3428418"/>
            <a:ext cx="1075460" cy="926233"/>
            <a:chOff x="0" y="0"/>
            <a:chExt cx="614680" cy="614680"/>
          </a:xfrm>
        </p:grpSpPr>
        <p:sp>
          <p:nvSpPr>
            <p:cNvPr id="47" name="Graphic 24935">
              <a:extLst>
                <a:ext uri="{FF2B5EF4-FFF2-40B4-BE49-F238E27FC236}">
                  <a16:creationId xmlns:a16="http://schemas.microsoft.com/office/drawing/2014/main" id="{68A9E1FC-5475-FF9C-FBD9-55F028F6C452}"/>
                </a:ext>
              </a:extLst>
            </p:cNvPr>
            <p:cNvSpPr/>
            <p:nvPr/>
          </p:nvSpPr>
          <p:spPr>
            <a:xfrm>
              <a:off x="0" y="0"/>
              <a:ext cx="614680" cy="614680"/>
            </a:xfrm>
            <a:custGeom>
              <a:avLst/>
              <a:gdLst/>
              <a:ahLst/>
              <a:cxnLst/>
              <a:rect l="l" t="t" r="r" b="b"/>
              <a:pathLst>
                <a:path w="614680" h="614680">
                  <a:moveTo>
                    <a:pt x="573074" y="0"/>
                  </a:moveTo>
                  <a:lnTo>
                    <a:pt x="41173" y="0"/>
                  </a:lnTo>
                  <a:lnTo>
                    <a:pt x="25160" y="3239"/>
                  </a:lnTo>
                  <a:lnTo>
                    <a:pt x="12071" y="12069"/>
                  </a:lnTo>
                  <a:lnTo>
                    <a:pt x="3240" y="25154"/>
                  </a:lnTo>
                  <a:lnTo>
                    <a:pt x="0" y="41160"/>
                  </a:lnTo>
                  <a:lnTo>
                    <a:pt x="0" y="573074"/>
                  </a:lnTo>
                  <a:lnTo>
                    <a:pt x="3240" y="589080"/>
                  </a:lnTo>
                  <a:lnTo>
                    <a:pt x="12071" y="602165"/>
                  </a:lnTo>
                  <a:lnTo>
                    <a:pt x="25160" y="610995"/>
                  </a:lnTo>
                  <a:lnTo>
                    <a:pt x="41173" y="614235"/>
                  </a:lnTo>
                  <a:lnTo>
                    <a:pt x="573074" y="614235"/>
                  </a:lnTo>
                  <a:lnTo>
                    <a:pt x="588761" y="611060"/>
                  </a:lnTo>
                  <a:lnTo>
                    <a:pt x="41173" y="611060"/>
                  </a:lnTo>
                  <a:lnTo>
                    <a:pt x="26417" y="608063"/>
                  </a:lnTo>
                  <a:lnTo>
                    <a:pt x="14335" y="599901"/>
                  </a:lnTo>
                  <a:lnTo>
                    <a:pt x="6172" y="587823"/>
                  </a:lnTo>
                  <a:lnTo>
                    <a:pt x="3174" y="573074"/>
                  </a:lnTo>
                  <a:lnTo>
                    <a:pt x="3174" y="41160"/>
                  </a:lnTo>
                  <a:lnTo>
                    <a:pt x="6172" y="26411"/>
                  </a:lnTo>
                  <a:lnTo>
                    <a:pt x="14335" y="14333"/>
                  </a:lnTo>
                  <a:lnTo>
                    <a:pt x="26417" y="6172"/>
                  </a:lnTo>
                  <a:lnTo>
                    <a:pt x="41173" y="3174"/>
                  </a:lnTo>
                  <a:lnTo>
                    <a:pt x="588761" y="3174"/>
                  </a:lnTo>
                  <a:lnTo>
                    <a:pt x="573074" y="0"/>
                  </a:lnTo>
                  <a:close/>
                </a:path>
                <a:path w="614680" h="614680">
                  <a:moveTo>
                    <a:pt x="588761" y="3174"/>
                  </a:moveTo>
                  <a:lnTo>
                    <a:pt x="573074" y="3174"/>
                  </a:lnTo>
                  <a:lnTo>
                    <a:pt x="587825" y="6172"/>
                  </a:lnTo>
                  <a:lnTo>
                    <a:pt x="599908" y="14333"/>
                  </a:lnTo>
                  <a:lnTo>
                    <a:pt x="608073" y="26411"/>
                  </a:lnTo>
                  <a:lnTo>
                    <a:pt x="611073" y="41160"/>
                  </a:lnTo>
                  <a:lnTo>
                    <a:pt x="611073" y="573074"/>
                  </a:lnTo>
                  <a:lnTo>
                    <a:pt x="608073" y="587823"/>
                  </a:lnTo>
                  <a:lnTo>
                    <a:pt x="599908" y="599901"/>
                  </a:lnTo>
                  <a:lnTo>
                    <a:pt x="587825" y="608063"/>
                  </a:lnTo>
                  <a:lnTo>
                    <a:pt x="573074" y="611060"/>
                  </a:lnTo>
                  <a:lnTo>
                    <a:pt x="588761" y="611060"/>
                  </a:lnTo>
                  <a:lnTo>
                    <a:pt x="589082" y="610995"/>
                  </a:lnTo>
                  <a:lnTo>
                    <a:pt x="602172" y="602165"/>
                  </a:lnTo>
                  <a:lnTo>
                    <a:pt x="611006" y="589080"/>
                  </a:lnTo>
                  <a:lnTo>
                    <a:pt x="614248" y="573074"/>
                  </a:lnTo>
                  <a:lnTo>
                    <a:pt x="614248" y="41160"/>
                  </a:lnTo>
                  <a:lnTo>
                    <a:pt x="611006" y="25154"/>
                  </a:lnTo>
                  <a:lnTo>
                    <a:pt x="602172" y="12069"/>
                  </a:lnTo>
                  <a:lnTo>
                    <a:pt x="589082" y="3239"/>
                  </a:lnTo>
                  <a:lnTo>
                    <a:pt x="588761" y="3174"/>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48" name="Graphic 24936">
              <a:extLst>
                <a:ext uri="{FF2B5EF4-FFF2-40B4-BE49-F238E27FC236}">
                  <a16:creationId xmlns:a16="http://schemas.microsoft.com/office/drawing/2014/main" id="{F1314CE1-ECB3-E8D7-3009-F33B8DF956C9}"/>
                </a:ext>
              </a:extLst>
            </p:cNvPr>
            <p:cNvSpPr/>
            <p:nvPr/>
          </p:nvSpPr>
          <p:spPr>
            <a:xfrm>
              <a:off x="15839" y="15835"/>
              <a:ext cx="582930" cy="582930"/>
            </a:xfrm>
            <a:custGeom>
              <a:avLst/>
              <a:gdLst/>
              <a:ahLst/>
              <a:cxnLst/>
              <a:rect l="l" t="t" r="r" b="b"/>
              <a:pathLst>
                <a:path w="582930" h="582930">
                  <a:moveTo>
                    <a:pt x="557237" y="0"/>
                  </a:moveTo>
                  <a:lnTo>
                    <a:pt x="25323" y="0"/>
                  </a:lnTo>
                  <a:lnTo>
                    <a:pt x="15468" y="1990"/>
                  </a:lnTo>
                  <a:lnTo>
                    <a:pt x="7418" y="7419"/>
                  </a:lnTo>
                  <a:lnTo>
                    <a:pt x="1990" y="15473"/>
                  </a:lnTo>
                  <a:lnTo>
                    <a:pt x="0" y="25336"/>
                  </a:lnTo>
                  <a:lnTo>
                    <a:pt x="0" y="557237"/>
                  </a:lnTo>
                  <a:lnTo>
                    <a:pt x="1990" y="567099"/>
                  </a:lnTo>
                  <a:lnTo>
                    <a:pt x="7418" y="575148"/>
                  </a:lnTo>
                  <a:lnTo>
                    <a:pt x="15468" y="580572"/>
                  </a:lnTo>
                  <a:lnTo>
                    <a:pt x="25323" y="582561"/>
                  </a:lnTo>
                  <a:lnTo>
                    <a:pt x="557237" y="582561"/>
                  </a:lnTo>
                  <a:lnTo>
                    <a:pt x="567093" y="580572"/>
                  </a:lnTo>
                  <a:lnTo>
                    <a:pt x="575143" y="575148"/>
                  </a:lnTo>
                  <a:lnTo>
                    <a:pt x="580571" y="567099"/>
                  </a:lnTo>
                  <a:lnTo>
                    <a:pt x="582561" y="557237"/>
                  </a:lnTo>
                  <a:lnTo>
                    <a:pt x="582561" y="25336"/>
                  </a:lnTo>
                  <a:lnTo>
                    <a:pt x="580571" y="15473"/>
                  </a:lnTo>
                  <a:lnTo>
                    <a:pt x="575143" y="7419"/>
                  </a:lnTo>
                  <a:lnTo>
                    <a:pt x="567093" y="1990"/>
                  </a:lnTo>
                  <a:lnTo>
                    <a:pt x="557237" y="0"/>
                  </a:lnTo>
                  <a:close/>
                </a:path>
              </a:pathLst>
            </a:custGeom>
            <a:solidFill>
              <a:srgbClr val="006F51"/>
            </a:solidFill>
          </p:spPr>
          <p:txBody>
            <a:bodyPr wrap="square" lIns="0" tIns="0" rIns="0" bIns="0" rtlCol="0">
              <a:prstTxWarp prst="textNoShape">
                <a:avLst/>
              </a:prstTxWarp>
              <a:noAutofit/>
            </a:bodyPr>
            <a:lstStyle/>
            <a:p>
              <a:endParaRPr lang="en-US"/>
            </a:p>
          </p:txBody>
        </p:sp>
        <p:sp>
          <p:nvSpPr>
            <p:cNvPr id="49" name="Graphic 24937">
              <a:extLst>
                <a:ext uri="{FF2B5EF4-FFF2-40B4-BE49-F238E27FC236}">
                  <a16:creationId xmlns:a16="http://schemas.microsoft.com/office/drawing/2014/main" id="{FD7C3534-A9C0-8EA0-E43F-D03C3EFB4BF4}"/>
                </a:ext>
              </a:extLst>
            </p:cNvPr>
            <p:cNvSpPr/>
            <p:nvPr/>
          </p:nvSpPr>
          <p:spPr>
            <a:xfrm>
              <a:off x="42068" y="53834"/>
              <a:ext cx="529590" cy="450215"/>
            </a:xfrm>
            <a:custGeom>
              <a:avLst/>
              <a:gdLst/>
              <a:ahLst/>
              <a:cxnLst/>
              <a:rect l="l" t="t" r="r" b="b"/>
              <a:pathLst>
                <a:path w="529590" h="450215">
                  <a:moveTo>
                    <a:pt x="29921" y="439724"/>
                  </a:moveTo>
                  <a:lnTo>
                    <a:pt x="15354" y="439724"/>
                  </a:lnTo>
                  <a:lnTo>
                    <a:pt x="9931" y="449592"/>
                  </a:lnTo>
                  <a:lnTo>
                    <a:pt x="24510" y="449592"/>
                  </a:lnTo>
                  <a:lnTo>
                    <a:pt x="29921" y="439724"/>
                  </a:lnTo>
                  <a:close/>
                </a:path>
                <a:path w="529590" h="450215">
                  <a:moveTo>
                    <a:pt x="251625" y="439724"/>
                  </a:moveTo>
                  <a:lnTo>
                    <a:pt x="237058" y="439724"/>
                  </a:lnTo>
                  <a:lnTo>
                    <a:pt x="242468" y="449592"/>
                  </a:lnTo>
                  <a:lnTo>
                    <a:pt x="257047" y="449592"/>
                  </a:lnTo>
                  <a:lnTo>
                    <a:pt x="251625" y="439724"/>
                  </a:lnTo>
                  <a:close/>
                </a:path>
                <a:path w="529590" h="450215">
                  <a:moveTo>
                    <a:pt x="257225" y="421957"/>
                  </a:moveTo>
                  <a:lnTo>
                    <a:pt x="9753" y="421957"/>
                  </a:lnTo>
                  <a:lnTo>
                    <a:pt x="0" y="439724"/>
                  </a:lnTo>
                  <a:lnTo>
                    <a:pt x="266979" y="439724"/>
                  </a:lnTo>
                  <a:lnTo>
                    <a:pt x="257225" y="421957"/>
                  </a:lnTo>
                  <a:close/>
                </a:path>
                <a:path w="529590" h="450215">
                  <a:moveTo>
                    <a:pt x="47358" y="407923"/>
                  </a:moveTo>
                  <a:lnTo>
                    <a:pt x="32804" y="407923"/>
                  </a:lnTo>
                  <a:lnTo>
                    <a:pt x="25107" y="421957"/>
                  </a:lnTo>
                  <a:lnTo>
                    <a:pt x="39662" y="421957"/>
                  </a:lnTo>
                  <a:lnTo>
                    <a:pt x="47358" y="407923"/>
                  </a:lnTo>
                  <a:close/>
                </a:path>
                <a:path w="529590" h="450215">
                  <a:moveTo>
                    <a:pt x="234175" y="407923"/>
                  </a:moveTo>
                  <a:lnTo>
                    <a:pt x="219621" y="407923"/>
                  </a:lnTo>
                  <a:lnTo>
                    <a:pt x="227304" y="421957"/>
                  </a:lnTo>
                  <a:lnTo>
                    <a:pt x="241871" y="421957"/>
                  </a:lnTo>
                  <a:lnTo>
                    <a:pt x="234175" y="407923"/>
                  </a:lnTo>
                  <a:close/>
                </a:path>
                <a:path w="529590" h="450215">
                  <a:moveTo>
                    <a:pt x="240156" y="390867"/>
                  </a:moveTo>
                  <a:lnTo>
                    <a:pt x="26809" y="390867"/>
                  </a:lnTo>
                  <a:lnTo>
                    <a:pt x="17449" y="407923"/>
                  </a:lnTo>
                  <a:lnTo>
                    <a:pt x="249529" y="407923"/>
                  </a:lnTo>
                  <a:lnTo>
                    <a:pt x="240156" y="390867"/>
                  </a:lnTo>
                  <a:close/>
                </a:path>
                <a:path w="529590" h="450215">
                  <a:moveTo>
                    <a:pt x="62737" y="379869"/>
                  </a:moveTo>
                  <a:lnTo>
                    <a:pt x="48196" y="379869"/>
                  </a:lnTo>
                  <a:lnTo>
                    <a:pt x="42163" y="390867"/>
                  </a:lnTo>
                  <a:lnTo>
                    <a:pt x="56718" y="390867"/>
                  </a:lnTo>
                  <a:lnTo>
                    <a:pt x="62737" y="379869"/>
                  </a:lnTo>
                  <a:close/>
                </a:path>
                <a:path w="529590" h="450215">
                  <a:moveTo>
                    <a:pt x="218782" y="379869"/>
                  </a:moveTo>
                  <a:lnTo>
                    <a:pt x="204241" y="379869"/>
                  </a:lnTo>
                  <a:lnTo>
                    <a:pt x="210261" y="390867"/>
                  </a:lnTo>
                  <a:lnTo>
                    <a:pt x="224815" y="390867"/>
                  </a:lnTo>
                  <a:lnTo>
                    <a:pt x="218782" y="379869"/>
                  </a:lnTo>
                  <a:close/>
                </a:path>
                <a:path w="529590" h="450215">
                  <a:moveTo>
                    <a:pt x="225399" y="363981"/>
                  </a:moveTo>
                  <a:lnTo>
                    <a:pt x="41567" y="363981"/>
                  </a:lnTo>
                  <a:lnTo>
                    <a:pt x="32854" y="379869"/>
                  </a:lnTo>
                  <a:lnTo>
                    <a:pt x="234137" y="379869"/>
                  </a:lnTo>
                  <a:lnTo>
                    <a:pt x="225399" y="363981"/>
                  </a:lnTo>
                  <a:close/>
                </a:path>
                <a:path w="529590" h="450215">
                  <a:moveTo>
                    <a:pt x="206082" y="356743"/>
                  </a:moveTo>
                  <a:lnTo>
                    <a:pt x="60896" y="356743"/>
                  </a:lnTo>
                  <a:lnTo>
                    <a:pt x="56921" y="363981"/>
                  </a:lnTo>
                  <a:lnTo>
                    <a:pt x="71450" y="363981"/>
                  </a:lnTo>
                  <a:lnTo>
                    <a:pt x="75361" y="356857"/>
                  </a:lnTo>
                  <a:lnTo>
                    <a:pt x="206145" y="356857"/>
                  </a:lnTo>
                  <a:close/>
                </a:path>
                <a:path w="529590" h="450215">
                  <a:moveTo>
                    <a:pt x="206145" y="356857"/>
                  </a:moveTo>
                  <a:lnTo>
                    <a:pt x="191617" y="356857"/>
                  </a:lnTo>
                  <a:lnTo>
                    <a:pt x="195529" y="363981"/>
                  </a:lnTo>
                  <a:lnTo>
                    <a:pt x="210057" y="363981"/>
                  </a:lnTo>
                  <a:lnTo>
                    <a:pt x="206145" y="356857"/>
                  </a:lnTo>
                  <a:close/>
                </a:path>
                <a:path w="529590" h="450215">
                  <a:moveTo>
                    <a:pt x="206082" y="136105"/>
                  </a:moveTo>
                  <a:lnTo>
                    <a:pt x="60883" y="136105"/>
                  </a:lnTo>
                  <a:lnTo>
                    <a:pt x="47932" y="138501"/>
                  </a:lnTo>
                  <a:lnTo>
                    <a:pt x="36999" y="145124"/>
                  </a:lnTo>
                  <a:lnTo>
                    <a:pt x="29045" y="155131"/>
                  </a:lnTo>
                  <a:lnTo>
                    <a:pt x="25031" y="167678"/>
                  </a:lnTo>
                  <a:lnTo>
                    <a:pt x="10845" y="278930"/>
                  </a:lnTo>
                  <a:lnTo>
                    <a:pt x="16027" y="325475"/>
                  </a:lnTo>
                  <a:lnTo>
                    <a:pt x="12585" y="330314"/>
                  </a:lnTo>
                  <a:lnTo>
                    <a:pt x="12585" y="356743"/>
                  </a:lnTo>
                  <a:lnTo>
                    <a:pt x="254393" y="356743"/>
                  </a:lnTo>
                  <a:lnTo>
                    <a:pt x="254393" y="335470"/>
                  </a:lnTo>
                  <a:lnTo>
                    <a:pt x="35242" y="335470"/>
                  </a:lnTo>
                  <a:lnTo>
                    <a:pt x="35242" y="328333"/>
                  </a:lnTo>
                  <a:lnTo>
                    <a:pt x="252984" y="328333"/>
                  </a:lnTo>
                  <a:lnTo>
                    <a:pt x="250951" y="325475"/>
                  </a:lnTo>
                  <a:lnTo>
                    <a:pt x="252256" y="313753"/>
                  </a:lnTo>
                  <a:lnTo>
                    <a:pt x="38023" y="313753"/>
                  </a:lnTo>
                  <a:lnTo>
                    <a:pt x="33261" y="309016"/>
                  </a:lnTo>
                  <a:lnTo>
                    <a:pt x="33261" y="297332"/>
                  </a:lnTo>
                  <a:lnTo>
                    <a:pt x="38023" y="292595"/>
                  </a:lnTo>
                  <a:lnTo>
                    <a:pt x="254612" y="292595"/>
                  </a:lnTo>
                  <a:lnTo>
                    <a:pt x="256133" y="278930"/>
                  </a:lnTo>
                  <a:lnTo>
                    <a:pt x="253398" y="257479"/>
                  </a:lnTo>
                  <a:lnTo>
                    <a:pt x="25717" y="257479"/>
                  </a:lnTo>
                  <a:lnTo>
                    <a:pt x="35128" y="183680"/>
                  </a:lnTo>
                  <a:lnTo>
                    <a:pt x="124078" y="176606"/>
                  </a:lnTo>
                  <a:lnTo>
                    <a:pt x="243086" y="176606"/>
                  </a:lnTo>
                  <a:lnTo>
                    <a:pt x="242211" y="169748"/>
                  </a:lnTo>
                  <a:lnTo>
                    <a:pt x="72948" y="169748"/>
                  </a:lnTo>
                  <a:lnTo>
                    <a:pt x="72948" y="142316"/>
                  </a:lnTo>
                  <a:lnTo>
                    <a:pt x="225340" y="142316"/>
                  </a:lnTo>
                  <a:lnTo>
                    <a:pt x="219041" y="138501"/>
                  </a:lnTo>
                  <a:lnTo>
                    <a:pt x="206082" y="136105"/>
                  </a:lnTo>
                  <a:close/>
                </a:path>
                <a:path w="529590" h="450215">
                  <a:moveTo>
                    <a:pt x="252984" y="328333"/>
                  </a:moveTo>
                  <a:lnTo>
                    <a:pt x="231749" y="328333"/>
                  </a:lnTo>
                  <a:lnTo>
                    <a:pt x="231749" y="335470"/>
                  </a:lnTo>
                  <a:lnTo>
                    <a:pt x="254393" y="335470"/>
                  </a:lnTo>
                  <a:lnTo>
                    <a:pt x="254393" y="330314"/>
                  </a:lnTo>
                  <a:lnTo>
                    <a:pt x="252984" y="328333"/>
                  </a:lnTo>
                  <a:close/>
                </a:path>
                <a:path w="529590" h="450215">
                  <a:moveTo>
                    <a:pt x="53517" y="307720"/>
                  </a:moveTo>
                  <a:lnTo>
                    <a:pt x="51803" y="311276"/>
                  </a:lnTo>
                  <a:lnTo>
                    <a:pt x="48145" y="313753"/>
                  </a:lnTo>
                  <a:lnTo>
                    <a:pt x="58877" y="313753"/>
                  </a:lnTo>
                  <a:lnTo>
                    <a:pt x="55232" y="311276"/>
                  </a:lnTo>
                  <a:lnTo>
                    <a:pt x="53517" y="307720"/>
                  </a:lnTo>
                  <a:close/>
                </a:path>
                <a:path w="529590" h="450215">
                  <a:moveTo>
                    <a:pt x="197980" y="292595"/>
                  </a:moveTo>
                  <a:lnTo>
                    <a:pt x="68999" y="292595"/>
                  </a:lnTo>
                  <a:lnTo>
                    <a:pt x="73774" y="297332"/>
                  </a:lnTo>
                  <a:lnTo>
                    <a:pt x="73774" y="309016"/>
                  </a:lnTo>
                  <a:lnTo>
                    <a:pt x="68999" y="313753"/>
                  </a:lnTo>
                  <a:lnTo>
                    <a:pt x="197980" y="313753"/>
                  </a:lnTo>
                  <a:lnTo>
                    <a:pt x="193217" y="309016"/>
                  </a:lnTo>
                  <a:lnTo>
                    <a:pt x="193217" y="297332"/>
                  </a:lnTo>
                  <a:lnTo>
                    <a:pt x="197980" y="292595"/>
                  </a:lnTo>
                  <a:close/>
                </a:path>
                <a:path w="529590" h="450215">
                  <a:moveTo>
                    <a:pt x="213461" y="307720"/>
                  </a:moveTo>
                  <a:lnTo>
                    <a:pt x="211747" y="311276"/>
                  </a:lnTo>
                  <a:lnTo>
                    <a:pt x="208102" y="313753"/>
                  </a:lnTo>
                  <a:lnTo>
                    <a:pt x="218833" y="313753"/>
                  </a:lnTo>
                  <a:lnTo>
                    <a:pt x="215176" y="311276"/>
                  </a:lnTo>
                  <a:lnTo>
                    <a:pt x="213461" y="307720"/>
                  </a:lnTo>
                  <a:close/>
                </a:path>
                <a:path w="529590" h="450215">
                  <a:moveTo>
                    <a:pt x="254612" y="292595"/>
                  </a:moveTo>
                  <a:lnTo>
                    <a:pt x="228942" y="292595"/>
                  </a:lnTo>
                  <a:lnTo>
                    <a:pt x="233718" y="297332"/>
                  </a:lnTo>
                  <a:lnTo>
                    <a:pt x="233718" y="309016"/>
                  </a:lnTo>
                  <a:lnTo>
                    <a:pt x="228942" y="313753"/>
                  </a:lnTo>
                  <a:lnTo>
                    <a:pt x="252256" y="313753"/>
                  </a:lnTo>
                  <a:lnTo>
                    <a:pt x="254612" y="292595"/>
                  </a:lnTo>
                  <a:close/>
                </a:path>
                <a:path w="529590" h="450215">
                  <a:moveTo>
                    <a:pt x="58877" y="292595"/>
                  </a:moveTo>
                  <a:lnTo>
                    <a:pt x="48145" y="292595"/>
                  </a:lnTo>
                  <a:lnTo>
                    <a:pt x="51803" y="295071"/>
                  </a:lnTo>
                  <a:lnTo>
                    <a:pt x="53517" y="298640"/>
                  </a:lnTo>
                  <a:lnTo>
                    <a:pt x="55232" y="295071"/>
                  </a:lnTo>
                  <a:lnTo>
                    <a:pt x="58877" y="292595"/>
                  </a:lnTo>
                  <a:close/>
                </a:path>
                <a:path w="529590" h="450215">
                  <a:moveTo>
                    <a:pt x="218833" y="292595"/>
                  </a:moveTo>
                  <a:lnTo>
                    <a:pt x="208102" y="292595"/>
                  </a:lnTo>
                  <a:lnTo>
                    <a:pt x="211747" y="295071"/>
                  </a:lnTo>
                  <a:lnTo>
                    <a:pt x="213461" y="298640"/>
                  </a:lnTo>
                  <a:lnTo>
                    <a:pt x="215176" y="295071"/>
                  </a:lnTo>
                  <a:lnTo>
                    <a:pt x="218833" y="292595"/>
                  </a:lnTo>
                  <a:close/>
                </a:path>
                <a:path w="529590" h="450215">
                  <a:moveTo>
                    <a:pt x="142900" y="176606"/>
                  </a:moveTo>
                  <a:lnTo>
                    <a:pt x="124078" y="176606"/>
                  </a:lnTo>
                  <a:lnTo>
                    <a:pt x="124078" y="257479"/>
                  </a:lnTo>
                  <a:lnTo>
                    <a:pt x="142900" y="257479"/>
                  </a:lnTo>
                  <a:lnTo>
                    <a:pt x="142900" y="176606"/>
                  </a:lnTo>
                  <a:close/>
                </a:path>
                <a:path w="529590" h="450215">
                  <a:moveTo>
                    <a:pt x="243086" y="176606"/>
                  </a:moveTo>
                  <a:lnTo>
                    <a:pt x="142900" y="176606"/>
                  </a:lnTo>
                  <a:lnTo>
                    <a:pt x="231851" y="183680"/>
                  </a:lnTo>
                  <a:lnTo>
                    <a:pt x="241261" y="257479"/>
                  </a:lnTo>
                  <a:lnTo>
                    <a:pt x="253398" y="257479"/>
                  </a:lnTo>
                  <a:lnTo>
                    <a:pt x="243086" y="176606"/>
                  </a:lnTo>
                  <a:close/>
                </a:path>
                <a:path w="529590" h="450215">
                  <a:moveTo>
                    <a:pt x="225340" y="142316"/>
                  </a:moveTo>
                  <a:lnTo>
                    <a:pt x="194030" y="142316"/>
                  </a:lnTo>
                  <a:lnTo>
                    <a:pt x="194030" y="169748"/>
                  </a:lnTo>
                  <a:lnTo>
                    <a:pt x="242211" y="169748"/>
                  </a:lnTo>
                  <a:lnTo>
                    <a:pt x="241947" y="167678"/>
                  </a:lnTo>
                  <a:lnTo>
                    <a:pt x="237933" y="155131"/>
                  </a:lnTo>
                  <a:lnTo>
                    <a:pt x="229977" y="145124"/>
                  </a:lnTo>
                  <a:lnTo>
                    <a:pt x="225340" y="142316"/>
                  </a:lnTo>
                  <a:close/>
                </a:path>
                <a:path w="529590" h="450215">
                  <a:moveTo>
                    <a:pt x="153644" y="120815"/>
                  </a:moveTo>
                  <a:lnTo>
                    <a:pt x="113334" y="120815"/>
                  </a:lnTo>
                  <a:lnTo>
                    <a:pt x="110896" y="127342"/>
                  </a:lnTo>
                  <a:lnTo>
                    <a:pt x="114820" y="132702"/>
                  </a:lnTo>
                  <a:lnTo>
                    <a:pt x="122720" y="136105"/>
                  </a:lnTo>
                  <a:lnTo>
                    <a:pt x="144259" y="136105"/>
                  </a:lnTo>
                  <a:lnTo>
                    <a:pt x="152158" y="132702"/>
                  </a:lnTo>
                  <a:lnTo>
                    <a:pt x="154381" y="129666"/>
                  </a:lnTo>
                  <a:lnTo>
                    <a:pt x="130162" y="129666"/>
                  </a:lnTo>
                  <a:lnTo>
                    <a:pt x="127482" y="128079"/>
                  </a:lnTo>
                  <a:lnTo>
                    <a:pt x="127482" y="124155"/>
                  </a:lnTo>
                  <a:lnTo>
                    <a:pt x="130162" y="122567"/>
                  </a:lnTo>
                  <a:lnTo>
                    <a:pt x="154299" y="122567"/>
                  </a:lnTo>
                  <a:lnTo>
                    <a:pt x="153644" y="120815"/>
                  </a:lnTo>
                  <a:close/>
                </a:path>
                <a:path w="529590" h="450215">
                  <a:moveTo>
                    <a:pt x="154299" y="122567"/>
                  </a:moveTo>
                  <a:lnTo>
                    <a:pt x="136804" y="122567"/>
                  </a:lnTo>
                  <a:lnTo>
                    <a:pt x="139496" y="124155"/>
                  </a:lnTo>
                  <a:lnTo>
                    <a:pt x="139496" y="128079"/>
                  </a:lnTo>
                  <a:lnTo>
                    <a:pt x="136804" y="129666"/>
                  </a:lnTo>
                  <a:lnTo>
                    <a:pt x="154381" y="129666"/>
                  </a:lnTo>
                  <a:lnTo>
                    <a:pt x="156082" y="127342"/>
                  </a:lnTo>
                  <a:lnTo>
                    <a:pt x="154299" y="122567"/>
                  </a:lnTo>
                  <a:close/>
                </a:path>
                <a:path w="529590" h="450215">
                  <a:moveTo>
                    <a:pt x="211556" y="110261"/>
                  </a:moveTo>
                  <a:lnTo>
                    <a:pt x="55422" y="110261"/>
                  </a:lnTo>
                  <a:lnTo>
                    <a:pt x="55422" y="127063"/>
                  </a:lnTo>
                  <a:lnTo>
                    <a:pt x="57124" y="128765"/>
                  </a:lnTo>
                  <a:lnTo>
                    <a:pt x="63677" y="128765"/>
                  </a:lnTo>
                  <a:lnTo>
                    <a:pt x="65392" y="127063"/>
                  </a:lnTo>
                  <a:lnTo>
                    <a:pt x="65392" y="120815"/>
                  </a:lnTo>
                  <a:lnTo>
                    <a:pt x="211556" y="120815"/>
                  </a:lnTo>
                  <a:lnTo>
                    <a:pt x="211556" y="110261"/>
                  </a:lnTo>
                  <a:close/>
                </a:path>
                <a:path w="529590" h="450215">
                  <a:moveTo>
                    <a:pt x="211556" y="120815"/>
                  </a:moveTo>
                  <a:lnTo>
                    <a:pt x="201587" y="120815"/>
                  </a:lnTo>
                  <a:lnTo>
                    <a:pt x="201587" y="127063"/>
                  </a:lnTo>
                  <a:lnTo>
                    <a:pt x="203301" y="128765"/>
                  </a:lnTo>
                  <a:lnTo>
                    <a:pt x="209842" y="128765"/>
                  </a:lnTo>
                  <a:lnTo>
                    <a:pt x="211556" y="127063"/>
                  </a:lnTo>
                  <a:lnTo>
                    <a:pt x="211556" y="120815"/>
                  </a:lnTo>
                  <a:close/>
                </a:path>
                <a:path w="529590" h="450215">
                  <a:moveTo>
                    <a:pt x="529424" y="0"/>
                  </a:moveTo>
                  <a:lnTo>
                    <a:pt x="315747" y="124650"/>
                  </a:lnTo>
                  <a:lnTo>
                    <a:pt x="315036" y="142455"/>
                  </a:lnTo>
                  <a:lnTo>
                    <a:pt x="424726" y="143167"/>
                  </a:lnTo>
                  <a:lnTo>
                    <a:pt x="424726" y="330492"/>
                  </a:lnTo>
                  <a:lnTo>
                    <a:pt x="273735" y="330492"/>
                  </a:lnTo>
                  <a:lnTo>
                    <a:pt x="275158" y="346875"/>
                  </a:lnTo>
                  <a:lnTo>
                    <a:pt x="344957" y="346875"/>
                  </a:lnTo>
                  <a:lnTo>
                    <a:pt x="346379" y="417385"/>
                  </a:lnTo>
                  <a:lnTo>
                    <a:pt x="529424" y="417385"/>
                  </a:lnTo>
                  <a:lnTo>
                    <a:pt x="529424" y="0"/>
                  </a:lnTo>
                  <a:close/>
                </a:path>
                <a:path w="529590" h="450215">
                  <a:moveTo>
                    <a:pt x="374510" y="217868"/>
                  </a:moveTo>
                  <a:lnTo>
                    <a:pt x="355295" y="218046"/>
                  </a:lnTo>
                  <a:lnTo>
                    <a:pt x="350126" y="220268"/>
                  </a:lnTo>
                  <a:lnTo>
                    <a:pt x="349935" y="232194"/>
                  </a:lnTo>
                  <a:lnTo>
                    <a:pt x="349935" y="275640"/>
                  </a:lnTo>
                  <a:lnTo>
                    <a:pt x="353834" y="276440"/>
                  </a:lnTo>
                  <a:lnTo>
                    <a:pt x="354596" y="279120"/>
                  </a:lnTo>
                  <a:lnTo>
                    <a:pt x="354926" y="282054"/>
                  </a:lnTo>
                  <a:lnTo>
                    <a:pt x="355638" y="330492"/>
                  </a:lnTo>
                  <a:lnTo>
                    <a:pt x="374154" y="330492"/>
                  </a:lnTo>
                  <a:lnTo>
                    <a:pt x="375310" y="281952"/>
                  </a:lnTo>
                  <a:lnTo>
                    <a:pt x="374967" y="278523"/>
                  </a:lnTo>
                  <a:lnTo>
                    <a:pt x="376656" y="274459"/>
                  </a:lnTo>
                  <a:lnTo>
                    <a:pt x="379856" y="274459"/>
                  </a:lnTo>
                  <a:lnTo>
                    <a:pt x="379856" y="232194"/>
                  </a:lnTo>
                  <a:lnTo>
                    <a:pt x="379666" y="220268"/>
                  </a:lnTo>
                  <a:lnTo>
                    <a:pt x="374510" y="217868"/>
                  </a:lnTo>
                  <a:close/>
                </a:path>
                <a:path w="529590" h="450215">
                  <a:moveTo>
                    <a:pt x="379856" y="274459"/>
                  </a:moveTo>
                  <a:lnTo>
                    <a:pt x="376656" y="274459"/>
                  </a:lnTo>
                  <a:lnTo>
                    <a:pt x="379856" y="274573"/>
                  </a:lnTo>
                  <a:close/>
                </a:path>
                <a:path w="529590" h="450215">
                  <a:moveTo>
                    <a:pt x="370776" y="194792"/>
                  </a:moveTo>
                  <a:lnTo>
                    <a:pt x="360502" y="194792"/>
                  </a:lnTo>
                  <a:lnTo>
                    <a:pt x="356311" y="198983"/>
                  </a:lnTo>
                  <a:lnTo>
                    <a:pt x="356311" y="209257"/>
                  </a:lnTo>
                  <a:lnTo>
                    <a:pt x="360502" y="213448"/>
                  </a:lnTo>
                  <a:lnTo>
                    <a:pt x="370776" y="213448"/>
                  </a:lnTo>
                  <a:lnTo>
                    <a:pt x="374954" y="209257"/>
                  </a:lnTo>
                  <a:lnTo>
                    <a:pt x="374954" y="198983"/>
                  </a:lnTo>
                  <a:lnTo>
                    <a:pt x="370776" y="194792"/>
                  </a:lnTo>
                  <a:close/>
                </a:path>
              </a:pathLst>
            </a:custGeom>
            <a:solidFill>
              <a:srgbClr val="FFFFFF"/>
            </a:solidFill>
          </p:spPr>
          <p:txBody>
            <a:bodyPr wrap="square" lIns="0" tIns="0" rIns="0" bIns="0" rtlCol="0">
              <a:prstTxWarp prst="textNoShape">
                <a:avLst/>
              </a:prstTxWarp>
              <a:noAutofit/>
            </a:bodyPr>
            <a:lstStyle/>
            <a:p>
              <a:endParaRPr lang="en-US"/>
            </a:p>
          </p:txBody>
        </p:sp>
      </p:grpSp>
      <p:sp>
        <p:nvSpPr>
          <p:cNvPr id="104" name="TextBox 103">
            <a:extLst>
              <a:ext uri="{FF2B5EF4-FFF2-40B4-BE49-F238E27FC236}">
                <a16:creationId xmlns:a16="http://schemas.microsoft.com/office/drawing/2014/main" id="{0703674D-D7DA-96A1-8C43-E79F8CA8C025}"/>
              </a:ext>
            </a:extLst>
          </p:cNvPr>
          <p:cNvSpPr txBox="1"/>
          <p:nvPr/>
        </p:nvSpPr>
        <p:spPr>
          <a:xfrm>
            <a:off x="2562246" y="4278013"/>
            <a:ext cx="1655610" cy="923330"/>
          </a:xfrm>
          <a:prstGeom prst="rect">
            <a:avLst/>
          </a:prstGeom>
          <a:noFill/>
        </p:spPr>
        <p:txBody>
          <a:bodyPr wrap="square" rtlCol="0">
            <a:spAutoFit/>
          </a:bodyPr>
          <a:lstStyle/>
          <a:p>
            <a:pPr algn="ctr"/>
            <a:r>
              <a:rPr lang="en-US"/>
              <a:t>I3-8</a:t>
            </a:r>
          </a:p>
          <a:p>
            <a:pPr algn="ctr"/>
            <a:r>
              <a:rPr lang="en-US"/>
              <a:t>Light Rail</a:t>
            </a:r>
          </a:p>
          <a:p>
            <a:pPr algn="ctr"/>
            <a:r>
              <a:rPr lang="en-US"/>
              <a:t>Transit Station</a:t>
            </a:r>
          </a:p>
        </p:txBody>
      </p:sp>
      <p:grpSp>
        <p:nvGrpSpPr>
          <p:cNvPr id="50" name="Group 49" descr="A square green sign with a white border and a symbol of a right-facing ferry carrying a car in white. ">
            <a:extLst>
              <a:ext uri="{FF2B5EF4-FFF2-40B4-BE49-F238E27FC236}">
                <a16:creationId xmlns:a16="http://schemas.microsoft.com/office/drawing/2014/main" id="{18E48EB5-87D5-DE07-1C63-CA9CF3A450D7}"/>
              </a:ext>
            </a:extLst>
          </p:cNvPr>
          <p:cNvGrpSpPr>
            <a:grpSpLocks/>
          </p:cNvGrpSpPr>
          <p:nvPr/>
        </p:nvGrpSpPr>
        <p:grpSpPr>
          <a:xfrm>
            <a:off x="4602024" y="3627908"/>
            <a:ext cx="876736" cy="768013"/>
            <a:chOff x="0" y="0"/>
            <a:chExt cx="614680" cy="614680"/>
          </a:xfrm>
        </p:grpSpPr>
        <p:sp>
          <p:nvSpPr>
            <p:cNvPr id="51" name="Graphic 24939">
              <a:extLst>
                <a:ext uri="{FF2B5EF4-FFF2-40B4-BE49-F238E27FC236}">
                  <a16:creationId xmlns:a16="http://schemas.microsoft.com/office/drawing/2014/main" id="{7BD48AC5-7D87-DE1D-04E2-ABC320B62304}"/>
                </a:ext>
              </a:extLst>
            </p:cNvPr>
            <p:cNvSpPr/>
            <p:nvPr/>
          </p:nvSpPr>
          <p:spPr>
            <a:xfrm>
              <a:off x="0" y="0"/>
              <a:ext cx="614680" cy="614680"/>
            </a:xfrm>
            <a:custGeom>
              <a:avLst/>
              <a:gdLst/>
              <a:ahLst/>
              <a:cxnLst/>
              <a:rect l="l" t="t" r="r" b="b"/>
              <a:pathLst>
                <a:path w="614680" h="614680">
                  <a:moveTo>
                    <a:pt x="573074" y="0"/>
                  </a:moveTo>
                  <a:lnTo>
                    <a:pt x="41173" y="0"/>
                  </a:lnTo>
                  <a:lnTo>
                    <a:pt x="25160" y="3240"/>
                  </a:lnTo>
                  <a:lnTo>
                    <a:pt x="12071" y="12071"/>
                  </a:lnTo>
                  <a:lnTo>
                    <a:pt x="3240" y="25160"/>
                  </a:lnTo>
                  <a:lnTo>
                    <a:pt x="0" y="41173"/>
                  </a:lnTo>
                  <a:lnTo>
                    <a:pt x="0" y="573074"/>
                  </a:lnTo>
                  <a:lnTo>
                    <a:pt x="3240" y="589082"/>
                  </a:lnTo>
                  <a:lnTo>
                    <a:pt x="12071" y="602172"/>
                  </a:lnTo>
                  <a:lnTo>
                    <a:pt x="25160" y="611006"/>
                  </a:lnTo>
                  <a:lnTo>
                    <a:pt x="41173" y="614248"/>
                  </a:lnTo>
                  <a:lnTo>
                    <a:pt x="573074" y="614248"/>
                  </a:lnTo>
                  <a:lnTo>
                    <a:pt x="588752" y="611073"/>
                  </a:lnTo>
                  <a:lnTo>
                    <a:pt x="41173" y="611073"/>
                  </a:lnTo>
                  <a:lnTo>
                    <a:pt x="26379" y="608086"/>
                  </a:lnTo>
                  <a:lnTo>
                    <a:pt x="14301" y="599941"/>
                  </a:lnTo>
                  <a:lnTo>
                    <a:pt x="6160" y="587863"/>
                  </a:lnTo>
                  <a:lnTo>
                    <a:pt x="3174" y="573074"/>
                  </a:lnTo>
                  <a:lnTo>
                    <a:pt x="3174" y="41173"/>
                  </a:lnTo>
                  <a:lnTo>
                    <a:pt x="6160" y="26379"/>
                  </a:lnTo>
                  <a:lnTo>
                    <a:pt x="14301" y="14301"/>
                  </a:lnTo>
                  <a:lnTo>
                    <a:pt x="26379" y="6160"/>
                  </a:lnTo>
                  <a:lnTo>
                    <a:pt x="41173" y="3174"/>
                  </a:lnTo>
                  <a:lnTo>
                    <a:pt x="588760" y="3174"/>
                  </a:lnTo>
                  <a:lnTo>
                    <a:pt x="573074" y="0"/>
                  </a:lnTo>
                  <a:close/>
                </a:path>
                <a:path w="614680" h="614680">
                  <a:moveTo>
                    <a:pt x="588760" y="3174"/>
                  </a:moveTo>
                  <a:lnTo>
                    <a:pt x="573074" y="3174"/>
                  </a:lnTo>
                  <a:lnTo>
                    <a:pt x="587863" y="6160"/>
                  </a:lnTo>
                  <a:lnTo>
                    <a:pt x="599941" y="14301"/>
                  </a:lnTo>
                  <a:lnTo>
                    <a:pt x="608086" y="26379"/>
                  </a:lnTo>
                  <a:lnTo>
                    <a:pt x="611073" y="41173"/>
                  </a:lnTo>
                  <a:lnTo>
                    <a:pt x="611073" y="573074"/>
                  </a:lnTo>
                  <a:lnTo>
                    <a:pt x="608086" y="587863"/>
                  </a:lnTo>
                  <a:lnTo>
                    <a:pt x="599941" y="599941"/>
                  </a:lnTo>
                  <a:lnTo>
                    <a:pt x="587863" y="608086"/>
                  </a:lnTo>
                  <a:lnTo>
                    <a:pt x="573074" y="611073"/>
                  </a:lnTo>
                  <a:lnTo>
                    <a:pt x="588752" y="611073"/>
                  </a:lnTo>
                  <a:lnTo>
                    <a:pt x="589082" y="611006"/>
                  </a:lnTo>
                  <a:lnTo>
                    <a:pt x="602172" y="602172"/>
                  </a:lnTo>
                  <a:lnTo>
                    <a:pt x="611006" y="589082"/>
                  </a:lnTo>
                  <a:lnTo>
                    <a:pt x="614248" y="573074"/>
                  </a:lnTo>
                  <a:lnTo>
                    <a:pt x="614248" y="41173"/>
                  </a:lnTo>
                  <a:lnTo>
                    <a:pt x="611006" y="25160"/>
                  </a:lnTo>
                  <a:lnTo>
                    <a:pt x="602172" y="12071"/>
                  </a:lnTo>
                  <a:lnTo>
                    <a:pt x="589082" y="3240"/>
                  </a:lnTo>
                  <a:lnTo>
                    <a:pt x="588760" y="3174"/>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52" name="Graphic 24940">
              <a:extLst>
                <a:ext uri="{FF2B5EF4-FFF2-40B4-BE49-F238E27FC236}">
                  <a16:creationId xmlns:a16="http://schemas.microsoft.com/office/drawing/2014/main" id="{CEFA846B-E775-D0DC-54B6-9B2357516B37}"/>
                </a:ext>
              </a:extLst>
            </p:cNvPr>
            <p:cNvSpPr/>
            <p:nvPr/>
          </p:nvSpPr>
          <p:spPr>
            <a:xfrm>
              <a:off x="15844" y="15839"/>
              <a:ext cx="582930" cy="582930"/>
            </a:xfrm>
            <a:custGeom>
              <a:avLst/>
              <a:gdLst/>
              <a:ahLst/>
              <a:cxnLst/>
              <a:rect l="l" t="t" r="r" b="b"/>
              <a:pathLst>
                <a:path w="582930" h="582930">
                  <a:moveTo>
                    <a:pt x="557225" y="0"/>
                  </a:moveTo>
                  <a:lnTo>
                    <a:pt x="25323" y="0"/>
                  </a:lnTo>
                  <a:lnTo>
                    <a:pt x="15473" y="1994"/>
                  </a:lnTo>
                  <a:lnTo>
                    <a:pt x="7423" y="7427"/>
                  </a:lnTo>
                  <a:lnTo>
                    <a:pt x="1992" y="15478"/>
                  </a:lnTo>
                  <a:lnTo>
                    <a:pt x="0" y="25323"/>
                  </a:lnTo>
                  <a:lnTo>
                    <a:pt x="0" y="557237"/>
                  </a:lnTo>
                  <a:lnTo>
                    <a:pt x="1992" y="567088"/>
                  </a:lnTo>
                  <a:lnTo>
                    <a:pt x="7423" y="575138"/>
                  </a:lnTo>
                  <a:lnTo>
                    <a:pt x="15473" y="580569"/>
                  </a:lnTo>
                  <a:lnTo>
                    <a:pt x="25323" y="582561"/>
                  </a:lnTo>
                  <a:lnTo>
                    <a:pt x="557225" y="582561"/>
                  </a:lnTo>
                  <a:lnTo>
                    <a:pt x="567077" y="580569"/>
                  </a:lnTo>
                  <a:lnTo>
                    <a:pt x="575132" y="575138"/>
                  </a:lnTo>
                  <a:lnTo>
                    <a:pt x="580567" y="567088"/>
                  </a:lnTo>
                  <a:lnTo>
                    <a:pt x="582561" y="557237"/>
                  </a:lnTo>
                  <a:lnTo>
                    <a:pt x="582561" y="25323"/>
                  </a:lnTo>
                  <a:lnTo>
                    <a:pt x="580567" y="15478"/>
                  </a:lnTo>
                  <a:lnTo>
                    <a:pt x="575132" y="7427"/>
                  </a:lnTo>
                  <a:lnTo>
                    <a:pt x="567077" y="1994"/>
                  </a:lnTo>
                  <a:lnTo>
                    <a:pt x="557225" y="0"/>
                  </a:lnTo>
                  <a:close/>
                </a:path>
              </a:pathLst>
            </a:custGeom>
            <a:solidFill>
              <a:srgbClr val="006F51"/>
            </a:solidFill>
          </p:spPr>
          <p:txBody>
            <a:bodyPr wrap="square" lIns="0" tIns="0" rIns="0" bIns="0" rtlCol="0">
              <a:prstTxWarp prst="textNoShape">
                <a:avLst/>
              </a:prstTxWarp>
              <a:noAutofit/>
            </a:bodyPr>
            <a:lstStyle/>
            <a:p>
              <a:endParaRPr lang="en-US"/>
            </a:p>
          </p:txBody>
        </p:sp>
        <p:sp>
          <p:nvSpPr>
            <p:cNvPr id="53" name="Graphic 24941">
              <a:extLst>
                <a:ext uri="{FF2B5EF4-FFF2-40B4-BE49-F238E27FC236}">
                  <a16:creationId xmlns:a16="http://schemas.microsoft.com/office/drawing/2014/main" id="{A4041442-9F3E-65DD-BA68-2F95280BAEA6}"/>
                </a:ext>
              </a:extLst>
            </p:cNvPr>
            <p:cNvSpPr/>
            <p:nvPr/>
          </p:nvSpPr>
          <p:spPr>
            <a:xfrm>
              <a:off x="41164" y="174153"/>
              <a:ext cx="532130" cy="267335"/>
            </a:xfrm>
            <a:custGeom>
              <a:avLst/>
              <a:gdLst/>
              <a:ahLst/>
              <a:cxnLst/>
              <a:rect l="l" t="t" r="r" b="b"/>
              <a:pathLst>
                <a:path w="532130" h="267335">
                  <a:moveTo>
                    <a:pt x="503897" y="227863"/>
                  </a:moveTo>
                  <a:lnTo>
                    <a:pt x="483285" y="242658"/>
                  </a:lnTo>
                  <a:lnTo>
                    <a:pt x="475881" y="242608"/>
                  </a:lnTo>
                  <a:lnTo>
                    <a:pt x="450811" y="224409"/>
                  </a:lnTo>
                  <a:lnTo>
                    <a:pt x="443407" y="224358"/>
                  </a:lnTo>
                  <a:lnTo>
                    <a:pt x="418236" y="242392"/>
                  </a:lnTo>
                  <a:lnTo>
                    <a:pt x="410832" y="242341"/>
                  </a:lnTo>
                  <a:lnTo>
                    <a:pt x="385762" y="224142"/>
                  </a:lnTo>
                  <a:lnTo>
                    <a:pt x="378358" y="224091"/>
                  </a:lnTo>
                  <a:lnTo>
                    <a:pt x="353199" y="242125"/>
                  </a:lnTo>
                  <a:lnTo>
                    <a:pt x="345782" y="242074"/>
                  </a:lnTo>
                  <a:lnTo>
                    <a:pt x="320713" y="223875"/>
                  </a:lnTo>
                  <a:lnTo>
                    <a:pt x="313309" y="223824"/>
                  </a:lnTo>
                  <a:lnTo>
                    <a:pt x="288150" y="241858"/>
                  </a:lnTo>
                  <a:lnTo>
                    <a:pt x="280746" y="241808"/>
                  </a:lnTo>
                  <a:lnTo>
                    <a:pt x="255676" y="223608"/>
                  </a:lnTo>
                  <a:lnTo>
                    <a:pt x="248272" y="223558"/>
                  </a:lnTo>
                  <a:lnTo>
                    <a:pt x="223100" y="241592"/>
                  </a:lnTo>
                  <a:lnTo>
                    <a:pt x="215696" y="241541"/>
                  </a:lnTo>
                  <a:lnTo>
                    <a:pt x="190627" y="223342"/>
                  </a:lnTo>
                  <a:lnTo>
                    <a:pt x="183222" y="223291"/>
                  </a:lnTo>
                  <a:lnTo>
                    <a:pt x="158051" y="241325"/>
                  </a:lnTo>
                  <a:lnTo>
                    <a:pt x="150660" y="241274"/>
                  </a:lnTo>
                  <a:lnTo>
                    <a:pt x="125577" y="223088"/>
                  </a:lnTo>
                  <a:lnTo>
                    <a:pt x="118173" y="223024"/>
                  </a:lnTo>
                  <a:lnTo>
                    <a:pt x="93014" y="241071"/>
                  </a:lnTo>
                  <a:lnTo>
                    <a:pt x="85610" y="241007"/>
                  </a:lnTo>
                  <a:lnTo>
                    <a:pt x="60540" y="222821"/>
                  </a:lnTo>
                  <a:lnTo>
                    <a:pt x="53136" y="222758"/>
                  </a:lnTo>
                  <a:lnTo>
                    <a:pt x="27965" y="240804"/>
                  </a:lnTo>
                  <a:lnTo>
                    <a:pt x="20561" y="240741"/>
                  </a:lnTo>
                  <a:lnTo>
                    <a:pt x="0" y="225882"/>
                  </a:lnTo>
                  <a:lnTo>
                    <a:pt x="0" y="250012"/>
                  </a:lnTo>
                  <a:lnTo>
                    <a:pt x="20561" y="264883"/>
                  </a:lnTo>
                  <a:lnTo>
                    <a:pt x="27965" y="264934"/>
                  </a:lnTo>
                  <a:lnTo>
                    <a:pt x="53136" y="246900"/>
                  </a:lnTo>
                  <a:lnTo>
                    <a:pt x="60540" y="246951"/>
                  </a:lnTo>
                  <a:lnTo>
                    <a:pt x="85610" y="265150"/>
                  </a:lnTo>
                  <a:lnTo>
                    <a:pt x="93014" y="265201"/>
                  </a:lnTo>
                  <a:lnTo>
                    <a:pt x="118173" y="247167"/>
                  </a:lnTo>
                  <a:lnTo>
                    <a:pt x="125577" y="247218"/>
                  </a:lnTo>
                  <a:lnTo>
                    <a:pt x="150660" y="265417"/>
                  </a:lnTo>
                  <a:lnTo>
                    <a:pt x="158051" y="265468"/>
                  </a:lnTo>
                  <a:lnTo>
                    <a:pt x="183222" y="247434"/>
                  </a:lnTo>
                  <a:lnTo>
                    <a:pt x="190627" y="247484"/>
                  </a:lnTo>
                  <a:lnTo>
                    <a:pt x="215696" y="265671"/>
                  </a:lnTo>
                  <a:lnTo>
                    <a:pt x="223100" y="265734"/>
                  </a:lnTo>
                  <a:lnTo>
                    <a:pt x="248272" y="247688"/>
                  </a:lnTo>
                  <a:lnTo>
                    <a:pt x="255676" y="247751"/>
                  </a:lnTo>
                  <a:lnTo>
                    <a:pt x="280746" y="265938"/>
                  </a:lnTo>
                  <a:lnTo>
                    <a:pt x="288150" y="266001"/>
                  </a:lnTo>
                  <a:lnTo>
                    <a:pt x="313309" y="247954"/>
                  </a:lnTo>
                  <a:lnTo>
                    <a:pt x="320713" y="248018"/>
                  </a:lnTo>
                  <a:lnTo>
                    <a:pt x="345782" y="266204"/>
                  </a:lnTo>
                  <a:lnTo>
                    <a:pt x="353199" y="266255"/>
                  </a:lnTo>
                  <a:lnTo>
                    <a:pt x="378358" y="248221"/>
                  </a:lnTo>
                  <a:lnTo>
                    <a:pt x="385762" y="248272"/>
                  </a:lnTo>
                  <a:lnTo>
                    <a:pt x="410832" y="266471"/>
                  </a:lnTo>
                  <a:lnTo>
                    <a:pt x="418236" y="266522"/>
                  </a:lnTo>
                  <a:lnTo>
                    <a:pt x="443407" y="248488"/>
                  </a:lnTo>
                  <a:lnTo>
                    <a:pt x="450811" y="248539"/>
                  </a:lnTo>
                  <a:lnTo>
                    <a:pt x="475881" y="266738"/>
                  </a:lnTo>
                  <a:lnTo>
                    <a:pt x="483285" y="266788"/>
                  </a:lnTo>
                  <a:lnTo>
                    <a:pt x="503897" y="252006"/>
                  </a:lnTo>
                  <a:lnTo>
                    <a:pt x="503897" y="227863"/>
                  </a:lnTo>
                  <a:close/>
                </a:path>
                <a:path w="532130" h="267335">
                  <a:moveTo>
                    <a:pt x="531914" y="123240"/>
                  </a:moveTo>
                  <a:lnTo>
                    <a:pt x="456234" y="123101"/>
                  </a:lnTo>
                  <a:lnTo>
                    <a:pt x="435063" y="53162"/>
                  </a:lnTo>
                  <a:lnTo>
                    <a:pt x="398856" y="53162"/>
                  </a:lnTo>
                  <a:lnTo>
                    <a:pt x="379222" y="0"/>
                  </a:lnTo>
                  <a:lnTo>
                    <a:pt x="349389" y="0"/>
                  </a:lnTo>
                  <a:lnTo>
                    <a:pt x="354558" y="57556"/>
                  </a:lnTo>
                  <a:lnTo>
                    <a:pt x="332409" y="57556"/>
                  </a:lnTo>
                  <a:lnTo>
                    <a:pt x="313461" y="140462"/>
                  </a:lnTo>
                  <a:lnTo>
                    <a:pt x="7747" y="140462"/>
                  </a:lnTo>
                  <a:lnTo>
                    <a:pt x="17868" y="225856"/>
                  </a:lnTo>
                  <a:lnTo>
                    <a:pt x="22364" y="228041"/>
                  </a:lnTo>
                  <a:lnTo>
                    <a:pt x="28536" y="227736"/>
                  </a:lnTo>
                  <a:lnTo>
                    <a:pt x="32524" y="224891"/>
                  </a:lnTo>
                  <a:lnTo>
                    <a:pt x="53136" y="210096"/>
                  </a:lnTo>
                  <a:lnTo>
                    <a:pt x="60540" y="210159"/>
                  </a:lnTo>
                  <a:lnTo>
                    <a:pt x="85610" y="228346"/>
                  </a:lnTo>
                  <a:lnTo>
                    <a:pt x="93014" y="228409"/>
                  </a:lnTo>
                  <a:lnTo>
                    <a:pt x="118186" y="210362"/>
                  </a:lnTo>
                  <a:lnTo>
                    <a:pt x="125590" y="210413"/>
                  </a:lnTo>
                  <a:lnTo>
                    <a:pt x="150660" y="228612"/>
                  </a:lnTo>
                  <a:lnTo>
                    <a:pt x="158064" y="228663"/>
                  </a:lnTo>
                  <a:lnTo>
                    <a:pt x="183222" y="210629"/>
                  </a:lnTo>
                  <a:lnTo>
                    <a:pt x="190627" y="210680"/>
                  </a:lnTo>
                  <a:lnTo>
                    <a:pt x="215696" y="228879"/>
                  </a:lnTo>
                  <a:lnTo>
                    <a:pt x="223100" y="228930"/>
                  </a:lnTo>
                  <a:lnTo>
                    <a:pt x="248272" y="210896"/>
                  </a:lnTo>
                  <a:lnTo>
                    <a:pt x="255676" y="210947"/>
                  </a:lnTo>
                  <a:lnTo>
                    <a:pt x="280746" y="229146"/>
                  </a:lnTo>
                  <a:lnTo>
                    <a:pt x="288150" y="229196"/>
                  </a:lnTo>
                  <a:lnTo>
                    <a:pt x="313321" y="211162"/>
                  </a:lnTo>
                  <a:lnTo>
                    <a:pt x="320725" y="211213"/>
                  </a:lnTo>
                  <a:lnTo>
                    <a:pt x="345795" y="229412"/>
                  </a:lnTo>
                  <a:lnTo>
                    <a:pt x="353199" y="229463"/>
                  </a:lnTo>
                  <a:lnTo>
                    <a:pt x="378358" y="211429"/>
                  </a:lnTo>
                  <a:lnTo>
                    <a:pt x="385762" y="211480"/>
                  </a:lnTo>
                  <a:lnTo>
                    <a:pt x="410832" y="229679"/>
                  </a:lnTo>
                  <a:lnTo>
                    <a:pt x="418236" y="229730"/>
                  </a:lnTo>
                  <a:lnTo>
                    <a:pt x="443407" y="211696"/>
                  </a:lnTo>
                  <a:lnTo>
                    <a:pt x="450811" y="211747"/>
                  </a:lnTo>
                  <a:lnTo>
                    <a:pt x="472846" y="227558"/>
                  </a:lnTo>
                  <a:lnTo>
                    <a:pt x="473671" y="227914"/>
                  </a:lnTo>
                  <a:lnTo>
                    <a:pt x="531914" y="123240"/>
                  </a:lnTo>
                  <a:close/>
                </a:path>
              </a:pathLst>
            </a:custGeom>
            <a:solidFill>
              <a:srgbClr val="FFFFFF"/>
            </a:solidFill>
          </p:spPr>
          <p:txBody>
            <a:bodyPr wrap="square" lIns="0" tIns="0" rIns="0" bIns="0" rtlCol="0">
              <a:prstTxWarp prst="textNoShape">
                <a:avLst/>
              </a:prstTxWarp>
              <a:noAutofit/>
            </a:bodyPr>
            <a:lstStyle/>
            <a:p>
              <a:endParaRPr lang="en-US"/>
            </a:p>
          </p:txBody>
        </p:sp>
        <p:pic>
          <p:nvPicPr>
            <p:cNvPr id="54" name="Image 24942">
              <a:extLst>
                <a:ext uri="{FF2B5EF4-FFF2-40B4-BE49-F238E27FC236}">
                  <a16:creationId xmlns:a16="http://schemas.microsoft.com/office/drawing/2014/main" id="{4C7CB3D2-9A37-FD0F-40B2-5C82BF92F1D2}"/>
                </a:ext>
              </a:extLst>
            </p:cNvPr>
            <p:cNvPicPr/>
            <p:nvPr/>
          </p:nvPicPr>
          <p:blipFill>
            <a:blip r:embed="rId19" cstate="print"/>
            <a:stretch>
              <a:fillRect/>
            </a:stretch>
          </p:blipFill>
          <p:spPr>
            <a:xfrm>
              <a:off x="76281" y="213751"/>
              <a:ext cx="253555" cy="95224"/>
            </a:xfrm>
            <a:prstGeom prst="rect">
              <a:avLst/>
            </a:prstGeom>
          </p:spPr>
        </p:pic>
      </p:grpSp>
      <p:sp>
        <p:nvSpPr>
          <p:cNvPr id="105" name="TextBox 104">
            <a:extLst>
              <a:ext uri="{FF2B5EF4-FFF2-40B4-BE49-F238E27FC236}">
                <a16:creationId xmlns:a16="http://schemas.microsoft.com/office/drawing/2014/main" id="{4A4A4396-2D58-608C-1B19-D9B28F401D60}"/>
              </a:ext>
            </a:extLst>
          </p:cNvPr>
          <p:cNvSpPr txBox="1"/>
          <p:nvPr/>
        </p:nvSpPr>
        <p:spPr>
          <a:xfrm>
            <a:off x="4177703" y="4369460"/>
            <a:ext cx="1655609" cy="861774"/>
          </a:xfrm>
          <a:prstGeom prst="rect">
            <a:avLst/>
          </a:prstGeom>
          <a:noFill/>
        </p:spPr>
        <p:txBody>
          <a:bodyPr wrap="square" rtlCol="0">
            <a:spAutoFit/>
          </a:bodyPr>
          <a:lstStyle/>
          <a:p>
            <a:pPr algn="ctr"/>
            <a:r>
              <a:rPr lang="en-US" sz="1600" dirty="0"/>
              <a:t>I3-9</a:t>
            </a:r>
          </a:p>
          <a:p>
            <a:pPr algn="ctr"/>
            <a:r>
              <a:rPr lang="en-US" sz="1600" dirty="0"/>
              <a:t>Vehicle Ferry</a:t>
            </a:r>
          </a:p>
          <a:p>
            <a:pPr algn="ctr"/>
            <a:r>
              <a:rPr lang="en-US" sz="1600" dirty="0"/>
              <a:t>Terminal</a:t>
            </a:r>
          </a:p>
        </p:txBody>
      </p:sp>
      <p:grpSp>
        <p:nvGrpSpPr>
          <p:cNvPr id="56" name="Group 55" descr="A square green sign with a white border and a stylized symbol of a person reading a book in white. ">
            <a:extLst>
              <a:ext uri="{FF2B5EF4-FFF2-40B4-BE49-F238E27FC236}">
                <a16:creationId xmlns:a16="http://schemas.microsoft.com/office/drawing/2014/main" id="{C4CFB8F1-AE0C-25F5-6751-BB009339D8A0}"/>
              </a:ext>
            </a:extLst>
          </p:cNvPr>
          <p:cNvGrpSpPr>
            <a:grpSpLocks/>
          </p:cNvGrpSpPr>
          <p:nvPr/>
        </p:nvGrpSpPr>
        <p:grpSpPr>
          <a:xfrm>
            <a:off x="6102469" y="3699012"/>
            <a:ext cx="850160" cy="798458"/>
            <a:chOff x="0" y="0"/>
            <a:chExt cx="614680" cy="614680"/>
          </a:xfrm>
        </p:grpSpPr>
        <p:sp>
          <p:nvSpPr>
            <p:cNvPr id="57" name="Graphic 24944">
              <a:extLst>
                <a:ext uri="{FF2B5EF4-FFF2-40B4-BE49-F238E27FC236}">
                  <a16:creationId xmlns:a16="http://schemas.microsoft.com/office/drawing/2014/main" id="{3F196040-A255-C601-1909-064745AAD4B2}"/>
                </a:ext>
              </a:extLst>
            </p:cNvPr>
            <p:cNvSpPr/>
            <p:nvPr/>
          </p:nvSpPr>
          <p:spPr>
            <a:xfrm>
              <a:off x="0" y="0"/>
              <a:ext cx="614680" cy="614680"/>
            </a:xfrm>
            <a:custGeom>
              <a:avLst/>
              <a:gdLst/>
              <a:ahLst/>
              <a:cxnLst/>
              <a:rect l="l" t="t" r="r" b="b"/>
              <a:pathLst>
                <a:path w="614680" h="614680">
                  <a:moveTo>
                    <a:pt x="573074" y="0"/>
                  </a:moveTo>
                  <a:lnTo>
                    <a:pt x="41173" y="0"/>
                  </a:lnTo>
                  <a:lnTo>
                    <a:pt x="25160" y="3240"/>
                  </a:lnTo>
                  <a:lnTo>
                    <a:pt x="12071" y="12071"/>
                  </a:lnTo>
                  <a:lnTo>
                    <a:pt x="3240" y="25160"/>
                  </a:lnTo>
                  <a:lnTo>
                    <a:pt x="0" y="41173"/>
                  </a:lnTo>
                  <a:lnTo>
                    <a:pt x="0" y="573074"/>
                  </a:lnTo>
                  <a:lnTo>
                    <a:pt x="3240" y="589082"/>
                  </a:lnTo>
                  <a:lnTo>
                    <a:pt x="12071" y="602172"/>
                  </a:lnTo>
                  <a:lnTo>
                    <a:pt x="25160" y="611006"/>
                  </a:lnTo>
                  <a:lnTo>
                    <a:pt x="41173" y="614248"/>
                  </a:lnTo>
                  <a:lnTo>
                    <a:pt x="573074" y="614248"/>
                  </a:lnTo>
                  <a:lnTo>
                    <a:pt x="588752" y="611073"/>
                  </a:lnTo>
                  <a:lnTo>
                    <a:pt x="41173" y="611073"/>
                  </a:lnTo>
                  <a:lnTo>
                    <a:pt x="26417" y="608073"/>
                  </a:lnTo>
                  <a:lnTo>
                    <a:pt x="14335" y="599908"/>
                  </a:lnTo>
                  <a:lnTo>
                    <a:pt x="6172" y="587825"/>
                  </a:lnTo>
                  <a:lnTo>
                    <a:pt x="3175" y="573074"/>
                  </a:lnTo>
                  <a:lnTo>
                    <a:pt x="3175" y="41173"/>
                  </a:lnTo>
                  <a:lnTo>
                    <a:pt x="6172" y="26417"/>
                  </a:lnTo>
                  <a:lnTo>
                    <a:pt x="14335" y="14335"/>
                  </a:lnTo>
                  <a:lnTo>
                    <a:pt x="26417" y="6172"/>
                  </a:lnTo>
                  <a:lnTo>
                    <a:pt x="41173" y="3174"/>
                  </a:lnTo>
                  <a:lnTo>
                    <a:pt x="588760" y="3174"/>
                  </a:lnTo>
                  <a:lnTo>
                    <a:pt x="573074" y="0"/>
                  </a:lnTo>
                  <a:close/>
                </a:path>
                <a:path w="614680" h="614680">
                  <a:moveTo>
                    <a:pt x="588760" y="3174"/>
                  </a:moveTo>
                  <a:lnTo>
                    <a:pt x="573074" y="3174"/>
                  </a:lnTo>
                  <a:lnTo>
                    <a:pt x="587825" y="6172"/>
                  </a:lnTo>
                  <a:lnTo>
                    <a:pt x="599908" y="14335"/>
                  </a:lnTo>
                  <a:lnTo>
                    <a:pt x="608073" y="26417"/>
                  </a:lnTo>
                  <a:lnTo>
                    <a:pt x="611073" y="41173"/>
                  </a:lnTo>
                  <a:lnTo>
                    <a:pt x="611073" y="573074"/>
                  </a:lnTo>
                  <a:lnTo>
                    <a:pt x="608073" y="587825"/>
                  </a:lnTo>
                  <a:lnTo>
                    <a:pt x="599908" y="599908"/>
                  </a:lnTo>
                  <a:lnTo>
                    <a:pt x="587825" y="608073"/>
                  </a:lnTo>
                  <a:lnTo>
                    <a:pt x="573074" y="611073"/>
                  </a:lnTo>
                  <a:lnTo>
                    <a:pt x="588752" y="611073"/>
                  </a:lnTo>
                  <a:lnTo>
                    <a:pt x="589082" y="611006"/>
                  </a:lnTo>
                  <a:lnTo>
                    <a:pt x="602172" y="602172"/>
                  </a:lnTo>
                  <a:lnTo>
                    <a:pt x="611006" y="589082"/>
                  </a:lnTo>
                  <a:lnTo>
                    <a:pt x="614248" y="573074"/>
                  </a:lnTo>
                  <a:lnTo>
                    <a:pt x="614248" y="41173"/>
                  </a:lnTo>
                  <a:lnTo>
                    <a:pt x="611006" y="25160"/>
                  </a:lnTo>
                  <a:lnTo>
                    <a:pt x="602172" y="12071"/>
                  </a:lnTo>
                  <a:lnTo>
                    <a:pt x="589082" y="3240"/>
                  </a:lnTo>
                  <a:lnTo>
                    <a:pt x="588760" y="3174"/>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58" name="Graphic 24945">
              <a:extLst>
                <a:ext uri="{FF2B5EF4-FFF2-40B4-BE49-F238E27FC236}">
                  <a16:creationId xmlns:a16="http://schemas.microsoft.com/office/drawing/2014/main" id="{2843D036-B380-5A61-FC22-2BE6F192C2CD}"/>
                </a:ext>
              </a:extLst>
            </p:cNvPr>
            <p:cNvSpPr/>
            <p:nvPr/>
          </p:nvSpPr>
          <p:spPr>
            <a:xfrm>
              <a:off x="15839" y="15835"/>
              <a:ext cx="582930" cy="582930"/>
            </a:xfrm>
            <a:custGeom>
              <a:avLst/>
              <a:gdLst/>
              <a:ahLst/>
              <a:cxnLst/>
              <a:rect l="l" t="t" r="r" b="b"/>
              <a:pathLst>
                <a:path w="582930" h="582930">
                  <a:moveTo>
                    <a:pt x="557237" y="0"/>
                  </a:moveTo>
                  <a:lnTo>
                    <a:pt x="25323" y="0"/>
                  </a:lnTo>
                  <a:lnTo>
                    <a:pt x="15468" y="1990"/>
                  </a:lnTo>
                  <a:lnTo>
                    <a:pt x="7418" y="7419"/>
                  </a:lnTo>
                  <a:lnTo>
                    <a:pt x="1990" y="15473"/>
                  </a:lnTo>
                  <a:lnTo>
                    <a:pt x="0" y="25336"/>
                  </a:lnTo>
                  <a:lnTo>
                    <a:pt x="0" y="557237"/>
                  </a:lnTo>
                  <a:lnTo>
                    <a:pt x="1990" y="567099"/>
                  </a:lnTo>
                  <a:lnTo>
                    <a:pt x="7418" y="575148"/>
                  </a:lnTo>
                  <a:lnTo>
                    <a:pt x="15468" y="580572"/>
                  </a:lnTo>
                  <a:lnTo>
                    <a:pt x="25323" y="582561"/>
                  </a:lnTo>
                  <a:lnTo>
                    <a:pt x="557237" y="582561"/>
                  </a:lnTo>
                  <a:lnTo>
                    <a:pt x="567093" y="580572"/>
                  </a:lnTo>
                  <a:lnTo>
                    <a:pt x="575143" y="575148"/>
                  </a:lnTo>
                  <a:lnTo>
                    <a:pt x="580571" y="567099"/>
                  </a:lnTo>
                  <a:lnTo>
                    <a:pt x="582561" y="557237"/>
                  </a:lnTo>
                  <a:lnTo>
                    <a:pt x="582561" y="25336"/>
                  </a:lnTo>
                  <a:lnTo>
                    <a:pt x="580571" y="15473"/>
                  </a:lnTo>
                  <a:lnTo>
                    <a:pt x="575143" y="7419"/>
                  </a:lnTo>
                  <a:lnTo>
                    <a:pt x="567093" y="1990"/>
                  </a:lnTo>
                  <a:lnTo>
                    <a:pt x="557237" y="0"/>
                  </a:lnTo>
                  <a:close/>
                </a:path>
              </a:pathLst>
            </a:custGeom>
            <a:solidFill>
              <a:srgbClr val="006F51"/>
            </a:solidFill>
          </p:spPr>
          <p:txBody>
            <a:bodyPr wrap="square" lIns="0" tIns="0" rIns="0" bIns="0" rtlCol="0">
              <a:prstTxWarp prst="textNoShape">
                <a:avLst/>
              </a:prstTxWarp>
              <a:noAutofit/>
            </a:bodyPr>
            <a:lstStyle/>
            <a:p>
              <a:endParaRPr lang="en-US"/>
            </a:p>
          </p:txBody>
        </p:sp>
        <p:sp>
          <p:nvSpPr>
            <p:cNvPr id="59" name="Graphic 24946" descr="A green square sign with a white border and a stylized symbol of a person reading a book in white. It is labeled &quot;Library.&quot;">
              <a:extLst>
                <a:ext uri="{FF2B5EF4-FFF2-40B4-BE49-F238E27FC236}">
                  <a16:creationId xmlns:a16="http://schemas.microsoft.com/office/drawing/2014/main" id="{18226F45-107B-0740-ED24-FC4F520019A0}"/>
                </a:ext>
              </a:extLst>
            </p:cNvPr>
            <p:cNvSpPr/>
            <p:nvPr/>
          </p:nvSpPr>
          <p:spPr>
            <a:xfrm>
              <a:off x="110175" y="53827"/>
              <a:ext cx="394335" cy="506730"/>
            </a:xfrm>
            <a:custGeom>
              <a:avLst/>
              <a:gdLst/>
              <a:ahLst/>
              <a:cxnLst/>
              <a:rect l="l" t="t" r="r" b="b"/>
              <a:pathLst>
                <a:path w="394335" h="506730">
                  <a:moveTo>
                    <a:pt x="108902" y="0"/>
                  </a:moveTo>
                  <a:lnTo>
                    <a:pt x="79913" y="5878"/>
                  </a:lnTo>
                  <a:lnTo>
                    <a:pt x="56195" y="21894"/>
                  </a:lnTo>
                  <a:lnTo>
                    <a:pt x="40181" y="45616"/>
                  </a:lnTo>
                  <a:lnTo>
                    <a:pt x="34302" y="74612"/>
                  </a:lnTo>
                  <a:lnTo>
                    <a:pt x="38913" y="100406"/>
                  </a:lnTo>
                  <a:lnTo>
                    <a:pt x="51631" y="122324"/>
                  </a:lnTo>
                  <a:lnTo>
                    <a:pt x="70789" y="138697"/>
                  </a:lnTo>
                  <a:lnTo>
                    <a:pt x="94716" y="147853"/>
                  </a:lnTo>
                  <a:lnTo>
                    <a:pt x="56262" y="162969"/>
                  </a:lnTo>
                  <a:lnTo>
                    <a:pt x="27379" y="184346"/>
                  </a:lnTo>
                  <a:lnTo>
                    <a:pt x="8486" y="212257"/>
                  </a:lnTo>
                  <a:lnTo>
                    <a:pt x="0" y="246976"/>
                  </a:lnTo>
                  <a:lnTo>
                    <a:pt x="0" y="506577"/>
                  </a:lnTo>
                  <a:lnTo>
                    <a:pt x="238391" y="506006"/>
                  </a:lnTo>
                  <a:lnTo>
                    <a:pt x="252107" y="479717"/>
                  </a:lnTo>
                  <a:lnTo>
                    <a:pt x="266693" y="479582"/>
                  </a:lnTo>
                  <a:lnTo>
                    <a:pt x="303568" y="458558"/>
                  </a:lnTo>
                  <a:lnTo>
                    <a:pt x="310483" y="435583"/>
                  </a:lnTo>
                  <a:lnTo>
                    <a:pt x="310040" y="422677"/>
                  </a:lnTo>
                  <a:lnTo>
                    <a:pt x="306997" y="408825"/>
                  </a:lnTo>
                  <a:lnTo>
                    <a:pt x="393890" y="299059"/>
                  </a:lnTo>
                  <a:lnTo>
                    <a:pt x="373537" y="273650"/>
                  </a:lnTo>
                  <a:lnTo>
                    <a:pt x="355615" y="246349"/>
                  </a:lnTo>
                  <a:lnTo>
                    <a:pt x="339823" y="217394"/>
                  </a:lnTo>
                  <a:lnTo>
                    <a:pt x="325856" y="187020"/>
                  </a:lnTo>
                  <a:lnTo>
                    <a:pt x="296710" y="223596"/>
                  </a:lnTo>
                  <a:lnTo>
                    <a:pt x="288923" y="221010"/>
                  </a:lnTo>
                  <a:lnTo>
                    <a:pt x="281849" y="217004"/>
                  </a:lnTo>
                  <a:lnTo>
                    <a:pt x="275487" y="211580"/>
                  </a:lnTo>
                  <a:lnTo>
                    <a:pt x="269836" y="204736"/>
                  </a:lnTo>
                  <a:lnTo>
                    <a:pt x="162356" y="345363"/>
                  </a:lnTo>
                  <a:lnTo>
                    <a:pt x="248107" y="411683"/>
                  </a:lnTo>
                  <a:lnTo>
                    <a:pt x="115481" y="412826"/>
                  </a:lnTo>
                  <a:lnTo>
                    <a:pt x="115481" y="148920"/>
                  </a:lnTo>
                  <a:lnTo>
                    <a:pt x="142158" y="141361"/>
                  </a:lnTo>
                  <a:lnTo>
                    <a:pt x="163761" y="125087"/>
                  </a:lnTo>
                  <a:lnTo>
                    <a:pt x="178233" y="102151"/>
                  </a:lnTo>
                  <a:lnTo>
                    <a:pt x="183515" y="74612"/>
                  </a:lnTo>
                  <a:lnTo>
                    <a:pt x="177636" y="45616"/>
                  </a:lnTo>
                  <a:lnTo>
                    <a:pt x="161620" y="21894"/>
                  </a:lnTo>
                  <a:lnTo>
                    <a:pt x="137898" y="5878"/>
                  </a:lnTo>
                  <a:lnTo>
                    <a:pt x="108902" y="0"/>
                  </a:lnTo>
                  <a:close/>
                </a:path>
              </a:pathLst>
            </a:custGeom>
            <a:solidFill>
              <a:srgbClr val="FFFFFF"/>
            </a:solidFill>
          </p:spPr>
          <p:txBody>
            <a:bodyPr wrap="square" lIns="0" tIns="0" rIns="0" bIns="0" rtlCol="0">
              <a:prstTxWarp prst="textNoShape">
                <a:avLst/>
              </a:prstTxWarp>
              <a:noAutofit/>
            </a:bodyPr>
            <a:lstStyle/>
            <a:p>
              <a:endParaRPr lang="en-US" dirty="0"/>
            </a:p>
          </p:txBody>
        </p:sp>
      </p:grpSp>
      <p:sp>
        <p:nvSpPr>
          <p:cNvPr id="107" name="TextBox 106">
            <a:extLst>
              <a:ext uri="{FF2B5EF4-FFF2-40B4-BE49-F238E27FC236}">
                <a16:creationId xmlns:a16="http://schemas.microsoft.com/office/drawing/2014/main" id="{71355A3C-DE76-0151-2AA9-7434294998DB}"/>
              </a:ext>
            </a:extLst>
          </p:cNvPr>
          <p:cNvSpPr txBox="1"/>
          <p:nvPr/>
        </p:nvSpPr>
        <p:spPr>
          <a:xfrm>
            <a:off x="5957854" y="4474787"/>
            <a:ext cx="1142532" cy="646331"/>
          </a:xfrm>
          <a:prstGeom prst="rect">
            <a:avLst/>
          </a:prstGeom>
          <a:noFill/>
        </p:spPr>
        <p:txBody>
          <a:bodyPr wrap="square" rtlCol="0">
            <a:spAutoFit/>
          </a:bodyPr>
          <a:lstStyle/>
          <a:p>
            <a:pPr algn="ctr"/>
            <a:r>
              <a:rPr lang="en-US"/>
              <a:t>I4-1</a:t>
            </a:r>
          </a:p>
          <a:p>
            <a:pPr algn="ctr"/>
            <a:r>
              <a:rPr lang="en-US"/>
              <a:t>Library</a:t>
            </a:r>
          </a:p>
        </p:txBody>
      </p:sp>
      <p:grpSp>
        <p:nvGrpSpPr>
          <p:cNvPr id="91" name="Group 90" descr="A sign assembly is shown composed of an I3-5 airport sign mounted above a right-pointing M5-1P arrow sign. ">
            <a:extLst>
              <a:ext uri="{FF2B5EF4-FFF2-40B4-BE49-F238E27FC236}">
                <a16:creationId xmlns:a16="http://schemas.microsoft.com/office/drawing/2014/main" id="{E6A0314C-8401-3960-787E-9C7B0DF23211}"/>
              </a:ext>
            </a:extLst>
          </p:cNvPr>
          <p:cNvGrpSpPr>
            <a:grpSpLocks/>
          </p:cNvGrpSpPr>
          <p:nvPr/>
        </p:nvGrpSpPr>
        <p:grpSpPr>
          <a:xfrm>
            <a:off x="8125406" y="3717046"/>
            <a:ext cx="992450" cy="1406371"/>
            <a:chOff x="0" y="0"/>
            <a:chExt cx="614680" cy="999078"/>
          </a:xfrm>
        </p:grpSpPr>
        <p:sp>
          <p:nvSpPr>
            <p:cNvPr id="92" name="Graphic 24948">
              <a:extLst>
                <a:ext uri="{FF2B5EF4-FFF2-40B4-BE49-F238E27FC236}">
                  <a16:creationId xmlns:a16="http://schemas.microsoft.com/office/drawing/2014/main" id="{682B98AC-1900-B8A6-B371-B8B2D36A5D59}"/>
                </a:ext>
              </a:extLst>
            </p:cNvPr>
            <p:cNvSpPr/>
            <p:nvPr/>
          </p:nvSpPr>
          <p:spPr>
            <a:xfrm>
              <a:off x="37035" y="611093"/>
              <a:ext cx="540385" cy="387985"/>
            </a:xfrm>
            <a:custGeom>
              <a:avLst/>
              <a:gdLst/>
              <a:ahLst/>
              <a:cxnLst/>
              <a:rect l="l" t="t" r="r" b="b"/>
              <a:pathLst>
                <a:path w="540385" h="387985">
                  <a:moveTo>
                    <a:pt x="498868" y="0"/>
                  </a:moveTo>
                  <a:lnTo>
                    <a:pt x="41300" y="0"/>
                  </a:lnTo>
                  <a:lnTo>
                    <a:pt x="25240" y="3251"/>
                  </a:lnTo>
                  <a:lnTo>
                    <a:pt x="12111" y="12111"/>
                  </a:lnTo>
                  <a:lnTo>
                    <a:pt x="3251" y="25240"/>
                  </a:lnTo>
                  <a:lnTo>
                    <a:pt x="0" y="41300"/>
                  </a:lnTo>
                  <a:lnTo>
                    <a:pt x="0" y="346354"/>
                  </a:lnTo>
                  <a:lnTo>
                    <a:pt x="3251" y="362414"/>
                  </a:lnTo>
                  <a:lnTo>
                    <a:pt x="12111" y="375543"/>
                  </a:lnTo>
                  <a:lnTo>
                    <a:pt x="25240" y="384403"/>
                  </a:lnTo>
                  <a:lnTo>
                    <a:pt x="41300" y="387654"/>
                  </a:lnTo>
                  <a:lnTo>
                    <a:pt x="498868" y="387654"/>
                  </a:lnTo>
                  <a:lnTo>
                    <a:pt x="514553" y="384479"/>
                  </a:lnTo>
                  <a:lnTo>
                    <a:pt x="41300" y="384479"/>
                  </a:lnTo>
                  <a:lnTo>
                    <a:pt x="26497" y="381471"/>
                  </a:lnTo>
                  <a:lnTo>
                    <a:pt x="14374" y="373279"/>
                  </a:lnTo>
                  <a:lnTo>
                    <a:pt x="6183" y="361157"/>
                  </a:lnTo>
                  <a:lnTo>
                    <a:pt x="3175" y="346354"/>
                  </a:lnTo>
                  <a:lnTo>
                    <a:pt x="3175" y="41300"/>
                  </a:lnTo>
                  <a:lnTo>
                    <a:pt x="6183" y="26497"/>
                  </a:lnTo>
                  <a:lnTo>
                    <a:pt x="14374" y="14374"/>
                  </a:lnTo>
                  <a:lnTo>
                    <a:pt x="26497" y="6183"/>
                  </a:lnTo>
                  <a:lnTo>
                    <a:pt x="41300" y="3174"/>
                  </a:lnTo>
                  <a:lnTo>
                    <a:pt x="514553" y="3174"/>
                  </a:lnTo>
                  <a:lnTo>
                    <a:pt x="498868" y="0"/>
                  </a:lnTo>
                  <a:close/>
                </a:path>
                <a:path w="540385" h="387985">
                  <a:moveTo>
                    <a:pt x="514553" y="3174"/>
                  </a:moveTo>
                  <a:lnTo>
                    <a:pt x="498868" y="3174"/>
                  </a:lnTo>
                  <a:lnTo>
                    <a:pt x="513671" y="6183"/>
                  </a:lnTo>
                  <a:lnTo>
                    <a:pt x="525794" y="14374"/>
                  </a:lnTo>
                  <a:lnTo>
                    <a:pt x="533985" y="26497"/>
                  </a:lnTo>
                  <a:lnTo>
                    <a:pt x="536994" y="41300"/>
                  </a:lnTo>
                  <a:lnTo>
                    <a:pt x="536994" y="346354"/>
                  </a:lnTo>
                  <a:lnTo>
                    <a:pt x="533985" y="361157"/>
                  </a:lnTo>
                  <a:lnTo>
                    <a:pt x="525794" y="373279"/>
                  </a:lnTo>
                  <a:lnTo>
                    <a:pt x="513671" y="381471"/>
                  </a:lnTo>
                  <a:lnTo>
                    <a:pt x="498868" y="384479"/>
                  </a:lnTo>
                  <a:lnTo>
                    <a:pt x="514553" y="384479"/>
                  </a:lnTo>
                  <a:lnTo>
                    <a:pt x="514928" y="384403"/>
                  </a:lnTo>
                  <a:lnTo>
                    <a:pt x="528058" y="375543"/>
                  </a:lnTo>
                  <a:lnTo>
                    <a:pt x="536918" y="362414"/>
                  </a:lnTo>
                  <a:lnTo>
                    <a:pt x="540169" y="346354"/>
                  </a:lnTo>
                  <a:lnTo>
                    <a:pt x="540169" y="41300"/>
                  </a:lnTo>
                  <a:lnTo>
                    <a:pt x="536918" y="25240"/>
                  </a:lnTo>
                  <a:lnTo>
                    <a:pt x="528058" y="12111"/>
                  </a:lnTo>
                  <a:lnTo>
                    <a:pt x="514928" y="3251"/>
                  </a:lnTo>
                  <a:lnTo>
                    <a:pt x="514553" y="3174"/>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93" name="Graphic 24949">
              <a:extLst>
                <a:ext uri="{FF2B5EF4-FFF2-40B4-BE49-F238E27FC236}">
                  <a16:creationId xmlns:a16="http://schemas.microsoft.com/office/drawing/2014/main" id="{6729B484-5E1C-4B64-4AD8-CE077004DDC3}"/>
                </a:ext>
              </a:extLst>
            </p:cNvPr>
            <p:cNvSpPr/>
            <p:nvPr/>
          </p:nvSpPr>
          <p:spPr>
            <a:xfrm>
              <a:off x="52918" y="626976"/>
              <a:ext cx="508634" cy="356235"/>
            </a:xfrm>
            <a:custGeom>
              <a:avLst/>
              <a:gdLst/>
              <a:ahLst/>
              <a:cxnLst/>
              <a:rect l="l" t="t" r="r" b="b"/>
              <a:pathLst>
                <a:path w="508634" h="356235">
                  <a:moveTo>
                    <a:pt x="482980" y="0"/>
                  </a:moveTo>
                  <a:lnTo>
                    <a:pt x="25425" y="0"/>
                  </a:lnTo>
                  <a:lnTo>
                    <a:pt x="15526" y="1997"/>
                  </a:lnTo>
                  <a:lnTo>
                    <a:pt x="7445" y="7445"/>
                  </a:lnTo>
                  <a:lnTo>
                    <a:pt x="1997" y="15526"/>
                  </a:lnTo>
                  <a:lnTo>
                    <a:pt x="0" y="25425"/>
                  </a:lnTo>
                  <a:lnTo>
                    <a:pt x="0" y="330466"/>
                  </a:lnTo>
                  <a:lnTo>
                    <a:pt x="1997" y="340359"/>
                  </a:lnTo>
                  <a:lnTo>
                    <a:pt x="7445" y="348441"/>
                  </a:lnTo>
                  <a:lnTo>
                    <a:pt x="15526" y="353892"/>
                  </a:lnTo>
                  <a:lnTo>
                    <a:pt x="25425" y="355892"/>
                  </a:lnTo>
                  <a:lnTo>
                    <a:pt x="482980" y="355892"/>
                  </a:lnTo>
                  <a:lnTo>
                    <a:pt x="492879" y="353892"/>
                  </a:lnTo>
                  <a:lnTo>
                    <a:pt x="500961" y="348441"/>
                  </a:lnTo>
                  <a:lnTo>
                    <a:pt x="506408" y="340359"/>
                  </a:lnTo>
                  <a:lnTo>
                    <a:pt x="508406" y="330466"/>
                  </a:lnTo>
                  <a:lnTo>
                    <a:pt x="508406" y="25425"/>
                  </a:lnTo>
                  <a:lnTo>
                    <a:pt x="506408" y="15526"/>
                  </a:lnTo>
                  <a:lnTo>
                    <a:pt x="500961" y="7445"/>
                  </a:lnTo>
                  <a:lnTo>
                    <a:pt x="492879" y="1997"/>
                  </a:lnTo>
                  <a:lnTo>
                    <a:pt x="482980" y="0"/>
                  </a:lnTo>
                  <a:close/>
                </a:path>
              </a:pathLst>
            </a:custGeom>
            <a:solidFill>
              <a:srgbClr val="006F51"/>
            </a:solidFill>
          </p:spPr>
          <p:txBody>
            <a:bodyPr wrap="square" lIns="0" tIns="0" rIns="0" bIns="0" rtlCol="0">
              <a:prstTxWarp prst="textNoShape">
                <a:avLst/>
              </a:prstTxWarp>
              <a:noAutofit/>
            </a:bodyPr>
            <a:lstStyle/>
            <a:p>
              <a:endParaRPr lang="en-US"/>
            </a:p>
          </p:txBody>
        </p:sp>
        <p:sp>
          <p:nvSpPr>
            <p:cNvPr id="94" name="Graphic 24950">
              <a:extLst>
                <a:ext uri="{FF2B5EF4-FFF2-40B4-BE49-F238E27FC236}">
                  <a16:creationId xmlns:a16="http://schemas.microsoft.com/office/drawing/2014/main" id="{AC4A831A-C9BE-1817-0A9D-C7655C40A711}"/>
                </a:ext>
              </a:extLst>
            </p:cNvPr>
            <p:cNvSpPr/>
            <p:nvPr/>
          </p:nvSpPr>
          <p:spPr>
            <a:xfrm>
              <a:off x="157783" y="665105"/>
              <a:ext cx="330835" cy="270510"/>
            </a:xfrm>
            <a:custGeom>
              <a:avLst/>
              <a:gdLst/>
              <a:ahLst/>
              <a:cxnLst/>
              <a:rect l="l" t="t" r="r" b="b"/>
              <a:pathLst>
                <a:path w="330835" h="270510">
                  <a:moveTo>
                    <a:pt x="199656" y="0"/>
                  </a:moveTo>
                  <a:lnTo>
                    <a:pt x="189979" y="0"/>
                  </a:lnTo>
                  <a:lnTo>
                    <a:pt x="184289" y="5689"/>
                  </a:lnTo>
                  <a:lnTo>
                    <a:pt x="184289" y="14300"/>
                  </a:lnTo>
                  <a:lnTo>
                    <a:pt x="184581" y="15811"/>
                  </a:lnTo>
                  <a:lnTo>
                    <a:pt x="199085" y="55499"/>
                  </a:lnTo>
                  <a:lnTo>
                    <a:pt x="3556" y="55499"/>
                  </a:lnTo>
                  <a:lnTo>
                    <a:pt x="0" y="59055"/>
                  </a:lnTo>
                  <a:lnTo>
                    <a:pt x="0" y="270090"/>
                  </a:lnTo>
                  <a:lnTo>
                    <a:pt x="66725" y="270090"/>
                  </a:lnTo>
                  <a:lnTo>
                    <a:pt x="66725" y="124358"/>
                  </a:lnTo>
                  <a:lnTo>
                    <a:pt x="68859" y="122224"/>
                  </a:lnTo>
                  <a:lnTo>
                    <a:pt x="71488" y="122224"/>
                  </a:lnTo>
                  <a:lnTo>
                    <a:pt x="199161" y="122224"/>
                  </a:lnTo>
                  <a:lnTo>
                    <a:pt x="184581" y="162140"/>
                  </a:lnTo>
                  <a:lnTo>
                    <a:pt x="184289" y="163652"/>
                  </a:lnTo>
                  <a:lnTo>
                    <a:pt x="184289" y="172250"/>
                  </a:lnTo>
                  <a:lnTo>
                    <a:pt x="189979" y="177939"/>
                  </a:lnTo>
                  <a:lnTo>
                    <a:pt x="199656" y="177939"/>
                  </a:lnTo>
                  <a:lnTo>
                    <a:pt x="202120" y="177126"/>
                  </a:lnTo>
                  <a:lnTo>
                    <a:pt x="330454" y="88976"/>
                  </a:lnTo>
                  <a:lnTo>
                    <a:pt x="202120" y="812"/>
                  </a:lnTo>
                  <a:lnTo>
                    <a:pt x="199656" y="0"/>
                  </a:lnTo>
                  <a:close/>
                </a:path>
              </a:pathLst>
            </a:custGeom>
            <a:solidFill>
              <a:srgbClr val="FFFFFF"/>
            </a:solidFill>
          </p:spPr>
          <p:txBody>
            <a:bodyPr wrap="square" lIns="0" tIns="0" rIns="0" bIns="0" rtlCol="0">
              <a:prstTxWarp prst="textNoShape">
                <a:avLst/>
              </a:prstTxWarp>
              <a:noAutofit/>
            </a:bodyPr>
            <a:lstStyle/>
            <a:p>
              <a:endParaRPr lang="en-US"/>
            </a:p>
          </p:txBody>
        </p:sp>
        <p:sp>
          <p:nvSpPr>
            <p:cNvPr id="95" name="Graphic 24951">
              <a:extLst>
                <a:ext uri="{FF2B5EF4-FFF2-40B4-BE49-F238E27FC236}">
                  <a16:creationId xmlns:a16="http://schemas.microsoft.com/office/drawing/2014/main" id="{4A9B3C39-5B04-BFB2-EAF0-024125ACE611}"/>
                </a:ext>
              </a:extLst>
            </p:cNvPr>
            <p:cNvSpPr/>
            <p:nvPr/>
          </p:nvSpPr>
          <p:spPr>
            <a:xfrm>
              <a:off x="0" y="0"/>
              <a:ext cx="614680" cy="614680"/>
            </a:xfrm>
            <a:custGeom>
              <a:avLst/>
              <a:gdLst/>
              <a:ahLst/>
              <a:cxnLst/>
              <a:rect l="l" t="t" r="r" b="b"/>
              <a:pathLst>
                <a:path w="614680" h="614680">
                  <a:moveTo>
                    <a:pt x="573074" y="0"/>
                  </a:moveTo>
                  <a:lnTo>
                    <a:pt x="41173" y="0"/>
                  </a:lnTo>
                  <a:lnTo>
                    <a:pt x="25160" y="3240"/>
                  </a:lnTo>
                  <a:lnTo>
                    <a:pt x="12071" y="12071"/>
                  </a:lnTo>
                  <a:lnTo>
                    <a:pt x="3240" y="25160"/>
                  </a:lnTo>
                  <a:lnTo>
                    <a:pt x="0" y="41173"/>
                  </a:lnTo>
                  <a:lnTo>
                    <a:pt x="0" y="573074"/>
                  </a:lnTo>
                  <a:lnTo>
                    <a:pt x="3240" y="589082"/>
                  </a:lnTo>
                  <a:lnTo>
                    <a:pt x="12071" y="602172"/>
                  </a:lnTo>
                  <a:lnTo>
                    <a:pt x="25160" y="611006"/>
                  </a:lnTo>
                  <a:lnTo>
                    <a:pt x="41173" y="614248"/>
                  </a:lnTo>
                  <a:lnTo>
                    <a:pt x="573074" y="614248"/>
                  </a:lnTo>
                  <a:lnTo>
                    <a:pt x="588752" y="611073"/>
                  </a:lnTo>
                  <a:lnTo>
                    <a:pt x="41173" y="611073"/>
                  </a:lnTo>
                  <a:lnTo>
                    <a:pt x="26417" y="608073"/>
                  </a:lnTo>
                  <a:lnTo>
                    <a:pt x="14335" y="599908"/>
                  </a:lnTo>
                  <a:lnTo>
                    <a:pt x="6172" y="587825"/>
                  </a:lnTo>
                  <a:lnTo>
                    <a:pt x="3175" y="573074"/>
                  </a:lnTo>
                  <a:lnTo>
                    <a:pt x="3175" y="41173"/>
                  </a:lnTo>
                  <a:lnTo>
                    <a:pt x="6172" y="26417"/>
                  </a:lnTo>
                  <a:lnTo>
                    <a:pt x="14335" y="14335"/>
                  </a:lnTo>
                  <a:lnTo>
                    <a:pt x="26417" y="6172"/>
                  </a:lnTo>
                  <a:lnTo>
                    <a:pt x="41173" y="3175"/>
                  </a:lnTo>
                  <a:lnTo>
                    <a:pt x="588760" y="3175"/>
                  </a:lnTo>
                  <a:lnTo>
                    <a:pt x="573074" y="0"/>
                  </a:lnTo>
                  <a:close/>
                </a:path>
                <a:path w="614680" h="614680">
                  <a:moveTo>
                    <a:pt x="588760" y="3175"/>
                  </a:moveTo>
                  <a:lnTo>
                    <a:pt x="573074" y="3175"/>
                  </a:lnTo>
                  <a:lnTo>
                    <a:pt x="587825" y="6172"/>
                  </a:lnTo>
                  <a:lnTo>
                    <a:pt x="599908" y="14335"/>
                  </a:lnTo>
                  <a:lnTo>
                    <a:pt x="608073" y="26417"/>
                  </a:lnTo>
                  <a:lnTo>
                    <a:pt x="611073" y="41173"/>
                  </a:lnTo>
                  <a:lnTo>
                    <a:pt x="611073" y="573074"/>
                  </a:lnTo>
                  <a:lnTo>
                    <a:pt x="608073" y="587825"/>
                  </a:lnTo>
                  <a:lnTo>
                    <a:pt x="599908" y="599908"/>
                  </a:lnTo>
                  <a:lnTo>
                    <a:pt x="587825" y="608073"/>
                  </a:lnTo>
                  <a:lnTo>
                    <a:pt x="573074" y="611073"/>
                  </a:lnTo>
                  <a:lnTo>
                    <a:pt x="588752" y="611073"/>
                  </a:lnTo>
                  <a:lnTo>
                    <a:pt x="589082" y="611006"/>
                  </a:lnTo>
                  <a:lnTo>
                    <a:pt x="602172" y="602172"/>
                  </a:lnTo>
                  <a:lnTo>
                    <a:pt x="611006" y="589082"/>
                  </a:lnTo>
                  <a:lnTo>
                    <a:pt x="614248" y="573074"/>
                  </a:lnTo>
                  <a:lnTo>
                    <a:pt x="614248" y="41173"/>
                  </a:lnTo>
                  <a:lnTo>
                    <a:pt x="611006" y="25160"/>
                  </a:lnTo>
                  <a:lnTo>
                    <a:pt x="602172" y="12071"/>
                  </a:lnTo>
                  <a:lnTo>
                    <a:pt x="589082" y="3240"/>
                  </a:lnTo>
                  <a:lnTo>
                    <a:pt x="588760" y="3175"/>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96" name="Graphic 24952">
              <a:extLst>
                <a:ext uri="{FF2B5EF4-FFF2-40B4-BE49-F238E27FC236}">
                  <a16:creationId xmlns:a16="http://schemas.microsoft.com/office/drawing/2014/main" id="{9E406BAF-2B29-9451-813E-84895C4542C5}"/>
                </a:ext>
              </a:extLst>
            </p:cNvPr>
            <p:cNvSpPr/>
            <p:nvPr/>
          </p:nvSpPr>
          <p:spPr>
            <a:xfrm>
              <a:off x="15844" y="15841"/>
              <a:ext cx="582930" cy="582930"/>
            </a:xfrm>
            <a:custGeom>
              <a:avLst/>
              <a:gdLst/>
              <a:ahLst/>
              <a:cxnLst/>
              <a:rect l="l" t="t" r="r" b="b"/>
              <a:pathLst>
                <a:path w="582930" h="582930">
                  <a:moveTo>
                    <a:pt x="557225" y="0"/>
                  </a:moveTo>
                  <a:lnTo>
                    <a:pt x="25323" y="0"/>
                  </a:lnTo>
                  <a:lnTo>
                    <a:pt x="15473" y="1992"/>
                  </a:lnTo>
                  <a:lnTo>
                    <a:pt x="7423" y="7423"/>
                  </a:lnTo>
                  <a:lnTo>
                    <a:pt x="1992" y="15473"/>
                  </a:lnTo>
                  <a:lnTo>
                    <a:pt x="0" y="25323"/>
                  </a:lnTo>
                  <a:lnTo>
                    <a:pt x="0" y="557237"/>
                  </a:lnTo>
                  <a:lnTo>
                    <a:pt x="1992" y="567082"/>
                  </a:lnTo>
                  <a:lnTo>
                    <a:pt x="7423" y="575133"/>
                  </a:lnTo>
                  <a:lnTo>
                    <a:pt x="15473" y="580567"/>
                  </a:lnTo>
                  <a:lnTo>
                    <a:pt x="25323" y="582561"/>
                  </a:lnTo>
                  <a:lnTo>
                    <a:pt x="557225" y="582561"/>
                  </a:lnTo>
                  <a:lnTo>
                    <a:pt x="567077" y="580567"/>
                  </a:lnTo>
                  <a:lnTo>
                    <a:pt x="575132" y="575133"/>
                  </a:lnTo>
                  <a:lnTo>
                    <a:pt x="580567" y="567082"/>
                  </a:lnTo>
                  <a:lnTo>
                    <a:pt x="582561" y="557237"/>
                  </a:lnTo>
                  <a:lnTo>
                    <a:pt x="582561" y="25323"/>
                  </a:lnTo>
                  <a:lnTo>
                    <a:pt x="580567" y="15473"/>
                  </a:lnTo>
                  <a:lnTo>
                    <a:pt x="575132" y="7423"/>
                  </a:lnTo>
                  <a:lnTo>
                    <a:pt x="567077" y="1992"/>
                  </a:lnTo>
                  <a:lnTo>
                    <a:pt x="557225" y="0"/>
                  </a:lnTo>
                  <a:close/>
                </a:path>
              </a:pathLst>
            </a:custGeom>
            <a:solidFill>
              <a:srgbClr val="006F51"/>
            </a:solidFill>
          </p:spPr>
          <p:txBody>
            <a:bodyPr wrap="square" lIns="0" tIns="0" rIns="0" bIns="0" rtlCol="0">
              <a:prstTxWarp prst="textNoShape">
                <a:avLst/>
              </a:prstTxWarp>
              <a:noAutofit/>
            </a:bodyPr>
            <a:lstStyle/>
            <a:p>
              <a:endParaRPr lang="en-US"/>
            </a:p>
          </p:txBody>
        </p:sp>
        <p:sp>
          <p:nvSpPr>
            <p:cNvPr id="97" name="Graphic 24953">
              <a:extLst>
                <a:ext uri="{FF2B5EF4-FFF2-40B4-BE49-F238E27FC236}">
                  <a16:creationId xmlns:a16="http://schemas.microsoft.com/office/drawing/2014/main" id="{B83253E3-0851-D839-CE41-A1090AA85684}"/>
                </a:ext>
              </a:extLst>
            </p:cNvPr>
            <p:cNvSpPr/>
            <p:nvPr/>
          </p:nvSpPr>
          <p:spPr>
            <a:xfrm>
              <a:off x="60926" y="53833"/>
              <a:ext cx="492759" cy="506730"/>
            </a:xfrm>
            <a:custGeom>
              <a:avLst/>
              <a:gdLst/>
              <a:ahLst/>
              <a:cxnLst/>
              <a:rect l="l" t="t" r="r" b="b"/>
              <a:pathLst>
                <a:path w="492759" h="506730">
                  <a:moveTo>
                    <a:pt x="246675" y="0"/>
                  </a:moveTo>
                  <a:lnTo>
                    <a:pt x="226762" y="7748"/>
                  </a:lnTo>
                  <a:lnTo>
                    <a:pt x="217690" y="31535"/>
                  </a:lnTo>
                  <a:lnTo>
                    <a:pt x="217690" y="192050"/>
                  </a:lnTo>
                  <a:lnTo>
                    <a:pt x="0" y="321844"/>
                  </a:lnTo>
                  <a:lnTo>
                    <a:pt x="685" y="375413"/>
                  </a:lnTo>
                  <a:lnTo>
                    <a:pt x="217690" y="307417"/>
                  </a:lnTo>
                  <a:lnTo>
                    <a:pt x="217690" y="423483"/>
                  </a:lnTo>
                  <a:lnTo>
                    <a:pt x="169621" y="463310"/>
                  </a:lnTo>
                  <a:lnTo>
                    <a:pt x="169621" y="506579"/>
                  </a:lnTo>
                  <a:lnTo>
                    <a:pt x="246532" y="483223"/>
                  </a:lnTo>
                  <a:lnTo>
                    <a:pt x="324142" y="505893"/>
                  </a:lnTo>
                  <a:lnTo>
                    <a:pt x="324142" y="463310"/>
                  </a:lnTo>
                  <a:lnTo>
                    <a:pt x="275386" y="423483"/>
                  </a:lnTo>
                  <a:lnTo>
                    <a:pt x="275386" y="307417"/>
                  </a:lnTo>
                  <a:lnTo>
                    <a:pt x="492391" y="374727"/>
                  </a:lnTo>
                  <a:lnTo>
                    <a:pt x="492391" y="321844"/>
                  </a:lnTo>
                  <a:lnTo>
                    <a:pt x="275386" y="192050"/>
                  </a:lnTo>
                  <a:lnTo>
                    <a:pt x="275793" y="31738"/>
                  </a:lnTo>
                  <a:lnTo>
                    <a:pt x="266621" y="8070"/>
                  </a:lnTo>
                  <a:lnTo>
                    <a:pt x="246675" y="0"/>
                  </a:lnTo>
                  <a:close/>
                </a:path>
              </a:pathLst>
            </a:custGeom>
            <a:solidFill>
              <a:srgbClr val="FFFFFF"/>
            </a:solidFill>
          </p:spPr>
          <p:txBody>
            <a:bodyPr wrap="square" lIns="0" tIns="0" rIns="0" bIns="0" rtlCol="0">
              <a:prstTxWarp prst="textNoShape">
                <a:avLst/>
              </a:prstTxWarp>
              <a:noAutofit/>
            </a:bodyPr>
            <a:lstStyle/>
            <a:p>
              <a:endParaRPr lang="en-US"/>
            </a:p>
          </p:txBody>
        </p:sp>
      </p:grpSp>
      <p:sp>
        <p:nvSpPr>
          <p:cNvPr id="117" name="TextBox 116">
            <a:extLst>
              <a:ext uri="{FF2B5EF4-FFF2-40B4-BE49-F238E27FC236}">
                <a16:creationId xmlns:a16="http://schemas.microsoft.com/office/drawing/2014/main" id="{020A6A1C-E522-46E3-395F-3C13224C7E8F}"/>
              </a:ext>
            </a:extLst>
          </p:cNvPr>
          <p:cNvSpPr txBox="1"/>
          <p:nvPr/>
        </p:nvSpPr>
        <p:spPr>
          <a:xfrm>
            <a:off x="7660682" y="5055442"/>
            <a:ext cx="1933038" cy="923330"/>
          </a:xfrm>
          <a:prstGeom prst="rect">
            <a:avLst/>
          </a:prstGeom>
          <a:noFill/>
        </p:spPr>
        <p:txBody>
          <a:bodyPr wrap="square" rtlCol="0">
            <a:spAutoFit/>
          </a:bodyPr>
          <a:lstStyle/>
          <a:p>
            <a:pPr algn="ctr"/>
            <a:r>
              <a:rPr lang="en-US" dirty="0"/>
              <a:t>Example of directional assembly</a:t>
            </a:r>
          </a:p>
        </p:txBody>
      </p:sp>
      <p:sp>
        <p:nvSpPr>
          <p:cNvPr id="106" name="TextBox 105">
            <a:extLst>
              <a:ext uri="{FF2B5EF4-FFF2-40B4-BE49-F238E27FC236}">
                <a16:creationId xmlns:a16="http://schemas.microsoft.com/office/drawing/2014/main" id="{8D9365E4-CFDD-42CE-ACCE-248CD19AC6FC}"/>
              </a:ext>
            </a:extLst>
          </p:cNvPr>
          <p:cNvSpPr txBox="1"/>
          <p:nvPr/>
        </p:nvSpPr>
        <p:spPr>
          <a:xfrm>
            <a:off x="9455982" y="2409185"/>
            <a:ext cx="2003241" cy="923330"/>
          </a:xfrm>
          <a:prstGeom prst="rect">
            <a:avLst/>
          </a:prstGeom>
          <a:noFill/>
        </p:spPr>
        <p:txBody>
          <a:bodyPr wrap="square" rtlCol="0">
            <a:spAutoFit/>
          </a:bodyPr>
          <a:lstStyle/>
          <a:p>
            <a:pPr algn="ctr"/>
            <a:r>
              <a:rPr lang="en-US" dirty="0"/>
              <a:t>I3-10</a:t>
            </a:r>
          </a:p>
          <a:p>
            <a:pPr algn="ctr"/>
            <a:r>
              <a:rPr lang="en-US" dirty="0"/>
              <a:t>Passengers Only</a:t>
            </a:r>
          </a:p>
          <a:p>
            <a:pPr algn="ctr"/>
            <a:r>
              <a:rPr lang="en-US" dirty="0"/>
              <a:t>Ferry Terminal</a:t>
            </a:r>
          </a:p>
        </p:txBody>
      </p:sp>
      <p:pic>
        <p:nvPicPr>
          <p:cNvPr id="55" name="Image 24929" descr="13-10 is a green square sign with a white border and a symbol of a right-facing ferry carrying a person standing next to a bicycle in white.  &#10;I3-10P is mounted below I3-10 and is a horizontal rectangular green plaque with a white border and the word “FERRY” in white. ">
            <a:extLst>
              <a:ext uri="{FF2B5EF4-FFF2-40B4-BE49-F238E27FC236}">
                <a16:creationId xmlns:a16="http://schemas.microsoft.com/office/drawing/2014/main" id="{5C9BFBEF-45F8-7A2B-257D-68658E7C6708}"/>
              </a:ext>
            </a:extLst>
          </p:cNvPr>
          <p:cNvPicPr>
            <a:picLocks/>
          </p:cNvPicPr>
          <p:nvPr/>
        </p:nvPicPr>
        <p:blipFill>
          <a:blip r:embed="rId20" cstate="print"/>
          <a:stretch>
            <a:fillRect/>
          </a:stretch>
        </p:blipFill>
        <p:spPr>
          <a:xfrm>
            <a:off x="9948051" y="3344670"/>
            <a:ext cx="850160" cy="1158174"/>
          </a:xfrm>
          <a:prstGeom prst="rect">
            <a:avLst/>
          </a:prstGeom>
        </p:spPr>
      </p:pic>
      <p:sp>
        <p:nvSpPr>
          <p:cNvPr id="108" name="TextBox 107">
            <a:extLst>
              <a:ext uri="{FF2B5EF4-FFF2-40B4-BE49-F238E27FC236}">
                <a16:creationId xmlns:a16="http://schemas.microsoft.com/office/drawing/2014/main" id="{462DA3FD-804C-2469-22A5-A6E1A6BC4353}"/>
              </a:ext>
            </a:extLst>
          </p:cNvPr>
          <p:cNvSpPr txBox="1"/>
          <p:nvPr/>
        </p:nvSpPr>
        <p:spPr>
          <a:xfrm>
            <a:off x="9891504" y="4541234"/>
            <a:ext cx="1173798" cy="369332"/>
          </a:xfrm>
          <a:prstGeom prst="rect">
            <a:avLst/>
          </a:prstGeom>
          <a:noFill/>
        </p:spPr>
        <p:txBody>
          <a:bodyPr wrap="square" rtlCol="0">
            <a:spAutoFit/>
          </a:bodyPr>
          <a:lstStyle/>
          <a:p>
            <a:pPr algn="ctr"/>
            <a:r>
              <a:rPr lang="en-US"/>
              <a:t>I3-10P</a:t>
            </a:r>
          </a:p>
        </p:txBody>
      </p:sp>
      <p:sp>
        <p:nvSpPr>
          <p:cNvPr id="112" name="TextBox 111">
            <a:extLst>
              <a:ext uri="{FF2B5EF4-FFF2-40B4-BE49-F238E27FC236}">
                <a16:creationId xmlns:a16="http://schemas.microsoft.com/office/drawing/2014/main" id="{CE0A2C96-A649-CB99-E71B-9E4A1EDAD882}"/>
              </a:ext>
            </a:extLst>
          </p:cNvPr>
          <p:cNvSpPr txBox="1"/>
          <p:nvPr/>
        </p:nvSpPr>
        <p:spPr>
          <a:xfrm>
            <a:off x="2899397" y="5164585"/>
            <a:ext cx="4664437" cy="430887"/>
          </a:xfrm>
          <a:prstGeom prst="rect">
            <a:avLst/>
          </a:prstGeom>
          <a:noFill/>
        </p:spPr>
        <p:txBody>
          <a:bodyPr wrap="square" rtlCol="0">
            <a:spAutoFit/>
          </a:bodyPr>
          <a:lstStyle/>
          <a:p>
            <a:pPr algn="ctr"/>
            <a:r>
              <a:rPr lang="en-US" sz="1100" dirty="0"/>
              <a:t>Advance Turn and Directional Arrow Auxiliary Plaques</a:t>
            </a:r>
          </a:p>
          <a:p>
            <a:pPr algn="ctr"/>
            <a:r>
              <a:rPr lang="en-US" sz="1100" dirty="0"/>
              <a:t>For use with General Information Signs</a:t>
            </a:r>
          </a:p>
        </p:txBody>
      </p:sp>
      <p:grpSp>
        <p:nvGrpSpPr>
          <p:cNvPr id="66" name="Group 65" descr="A horizontal rectangular green plaque with a white border and a white, right-angled arrow pointing up and to the left.&#10;">
            <a:extLst>
              <a:ext uri="{FF2B5EF4-FFF2-40B4-BE49-F238E27FC236}">
                <a16:creationId xmlns:a16="http://schemas.microsoft.com/office/drawing/2014/main" id="{553A305A-BDCE-5041-7DE9-C758E64F4A27}"/>
              </a:ext>
            </a:extLst>
          </p:cNvPr>
          <p:cNvGrpSpPr>
            <a:grpSpLocks/>
          </p:cNvGrpSpPr>
          <p:nvPr/>
        </p:nvGrpSpPr>
        <p:grpSpPr>
          <a:xfrm>
            <a:off x="2883551" y="5572493"/>
            <a:ext cx="538480" cy="386715"/>
            <a:chOff x="0" y="0"/>
            <a:chExt cx="538480" cy="386715"/>
          </a:xfrm>
        </p:grpSpPr>
        <p:sp>
          <p:nvSpPr>
            <p:cNvPr id="67" name="Graphic 24971">
              <a:extLst>
                <a:ext uri="{FF2B5EF4-FFF2-40B4-BE49-F238E27FC236}">
                  <a16:creationId xmlns:a16="http://schemas.microsoft.com/office/drawing/2014/main" id="{F5D3C251-5B44-0EC9-72C6-7199A1749F52}"/>
                </a:ext>
              </a:extLst>
            </p:cNvPr>
            <p:cNvSpPr/>
            <p:nvPr/>
          </p:nvSpPr>
          <p:spPr>
            <a:xfrm>
              <a:off x="0" y="0"/>
              <a:ext cx="538480" cy="386715"/>
            </a:xfrm>
            <a:custGeom>
              <a:avLst/>
              <a:gdLst/>
              <a:ahLst/>
              <a:cxnLst/>
              <a:rect l="l" t="t" r="r" b="b"/>
              <a:pathLst>
                <a:path w="538480" h="386715">
                  <a:moveTo>
                    <a:pt x="497090" y="0"/>
                  </a:moveTo>
                  <a:lnTo>
                    <a:pt x="41173" y="0"/>
                  </a:lnTo>
                  <a:lnTo>
                    <a:pt x="25160" y="3240"/>
                  </a:lnTo>
                  <a:lnTo>
                    <a:pt x="12071" y="12071"/>
                  </a:lnTo>
                  <a:lnTo>
                    <a:pt x="3240" y="25160"/>
                  </a:lnTo>
                  <a:lnTo>
                    <a:pt x="0" y="41173"/>
                  </a:lnTo>
                  <a:lnTo>
                    <a:pt x="0" y="345109"/>
                  </a:lnTo>
                  <a:lnTo>
                    <a:pt x="3240" y="361122"/>
                  </a:lnTo>
                  <a:lnTo>
                    <a:pt x="12071" y="374211"/>
                  </a:lnTo>
                  <a:lnTo>
                    <a:pt x="25160" y="383043"/>
                  </a:lnTo>
                  <a:lnTo>
                    <a:pt x="41173" y="386283"/>
                  </a:lnTo>
                  <a:lnTo>
                    <a:pt x="497090" y="386283"/>
                  </a:lnTo>
                  <a:lnTo>
                    <a:pt x="512776" y="383108"/>
                  </a:lnTo>
                  <a:lnTo>
                    <a:pt x="41173" y="383108"/>
                  </a:lnTo>
                  <a:lnTo>
                    <a:pt x="26417" y="380110"/>
                  </a:lnTo>
                  <a:lnTo>
                    <a:pt x="14335" y="371948"/>
                  </a:lnTo>
                  <a:lnTo>
                    <a:pt x="6172" y="359866"/>
                  </a:lnTo>
                  <a:lnTo>
                    <a:pt x="3174" y="345109"/>
                  </a:lnTo>
                  <a:lnTo>
                    <a:pt x="3174" y="41173"/>
                  </a:lnTo>
                  <a:lnTo>
                    <a:pt x="6172" y="26417"/>
                  </a:lnTo>
                  <a:lnTo>
                    <a:pt x="14335" y="14335"/>
                  </a:lnTo>
                  <a:lnTo>
                    <a:pt x="26417" y="6172"/>
                  </a:lnTo>
                  <a:lnTo>
                    <a:pt x="41173" y="3175"/>
                  </a:lnTo>
                  <a:lnTo>
                    <a:pt x="512776" y="3175"/>
                  </a:lnTo>
                  <a:lnTo>
                    <a:pt x="497090" y="0"/>
                  </a:lnTo>
                  <a:close/>
                </a:path>
                <a:path w="538480" h="386715">
                  <a:moveTo>
                    <a:pt x="512776" y="3175"/>
                  </a:moveTo>
                  <a:lnTo>
                    <a:pt x="497090" y="3175"/>
                  </a:lnTo>
                  <a:lnTo>
                    <a:pt x="511841" y="6172"/>
                  </a:lnTo>
                  <a:lnTo>
                    <a:pt x="523924" y="14335"/>
                  </a:lnTo>
                  <a:lnTo>
                    <a:pt x="532089" y="26417"/>
                  </a:lnTo>
                  <a:lnTo>
                    <a:pt x="535089" y="41173"/>
                  </a:lnTo>
                  <a:lnTo>
                    <a:pt x="535089" y="345109"/>
                  </a:lnTo>
                  <a:lnTo>
                    <a:pt x="532089" y="359866"/>
                  </a:lnTo>
                  <a:lnTo>
                    <a:pt x="523924" y="371948"/>
                  </a:lnTo>
                  <a:lnTo>
                    <a:pt x="511841" y="380110"/>
                  </a:lnTo>
                  <a:lnTo>
                    <a:pt x="497090" y="383108"/>
                  </a:lnTo>
                  <a:lnTo>
                    <a:pt x="512776" y="383108"/>
                  </a:lnTo>
                  <a:lnTo>
                    <a:pt x="513098" y="383043"/>
                  </a:lnTo>
                  <a:lnTo>
                    <a:pt x="526187" y="374211"/>
                  </a:lnTo>
                  <a:lnTo>
                    <a:pt x="535022" y="361122"/>
                  </a:lnTo>
                  <a:lnTo>
                    <a:pt x="538264" y="345109"/>
                  </a:lnTo>
                  <a:lnTo>
                    <a:pt x="538264" y="41173"/>
                  </a:lnTo>
                  <a:lnTo>
                    <a:pt x="535022" y="25160"/>
                  </a:lnTo>
                  <a:lnTo>
                    <a:pt x="526187" y="12071"/>
                  </a:lnTo>
                  <a:lnTo>
                    <a:pt x="513098" y="3240"/>
                  </a:lnTo>
                  <a:lnTo>
                    <a:pt x="512776" y="3175"/>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68" name="Graphic 24972">
              <a:extLst>
                <a:ext uri="{FF2B5EF4-FFF2-40B4-BE49-F238E27FC236}">
                  <a16:creationId xmlns:a16="http://schemas.microsoft.com/office/drawing/2014/main" id="{4C2B464E-9C66-9978-DE48-878AF81FE152}"/>
                </a:ext>
              </a:extLst>
            </p:cNvPr>
            <p:cNvSpPr/>
            <p:nvPr/>
          </p:nvSpPr>
          <p:spPr>
            <a:xfrm>
              <a:off x="15847" y="15834"/>
              <a:ext cx="506730" cy="354965"/>
            </a:xfrm>
            <a:custGeom>
              <a:avLst/>
              <a:gdLst/>
              <a:ahLst/>
              <a:cxnLst/>
              <a:rect l="l" t="t" r="r" b="b"/>
              <a:pathLst>
                <a:path w="506730" h="354965">
                  <a:moveTo>
                    <a:pt x="481241" y="0"/>
                  </a:moveTo>
                  <a:lnTo>
                    <a:pt x="25323" y="0"/>
                  </a:lnTo>
                  <a:lnTo>
                    <a:pt x="15473" y="1994"/>
                  </a:lnTo>
                  <a:lnTo>
                    <a:pt x="7423" y="7429"/>
                  </a:lnTo>
                  <a:lnTo>
                    <a:pt x="1992" y="15484"/>
                  </a:lnTo>
                  <a:lnTo>
                    <a:pt x="0" y="25336"/>
                  </a:lnTo>
                  <a:lnTo>
                    <a:pt x="0" y="329285"/>
                  </a:lnTo>
                  <a:lnTo>
                    <a:pt x="1992" y="339130"/>
                  </a:lnTo>
                  <a:lnTo>
                    <a:pt x="7423" y="347181"/>
                  </a:lnTo>
                  <a:lnTo>
                    <a:pt x="15473" y="352615"/>
                  </a:lnTo>
                  <a:lnTo>
                    <a:pt x="25323" y="354609"/>
                  </a:lnTo>
                  <a:lnTo>
                    <a:pt x="481241" y="354609"/>
                  </a:lnTo>
                  <a:lnTo>
                    <a:pt x="491093" y="352615"/>
                  </a:lnTo>
                  <a:lnTo>
                    <a:pt x="499148" y="347181"/>
                  </a:lnTo>
                  <a:lnTo>
                    <a:pt x="504583" y="339130"/>
                  </a:lnTo>
                  <a:lnTo>
                    <a:pt x="506577" y="329285"/>
                  </a:lnTo>
                  <a:lnTo>
                    <a:pt x="506577" y="25336"/>
                  </a:lnTo>
                  <a:lnTo>
                    <a:pt x="504583" y="15484"/>
                  </a:lnTo>
                  <a:lnTo>
                    <a:pt x="499148" y="7429"/>
                  </a:lnTo>
                  <a:lnTo>
                    <a:pt x="491093" y="1994"/>
                  </a:lnTo>
                  <a:lnTo>
                    <a:pt x="481241" y="0"/>
                  </a:lnTo>
                  <a:close/>
                </a:path>
              </a:pathLst>
            </a:custGeom>
            <a:solidFill>
              <a:srgbClr val="006F51"/>
            </a:solidFill>
          </p:spPr>
          <p:txBody>
            <a:bodyPr wrap="square" lIns="0" tIns="0" rIns="0" bIns="0" rtlCol="0">
              <a:prstTxWarp prst="textNoShape">
                <a:avLst/>
              </a:prstTxWarp>
              <a:noAutofit/>
            </a:bodyPr>
            <a:lstStyle/>
            <a:p>
              <a:endParaRPr lang="en-US"/>
            </a:p>
          </p:txBody>
        </p:sp>
        <p:sp>
          <p:nvSpPr>
            <p:cNvPr id="69" name="Graphic 24973">
              <a:extLst>
                <a:ext uri="{FF2B5EF4-FFF2-40B4-BE49-F238E27FC236}">
                  <a16:creationId xmlns:a16="http://schemas.microsoft.com/office/drawing/2014/main" id="{2F652E96-29AF-913C-E352-DD13530FD905}"/>
                </a:ext>
              </a:extLst>
            </p:cNvPr>
            <p:cNvSpPr/>
            <p:nvPr/>
          </p:nvSpPr>
          <p:spPr>
            <a:xfrm>
              <a:off x="88659" y="53834"/>
              <a:ext cx="329565" cy="269240"/>
            </a:xfrm>
            <a:custGeom>
              <a:avLst/>
              <a:gdLst/>
              <a:ahLst/>
              <a:cxnLst/>
              <a:rect l="l" t="t" r="r" b="b"/>
              <a:pathLst>
                <a:path w="329565" h="269240">
                  <a:moveTo>
                    <a:pt x="139966" y="0"/>
                  </a:moveTo>
                  <a:lnTo>
                    <a:pt x="130340" y="0"/>
                  </a:lnTo>
                  <a:lnTo>
                    <a:pt x="127876" y="812"/>
                  </a:lnTo>
                  <a:lnTo>
                    <a:pt x="0" y="88645"/>
                  </a:lnTo>
                  <a:lnTo>
                    <a:pt x="127876" y="176491"/>
                  </a:lnTo>
                  <a:lnTo>
                    <a:pt x="130340" y="177304"/>
                  </a:lnTo>
                  <a:lnTo>
                    <a:pt x="139966" y="177304"/>
                  </a:lnTo>
                  <a:lnTo>
                    <a:pt x="145643" y="171627"/>
                  </a:lnTo>
                  <a:lnTo>
                    <a:pt x="145643" y="163055"/>
                  </a:lnTo>
                  <a:lnTo>
                    <a:pt x="145351" y="161543"/>
                  </a:lnTo>
                  <a:lnTo>
                    <a:pt x="130822" y="121780"/>
                  </a:lnTo>
                  <a:lnTo>
                    <a:pt x="258038" y="121780"/>
                  </a:lnTo>
                  <a:lnTo>
                    <a:pt x="260667" y="121780"/>
                  </a:lnTo>
                  <a:lnTo>
                    <a:pt x="262788" y="123901"/>
                  </a:lnTo>
                  <a:lnTo>
                    <a:pt x="262788" y="269112"/>
                  </a:lnTo>
                  <a:lnTo>
                    <a:pt x="329272" y="269112"/>
                  </a:lnTo>
                  <a:lnTo>
                    <a:pt x="329272" y="58839"/>
                  </a:lnTo>
                  <a:lnTo>
                    <a:pt x="325729" y="55295"/>
                  </a:lnTo>
                  <a:lnTo>
                    <a:pt x="130898" y="55295"/>
                  </a:lnTo>
                  <a:lnTo>
                    <a:pt x="145351" y="15747"/>
                  </a:lnTo>
                  <a:lnTo>
                    <a:pt x="145643" y="14236"/>
                  </a:lnTo>
                  <a:lnTo>
                    <a:pt x="145643" y="5664"/>
                  </a:lnTo>
                  <a:lnTo>
                    <a:pt x="139966" y="0"/>
                  </a:lnTo>
                  <a:close/>
                </a:path>
              </a:pathLst>
            </a:custGeom>
            <a:solidFill>
              <a:srgbClr val="FFFFFF"/>
            </a:solidFill>
          </p:spPr>
          <p:txBody>
            <a:bodyPr wrap="square" lIns="0" tIns="0" rIns="0" bIns="0" rtlCol="0">
              <a:prstTxWarp prst="textNoShape">
                <a:avLst/>
              </a:prstTxWarp>
              <a:noAutofit/>
            </a:bodyPr>
            <a:lstStyle/>
            <a:p>
              <a:endParaRPr lang="en-US"/>
            </a:p>
          </p:txBody>
        </p:sp>
      </p:grpSp>
      <p:sp>
        <p:nvSpPr>
          <p:cNvPr id="110" name="TextBox 109">
            <a:extLst>
              <a:ext uri="{FF2B5EF4-FFF2-40B4-BE49-F238E27FC236}">
                <a16:creationId xmlns:a16="http://schemas.microsoft.com/office/drawing/2014/main" id="{1B256C9F-813C-A733-3306-65730BB95B88}"/>
              </a:ext>
            </a:extLst>
          </p:cNvPr>
          <p:cNvSpPr txBox="1"/>
          <p:nvPr/>
        </p:nvSpPr>
        <p:spPr>
          <a:xfrm>
            <a:off x="2638858" y="5929848"/>
            <a:ext cx="914341" cy="369332"/>
          </a:xfrm>
          <a:prstGeom prst="rect">
            <a:avLst/>
          </a:prstGeom>
          <a:noFill/>
        </p:spPr>
        <p:txBody>
          <a:bodyPr wrap="square" rtlCol="0">
            <a:spAutoFit/>
          </a:bodyPr>
          <a:lstStyle/>
          <a:p>
            <a:r>
              <a:rPr lang="en-US"/>
              <a:t>M5-1P</a:t>
            </a:r>
          </a:p>
        </p:txBody>
      </p:sp>
      <p:grpSp>
        <p:nvGrpSpPr>
          <p:cNvPr id="70" name="Group 69" descr="A horizontal rectangular green plaque with a white border and a white vertical arrow bent at a 45-degree angle and pointing up and to the left.">
            <a:extLst>
              <a:ext uri="{FF2B5EF4-FFF2-40B4-BE49-F238E27FC236}">
                <a16:creationId xmlns:a16="http://schemas.microsoft.com/office/drawing/2014/main" id="{996857F0-3CC7-33A6-45F2-DDDC5D8999C8}"/>
              </a:ext>
            </a:extLst>
          </p:cNvPr>
          <p:cNvGrpSpPr>
            <a:grpSpLocks/>
          </p:cNvGrpSpPr>
          <p:nvPr/>
        </p:nvGrpSpPr>
        <p:grpSpPr>
          <a:xfrm>
            <a:off x="3699090" y="5568493"/>
            <a:ext cx="540385" cy="387985"/>
            <a:chOff x="0" y="0"/>
            <a:chExt cx="540385" cy="387985"/>
          </a:xfrm>
        </p:grpSpPr>
        <p:sp>
          <p:nvSpPr>
            <p:cNvPr id="71" name="Graphic 24955">
              <a:extLst>
                <a:ext uri="{FF2B5EF4-FFF2-40B4-BE49-F238E27FC236}">
                  <a16:creationId xmlns:a16="http://schemas.microsoft.com/office/drawing/2014/main" id="{71314F17-468E-D44D-E914-A4928C3DB7D7}"/>
                </a:ext>
              </a:extLst>
            </p:cNvPr>
            <p:cNvSpPr/>
            <p:nvPr/>
          </p:nvSpPr>
          <p:spPr>
            <a:xfrm>
              <a:off x="0" y="0"/>
              <a:ext cx="540385" cy="387985"/>
            </a:xfrm>
            <a:custGeom>
              <a:avLst/>
              <a:gdLst/>
              <a:ahLst/>
              <a:cxnLst/>
              <a:rect l="l" t="t" r="r" b="b"/>
              <a:pathLst>
                <a:path w="540385" h="387985">
                  <a:moveTo>
                    <a:pt x="498868" y="0"/>
                  </a:moveTo>
                  <a:lnTo>
                    <a:pt x="41300" y="0"/>
                  </a:lnTo>
                  <a:lnTo>
                    <a:pt x="25240" y="3251"/>
                  </a:lnTo>
                  <a:lnTo>
                    <a:pt x="12111" y="12111"/>
                  </a:lnTo>
                  <a:lnTo>
                    <a:pt x="3251" y="25240"/>
                  </a:lnTo>
                  <a:lnTo>
                    <a:pt x="0" y="41300"/>
                  </a:lnTo>
                  <a:lnTo>
                    <a:pt x="0" y="346354"/>
                  </a:lnTo>
                  <a:lnTo>
                    <a:pt x="3251" y="362414"/>
                  </a:lnTo>
                  <a:lnTo>
                    <a:pt x="12111" y="375543"/>
                  </a:lnTo>
                  <a:lnTo>
                    <a:pt x="25240" y="384403"/>
                  </a:lnTo>
                  <a:lnTo>
                    <a:pt x="41300" y="387654"/>
                  </a:lnTo>
                  <a:lnTo>
                    <a:pt x="498868" y="387654"/>
                  </a:lnTo>
                  <a:lnTo>
                    <a:pt x="514553" y="384479"/>
                  </a:lnTo>
                  <a:lnTo>
                    <a:pt x="41300" y="384479"/>
                  </a:lnTo>
                  <a:lnTo>
                    <a:pt x="26497" y="381471"/>
                  </a:lnTo>
                  <a:lnTo>
                    <a:pt x="14374" y="373279"/>
                  </a:lnTo>
                  <a:lnTo>
                    <a:pt x="6183" y="361157"/>
                  </a:lnTo>
                  <a:lnTo>
                    <a:pt x="3175" y="346354"/>
                  </a:lnTo>
                  <a:lnTo>
                    <a:pt x="3175" y="41300"/>
                  </a:lnTo>
                  <a:lnTo>
                    <a:pt x="6183" y="26497"/>
                  </a:lnTo>
                  <a:lnTo>
                    <a:pt x="14374" y="14374"/>
                  </a:lnTo>
                  <a:lnTo>
                    <a:pt x="26497" y="6183"/>
                  </a:lnTo>
                  <a:lnTo>
                    <a:pt x="41300" y="3175"/>
                  </a:lnTo>
                  <a:lnTo>
                    <a:pt x="514553" y="3175"/>
                  </a:lnTo>
                  <a:lnTo>
                    <a:pt x="498868" y="0"/>
                  </a:lnTo>
                  <a:close/>
                </a:path>
                <a:path w="540385" h="387985">
                  <a:moveTo>
                    <a:pt x="514553" y="3175"/>
                  </a:moveTo>
                  <a:lnTo>
                    <a:pt x="498868" y="3175"/>
                  </a:lnTo>
                  <a:lnTo>
                    <a:pt x="513671" y="6183"/>
                  </a:lnTo>
                  <a:lnTo>
                    <a:pt x="525794" y="14374"/>
                  </a:lnTo>
                  <a:lnTo>
                    <a:pt x="533985" y="26497"/>
                  </a:lnTo>
                  <a:lnTo>
                    <a:pt x="536994" y="41300"/>
                  </a:lnTo>
                  <a:lnTo>
                    <a:pt x="536994" y="346354"/>
                  </a:lnTo>
                  <a:lnTo>
                    <a:pt x="533985" y="361157"/>
                  </a:lnTo>
                  <a:lnTo>
                    <a:pt x="525794" y="373279"/>
                  </a:lnTo>
                  <a:lnTo>
                    <a:pt x="513671" y="381471"/>
                  </a:lnTo>
                  <a:lnTo>
                    <a:pt x="498868" y="384479"/>
                  </a:lnTo>
                  <a:lnTo>
                    <a:pt x="514553" y="384479"/>
                  </a:lnTo>
                  <a:lnTo>
                    <a:pt x="514928" y="384403"/>
                  </a:lnTo>
                  <a:lnTo>
                    <a:pt x="528058" y="375543"/>
                  </a:lnTo>
                  <a:lnTo>
                    <a:pt x="536918" y="362414"/>
                  </a:lnTo>
                  <a:lnTo>
                    <a:pt x="540169" y="346354"/>
                  </a:lnTo>
                  <a:lnTo>
                    <a:pt x="540169" y="41300"/>
                  </a:lnTo>
                  <a:lnTo>
                    <a:pt x="536918" y="25240"/>
                  </a:lnTo>
                  <a:lnTo>
                    <a:pt x="528058" y="12111"/>
                  </a:lnTo>
                  <a:lnTo>
                    <a:pt x="514928" y="3251"/>
                  </a:lnTo>
                  <a:lnTo>
                    <a:pt x="514553" y="3175"/>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72" name="Graphic 24956">
              <a:extLst>
                <a:ext uri="{FF2B5EF4-FFF2-40B4-BE49-F238E27FC236}">
                  <a16:creationId xmlns:a16="http://schemas.microsoft.com/office/drawing/2014/main" id="{6F5ED9D9-F11D-C4D0-906E-698D859EF69F}"/>
                </a:ext>
              </a:extLst>
            </p:cNvPr>
            <p:cNvSpPr/>
            <p:nvPr/>
          </p:nvSpPr>
          <p:spPr>
            <a:xfrm>
              <a:off x="15877" y="15890"/>
              <a:ext cx="508634" cy="356235"/>
            </a:xfrm>
            <a:custGeom>
              <a:avLst/>
              <a:gdLst/>
              <a:ahLst/>
              <a:cxnLst/>
              <a:rect l="l" t="t" r="r" b="b"/>
              <a:pathLst>
                <a:path w="508634" h="356235">
                  <a:moveTo>
                    <a:pt x="482993" y="0"/>
                  </a:moveTo>
                  <a:lnTo>
                    <a:pt x="25425" y="0"/>
                  </a:lnTo>
                  <a:lnTo>
                    <a:pt x="15537" y="1999"/>
                  </a:lnTo>
                  <a:lnTo>
                    <a:pt x="7454" y="7448"/>
                  </a:lnTo>
                  <a:lnTo>
                    <a:pt x="2001" y="15526"/>
                  </a:lnTo>
                  <a:lnTo>
                    <a:pt x="0" y="25412"/>
                  </a:lnTo>
                  <a:lnTo>
                    <a:pt x="0" y="330453"/>
                  </a:lnTo>
                  <a:lnTo>
                    <a:pt x="2001" y="340341"/>
                  </a:lnTo>
                  <a:lnTo>
                    <a:pt x="7454" y="348424"/>
                  </a:lnTo>
                  <a:lnTo>
                    <a:pt x="15537" y="353878"/>
                  </a:lnTo>
                  <a:lnTo>
                    <a:pt x="25425" y="355879"/>
                  </a:lnTo>
                  <a:lnTo>
                    <a:pt x="482993" y="355879"/>
                  </a:lnTo>
                  <a:lnTo>
                    <a:pt x="492879" y="353878"/>
                  </a:lnTo>
                  <a:lnTo>
                    <a:pt x="500957" y="348424"/>
                  </a:lnTo>
                  <a:lnTo>
                    <a:pt x="506407" y="340341"/>
                  </a:lnTo>
                  <a:lnTo>
                    <a:pt x="508406" y="330453"/>
                  </a:lnTo>
                  <a:lnTo>
                    <a:pt x="508406" y="25412"/>
                  </a:lnTo>
                  <a:lnTo>
                    <a:pt x="506407" y="15526"/>
                  </a:lnTo>
                  <a:lnTo>
                    <a:pt x="500957" y="7448"/>
                  </a:lnTo>
                  <a:lnTo>
                    <a:pt x="492879" y="1999"/>
                  </a:lnTo>
                  <a:lnTo>
                    <a:pt x="482993" y="0"/>
                  </a:lnTo>
                  <a:close/>
                </a:path>
              </a:pathLst>
            </a:custGeom>
            <a:solidFill>
              <a:srgbClr val="006F51"/>
            </a:solidFill>
          </p:spPr>
          <p:txBody>
            <a:bodyPr wrap="square" lIns="0" tIns="0" rIns="0" bIns="0" rtlCol="0">
              <a:prstTxWarp prst="textNoShape">
                <a:avLst/>
              </a:prstTxWarp>
              <a:noAutofit/>
            </a:bodyPr>
            <a:lstStyle/>
            <a:p>
              <a:endParaRPr lang="en-US"/>
            </a:p>
          </p:txBody>
        </p:sp>
        <p:pic>
          <p:nvPicPr>
            <p:cNvPr id="73" name="Image 24957">
              <a:extLst>
                <a:ext uri="{FF2B5EF4-FFF2-40B4-BE49-F238E27FC236}">
                  <a16:creationId xmlns:a16="http://schemas.microsoft.com/office/drawing/2014/main" id="{9914FB39-5B4B-60E0-FE68-7273850B5217}"/>
                </a:ext>
              </a:extLst>
            </p:cNvPr>
            <p:cNvPicPr/>
            <p:nvPr/>
          </p:nvPicPr>
          <p:blipFill>
            <a:blip r:embed="rId21" cstate="print"/>
            <a:stretch>
              <a:fillRect/>
            </a:stretch>
          </p:blipFill>
          <p:spPr>
            <a:xfrm>
              <a:off x="155691" y="69908"/>
              <a:ext cx="209717" cy="260551"/>
            </a:xfrm>
            <a:prstGeom prst="rect">
              <a:avLst/>
            </a:prstGeom>
          </p:spPr>
        </p:pic>
      </p:grpSp>
      <p:sp>
        <p:nvSpPr>
          <p:cNvPr id="111" name="TextBox 110">
            <a:extLst>
              <a:ext uri="{FF2B5EF4-FFF2-40B4-BE49-F238E27FC236}">
                <a16:creationId xmlns:a16="http://schemas.microsoft.com/office/drawing/2014/main" id="{7FB1C4E6-E0EA-9042-1068-73AEB4075792}"/>
              </a:ext>
            </a:extLst>
          </p:cNvPr>
          <p:cNvSpPr txBox="1"/>
          <p:nvPr/>
        </p:nvSpPr>
        <p:spPr>
          <a:xfrm>
            <a:off x="3534776" y="5929848"/>
            <a:ext cx="896809" cy="369332"/>
          </a:xfrm>
          <a:prstGeom prst="rect">
            <a:avLst/>
          </a:prstGeom>
          <a:noFill/>
        </p:spPr>
        <p:txBody>
          <a:bodyPr wrap="square" rtlCol="0">
            <a:spAutoFit/>
          </a:bodyPr>
          <a:lstStyle/>
          <a:p>
            <a:r>
              <a:rPr lang="en-US"/>
              <a:t>M5-2P</a:t>
            </a:r>
          </a:p>
        </p:txBody>
      </p:sp>
      <p:grpSp>
        <p:nvGrpSpPr>
          <p:cNvPr id="74" name="Group 73" descr="A horizontal rectangular green plaque with a white border and a white arrow curving up, slightly to the right, sharply to the left, and then straightening in a horizontal left-facing direction.">
            <a:extLst>
              <a:ext uri="{FF2B5EF4-FFF2-40B4-BE49-F238E27FC236}">
                <a16:creationId xmlns:a16="http://schemas.microsoft.com/office/drawing/2014/main" id="{6EDDDECE-6E2C-9CC9-DDD3-255ADE393E94}"/>
              </a:ext>
            </a:extLst>
          </p:cNvPr>
          <p:cNvGrpSpPr>
            <a:grpSpLocks/>
          </p:cNvGrpSpPr>
          <p:nvPr/>
        </p:nvGrpSpPr>
        <p:grpSpPr>
          <a:xfrm>
            <a:off x="4577483" y="5577015"/>
            <a:ext cx="538480" cy="386715"/>
            <a:chOff x="0" y="0"/>
            <a:chExt cx="538480" cy="386715"/>
          </a:xfrm>
        </p:grpSpPr>
        <p:sp>
          <p:nvSpPr>
            <p:cNvPr id="75" name="Graphic 24975">
              <a:extLst>
                <a:ext uri="{FF2B5EF4-FFF2-40B4-BE49-F238E27FC236}">
                  <a16:creationId xmlns:a16="http://schemas.microsoft.com/office/drawing/2014/main" id="{3EDB8949-8367-8748-1D10-785D6400D2E5}"/>
                </a:ext>
              </a:extLst>
            </p:cNvPr>
            <p:cNvSpPr/>
            <p:nvPr/>
          </p:nvSpPr>
          <p:spPr>
            <a:xfrm>
              <a:off x="0" y="0"/>
              <a:ext cx="538480" cy="386715"/>
            </a:xfrm>
            <a:custGeom>
              <a:avLst/>
              <a:gdLst/>
              <a:ahLst/>
              <a:cxnLst/>
              <a:rect l="l" t="t" r="r" b="b"/>
              <a:pathLst>
                <a:path w="538480" h="386715">
                  <a:moveTo>
                    <a:pt x="497090" y="0"/>
                  </a:moveTo>
                  <a:lnTo>
                    <a:pt x="41173" y="0"/>
                  </a:lnTo>
                  <a:lnTo>
                    <a:pt x="33078" y="790"/>
                  </a:lnTo>
                  <a:lnTo>
                    <a:pt x="3113" y="25407"/>
                  </a:lnTo>
                  <a:lnTo>
                    <a:pt x="0" y="41173"/>
                  </a:lnTo>
                  <a:lnTo>
                    <a:pt x="0" y="345109"/>
                  </a:lnTo>
                  <a:lnTo>
                    <a:pt x="18345" y="379393"/>
                  </a:lnTo>
                  <a:lnTo>
                    <a:pt x="41173" y="386283"/>
                  </a:lnTo>
                  <a:lnTo>
                    <a:pt x="497090" y="386283"/>
                  </a:lnTo>
                  <a:lnTo>
                    <a:pt x="505185" y="385493"/>
                  </a:lnTo>
                  <a:lnTo>
                    <a:pt x="512854" y="383171"/>
                  </a:lnTo>
                  <a:lnTo>
                    <a:pt x="41173" y="383108"/>
                  </a:lnTo>
                  <a:lnTo>
                    <a:pt x="33516" y="382336"/>
                  </a:lnTo>
                  <a:lnTo>
                    <a:pt x="3947" y="352771"/>
                  </a:lnTo>
                  <a:lnTo>
                    <a:pt x="3174" y="345109"/>
                  </a:lnTo>
                  <a:lnTo>
                    <a:pt x="3174" y="41173"/>
                  </a:lnTo>
                  <a:lnTo>
                    <a:pt x="26384" y="6161"/>
                  </a:lnTo>
                  <a:lnTo>
                    <a:pt x="41173" y="3175"/>
                  </a:lnTo>
                  <a:lnTo>
                    <a:pt x="512973" y="3175"/>
                  </a:lnTo>
                  <a:lnTo>
                    <a:pt x="505185" y="790"/>
                  </a:lnTo>
                  <a:lnTo>
                    <a:pt x="497090" y="0"/>
                  </a:lnTo>
                  <a:close/>
                </a:path>
                <a:path w="538480" h="386715">
                  <a:moveTo>
                    <a:pt x="512973" y="3175"/>
                  </a:moveTo>
                  <a:lnTo>
                    <a:pt x="497090" y="3175"/>
                  </a:lnTo>
                  <a:lnTo>
                    <a:pt x="504747" y="3947"/>
                  </a:lnTo>
                  <a:lnTo>
                    <a:pt x="511878" y="6161"/>
                  </a:lnTo>
                  <a:lnTo>
                    <a:pt x="535089" y="41173"/>
                  </a:lnTo>
                  <a:lnTo>
                    <a:pt x="535089" y="345109"/>
                  </a:lnTo>
                  <a:lnTo>
                    <a:pt x="511878" y="380122"/>
                  </a:lnTo>
                  <a:lnTo>
                    <a:pt x="497090" y="383108"/>
                  </a:lnTo>
                  <a:lnTo>
                    <a:pt x="512973" y="383108"/>
                  </a:lnTo>
                  <a:lnTo>
                    <a:pt x="537471" y="353205"/>
                  </a:lnTo>
                  <a:lnTo>
                    <a:pt x="538264" y="345109"/>
                  </a:lnTo>
                  <a:lnTo>
                    <a:pt x="538264" y="41173"/>
                  </a:lnTo>
                  <a:lnTo>
                    <a:pt x="519918" y="6890"/>
                  </a:lnTo>
                  <a:lnTo>
                    <a:pt x="512973" y="3175"/>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76" name="Graphic 24976">
              <a:extLst>
                <a:ext uri="{FF2B5EF4-FFF2-40B4-BE49-F238E27FC236}">
                  <a16:creationId xmlns:a16="http://schemas.microsoft.com/office/drawing/2014/main" id="{ADD0A6FC-EBB1-3FE1-3AB5-21DF64B859D9}"/>
                </a:ext>
              </a:extLst>
            </p:cNvPr>
            <p:cNvSpPr/>
            <p:nvPr/>
          </p:nvSpPr>
          <p:spPr>
            <a:xfrm>
              <a:off x="15847" y="15834"/>
              <a:ext cx="506730" cy="354965"/>
            </a:xfrm>
            <a:custGeom>
              <a:avLst/>
              <a:gdLst/>
              <a:ahLst/>
              <a:cxnLst/>
              <a:rect l="l" t="t" r="r" b="b"/>
              <a:pathLst>
                <a:path w="506730" h="354965">
                  <a:moveTo>
                    <a:pt x="488010" y="0"/>
                  </a:moveTo>
                  <a:lnTo>
                    <a:pt x="18554" y="0"/>
                  </a:lnTo>
                  <a:lnTo>
                    <a:pt x="12191" y="2641"/>
                  </a:lnTo>
                  <a:lnTo>
                    <a:pt x="2628" y="12204"/>
                  </a:lnTo>
                  <a:lnTo>
                    <a:pt x="0" y="18567"/>
                  </a:lnTo>
                  <a:lnTo>
                    <a:pt x="0" y="336042"/>
                  </a:lnTo>
                  <a:lnTo>
                    <a:pt x="2628" y="342404"/>
                  </a:lnTo>
                  <a:lnTo>
                    <a:pt x="12191" y="351980"/>
                  </a:lnTo>
                  <a:lnTo>
                    <a:pt x="18554" y="354609"/>
                  </a:lnTo>
                  <a:lnTo>
                    <a:pt x="25323" y="354609"/>
                  </a:lnTo>
                  <a:lnTo>
                    <a:pt x="488010" y="354609"/>
                  </a:lnTo>
                  <a:lnTo>
                    <a:pt x="494372" y="351980"/>
                  </a:lnTo>
                  <a:lnTo>
                    <a:pt x="503936" y="342404"/>
                  </a:lnTo>
                  <a:lnTo>
                    <a:pt x="506577" y="336042"/>
                  </a:lnTo>
                  <a:lnTo>
                    <a:pt x="506577" y="18567"/>
                  </a:lnTo>
                  <a:lnTo>
                    <a:pt x="503936" y="12204"/>
                  </a:lnTo>
                  <a:lnTo>
                    <a:pt x="494372" y="2641"/>
                  </a:lnTo>
                  <a:lnTo>
                    <a:pt x="488010" y="0"/>
                  </a:lnTo>
                  <a:close/>
                </a:path>
              </a:pathLst>
            </a:custGeom>
            <a:solidFill>
              <a:srgbClr val="006F51"/>
            </a:solidFill>
          </p:spPr>
          <p:txBody>
            <a:bodyPr wrap="square" lIns="0" tIns="0" rIns="0" bIns="0" rtlCol="0">
              <a:prstTxWarp prst="textNoShape">
                <a:avLst/>
              </a:prstTxWarp>
              <a:noAutofit/>
            </a:bodyPr>
            <a:lstStyle/>
            <a:p>
              <a:endParaRPr lang="en-US"/>
            </a:p>
          </p:txBody>
        </p:sp>
        <p:pic>
          <p:nvPicPr>
            <p:cNvPr id="77" name="Image 24977">
              <a:extLst>
                <a:ext uri="{FF2B5EF4-FFF2-40B4-BE49-F238E27FC236}">
                  <a16:creationId xmlns:a16="http://schemas.microsoft.com/office/drawing/2014/main" id="{14C6C490-3B3F-1D9F-8DA0-C01EF0D1D49A}"/>
                </a:ext>
              </a:extLst>
            </p:cNvPr>
            <p:cNvPicPr/>
            <p:nvPr/>
          </p:nvPicPr>
          <p:blipFill>
            <a:blip r:embed="rId22" cstate="print"/>
            <a:stretch>
              <a:fillRect/>
            </a:stretch>
          </p:blipFill>
          <p:spPr>
            <a:xfrm>
              <a:off x="123493" y="47169"/>
              <a:ext cx="124584" cy="151932"/>
            </a:xfrm>
            <a:prstGeom prst="rect">
              <a:avLst/>
            </a:prstGeom>
          </p:spPr>
        </p:pic>
        <p:sp>
          <p:nvSpPr>
            <p:cNvPr id="78" name="Graphic 24978">
              <a:extLst>
                <a:ext uri="{FF2B5EF4-FFF2-40B4-BE49-F238E27FC236}">
                  <a16:creationId xmlns:a16="http://schemas.microsoft.com/office/drawing/2014/main" id="{F5F469A1-7198-0B6E-49C0-C5222A8D9839}"/>
                </a:ext>
              </a:extLst>
            </p:cNvPr>
            <p:cNvSpPr/>
            <p:nvPr/>
          </p:nvSpPr>
          <p:spPr>
            <a:xfrm>
              <a:off x="224805" y="94644"/>
              <a:ext cx="189865" cy="256540"/>
            </a:xfrm>
            <a:custGeom>
              <a:avLst/>
              <a:gdLst/>
              <a:ahLst/>
              <a:cxnLst/>
              <a:rect l="l" t="t" r="r" b="b"/>
              <a:pathLst>
                <a:path w="189865" h="256540">
                  <a:moveTo>
                    <a:pt x="85483" y="0"/>
                  </a:moveTo>
                  <a:lnTo>
                    <a:pt x="0" y="0"/>
                  </a:lnTo>
                  <a:lnTo>
                    <a:pt x="0" y="56984"/>
                  </a:lnTo>
                  <a:lnTo>
                    <a:pt x="85483" y="56984"/>
                  </a:lnTo>
                  <a:lnTo>
                    <a:pt x="99006" y="58838"/>
                  </a:lnTo>
                  <a:lnTo>
                    <a:pt x="128422" y="84175"/>
                  </a:lnTo>
                  <a:lnTo>
                    <a:pt x="132811" y="110310"/>
                  </a:lnTo>
                  <a:lnTo>
                    <a:pt x="129345" y="122975"/>
                  </a:lnTo>
                  <a:lnTo>
                    <a:pt x="122199" y="134607"/>
                  </a:lnTo>
                  <a:lnTo>
                    <a:pt x="102857" y="158191"/>
                  </a:lnTo>
                  <a:lnTo>
                    <a:pt x="92703" y="173008"/>
                  </a:lnTo>
                  <a:lnTo>
                    <a:pt x="85274" y="189260"/>
                  </a:lnTo>
                  <a:lnTo>
                    <a:pt x="80711" y="206538"/>
                  </a:lnTo>
                  <a:lnTo>
                    <a:pt x="79159" y="224434"/>
                  </a:lnTo>
                  <a:lnTo>
                    <a:pt x="79159" y="256451"/>
                  </a:lnTo>
                  <a:lnTo>
                    <a:pt x="136144" y="256451"/>
                  </a:lnTo>
                  <a:lnTo>
                    <a:pt x="136144" y="224434"/>
                  </a:lnTo>
                  <a:lnTo>
                    <a:pt x="136849" y="216302"/>
                  </a:lnTo>
                  <a:lnTo>
                    <a:pt x="138923" y="208451"/>
                  </a:lnTo>
                  <a:lnTo>
                    <a:pt x="142300" y="201067"/>
                  </a:lnTo>
                  <a:lnTo>
                    <a:pt x="146913" y="194335"/>
                  </a:lnTo>
                  <a:lnTo>
                    <a:pt x="166268" y="170751"/>
                  </a:lnTo>
                  <a:lnTo>
                    <a:pt x="181776" y="145293"/>
                  </a:lnTo>
                  <a:lnTo>
                    <a:pt x="189350" y="117278"/>
                  </a:lnTo>
                  <a:lnTo>
                    <a:pt x="188799" y="88262"/>
                  </a:lnTo>
                  <a:lnTo>
                    <a:pt x="179933" y="59804"/>
                  </a:lnTo>
                  <a:lnTo>
                    <a:pt x="163554" y="34895"/>
                  </a:lnTo>
                  <a:lnTo>
                    <a:pt x="141471" y="16067"/>
                  </a:lnTo>
                  <a:lnTo>
                    <a:pt x="115007" y="4156"/>
                  </a:lnTo>
                  <a:lnTo>
                    <a:pt x="85483" y="0"/>
                  </a:lnTo>
                  <a:close/>
                </a:path>
              </a:pathLst>
            </a:custGeom>
            <a:solidFill>
              <a:srgbClr val="FFFFFF"/>
            </a:solidFill>
          </p:spPr>
          <p:txBody>
            <a:bodyPr wrap="square" lIns="0" tIns="0" rIns="0" bIns="0" rtlCol="0">
              <a:prstTxWarp prst="textNoShape">
                <a:avLst/>
              </a:prstTxWarp>
              <a:noAutofit/>
            </a:bodyPr>
            <a:lstStyle/>
            <a:p>
              <a:endParaRPr lang="en-US"/>
            </a:p>
          </p:txBody>
        </p:sp>
      </p:grpSp>
      <p:sp>
        <p:nvSpPr>
          <p:cNvPr id="113" name="TextBox 112">
            <a:extLst>
              <a:ext uri="{FF2B5EF4-FFF2-40B4-BE49-F238E27FC236}">
                <a16:creationId xmlns:a16="http://schemas.microsoft.com/office/drawing/2014/main" id="{695EEFD4-7776-B06F-5E5A-925059562104}"/>
              </a:ext>
            </a:extLst>
          </p:cNvPr>
          <p:cNvSpPr txBox="1"/>
          <p:nvPr/>
        </p:nvSpPr>
        <p:spPr>
          <a:xfrm>
            <a:off x="4470565" y="5934101"/>
            <a:ext cx="867644" cy="369332"/>
          </a:xfrm>
          <a:prstGeom prst="rect">
            <a:avLst/>
          </a:prstGeom>
          <a:noFill/>
        </p:spPr>
        <p:txBody>
          <a:bodyPr wrap="square" rtlCol="0">
            <a:spAutoFit/>
          </a:bodyPr>
          <a:lstStyle/>
          <a:p>
            <a:r>
              <a:rPr lang="en-US"/>
              <a:t>M5-3P</a:t>
            </a:r>
          </a:p>
        </p:txBody>
      </p:sp>
      <p:grpSp>
        <p:nvGrpSpPr>
          <p:cNvPr id="79" name="Group 78" descr="A horizontal rectangular green plaque with a white border and a white, horizontal arrow pointing to the right.">
            <a:extLst>
              <a:ext uri="{FF2B5EF4-FFF2-40B4-BE49-F238E27FC236}">
                <a16:creationId xmlns:a16="http://schemas.microsoft.com/office/drawing/2014/main" id="{1EC455A9-126A-FAFB-3933-EC831E9BB23A}"/>
              </a:ext>
            </a:extLst>
          </p:cNvPr>
          <p:cNvGrpSpPr>
            <a:grpSpLocks/>
          </p:cNvGrpSpPr>
          <p:nvPr/>
        </p:nvGrpSpPr>
        <p:grpSpPr>
          <a:xfrm>
            <a:off x="5421953" y="5574683"/>
            <a:ext cx="540385" cy="387985"/>
            <a:chOff x="0" y="0"/>
            <a:chExt cx="540385" cy="387985"/>
          </a:xfrm>
        </p:grpSpPr>
        <p:sp>
          <p:nvSpPr>
            <p:cNvPr id="80" name="Graphic 24959">
              <a:extLst>
                <a:ext uri="{FF2B5EF4-FFF2-40B4-BE49-F238E27FC236}">
                  <a16:creationId xmlns:a16="http://schemas.microsoft.com/office/drawing/2014/main" id="{00A39E79-E72B-0961-97D0-1B63299920CC}"/>
                </a:ext>
              </a:extLst>
            </p:cNvPr>
            <p:cNvSpPr/>
            <p:nvPr/>
          </p:nvSpPr>
          <p:spPr>
            <a:xfrm>
              <a:off x="0" y="0"/>
              <a:ext cx="540385" cy="387985"/>
            </a:xfrm>
            <a:custGeom>
              <a:avLst/>
              <a:gdLst/>
              <a:ahLst/>
              <a:cxnLst/>
              <a:rect l="l" t="t" r="r" b="b"/>
              <a:pathLst>
                <a:path w="540385" h="387985">
                  <a:moveTo>
                    <a:pt x="498868" y="0"/>
                  </a:moveTo>
                  <a:lnTo>
                    <a:pt x="41300" y="0"/>
                  </a:lnTo>
                  <a:lnTo>
                    <a:pt x="25240" y="3251"/>
                  </a:lnTo>
                  <a:lnTo>
                    <a:pt x="12111" y="12111"/>
                  </a:lnTo>
                  <a:lnTo>
                    <a:pt x="3251" y="25240"/>
                  </a:lnTo>
                  <a:lnTo>
                    <a:pt x="0" y="41300"/>
                  </a:lnTo>
                  <a:lnTo>
                    <a:pt x="0" y="346354"/>
                  </a:lnTo>
                  <a:lnTo>
                    <a:pt x="3251" y="362414"/>
                  </a:lnTo>
                  <a:lnTo>
                    <a:pt x="12111" y="375543"/>
                  </a:lnTo>
                  <a:lnTo>
                    <a:pt x="25240" y="384403"/>
                  </a:lnTo>
                  <a:lnTo>
                    <a:pt x="41300" y="387654"/>
                  </a:lnTo>
                  <a:lnTo>
                    <a:pt x="498868" y="387654"/>
                  </a:lnTo>
                  <a:lnTo>
                    <a:pt x="514553" y="384479"/>
                  </a:lnTo>
                  <a:lnTo>
                    <a:pt x="41300" y="384479"/>
                  </a:lnTo>
                  <a:lnTo>
                    <a:pt x="26497" y="381471"/>
                  </a:lnTo>
                  <a:lnTo>
                    <a:pt x="14374" y="373279"/>
                  </a:lnTo>
                  <a:lnTo>
                    <a:pt x="6183" y="361157"/>
                  </a:lnTo>
                  <a:lnTo>
                    <a:pt x="3175" y="346354"/>
                  </a:lnTo>
                  <a:lnTo>
                    <a:pt x="3175" y="41300"/>
                  </a:lnTo>
                  <a:lnTo>
                    <a:pt x="6183" y="26497"/>
                  </a:lnTo>
                  <a:lnTo>
                    <a:pt x="14374" y="14374"/>
                  </a:lnTo>
                  <a:lnTo>
                    <a:pt x="26497" y="6183"/>
                  </a:lnTo>
                  <a:lnTo>
                    <a:pt x="41300" y="3175"/>
                  </a:lnTo>
                  <a:lnTo>
                    <a:pt x="514553" y="3175"/>
                  </a:lnTo>
                  <a:lnTo>
                    <a:pt x="498868" y="0"/>
                  </a:lnTo>
                  <a:close/>
                </a:path>
                <a:path w="540385" h="387985">
                  <a:moveTo>
                    <a:pt x="514553" y="3175"/>
                  </a:moveTo>
                  <a:lnTo>
                    <a:pt x="498868" y="3175"/>
                  </a:lnTo>
                  <a:lnTo>
                    <a:pt x="513671" y="6183"/>
                  </a:lnTo>
                  <a:lnTo>
                    <a:pt x="525794" y="14374"/>
                  </a:lnTo>
                  <a:lnTo>
                    <a:pt x="533985" y="26497"/>
                  </a:lnTo>
                  <a:lnTo>
                    <a:pt x="536994" y="41300"/>
                  </a:lnTo>
                  <a:lnTo>
                    <a:pt x="536994" y="346354"/>
                  </a:lnTo>
                  <a:lnTo>
                    <a:pt x="533985" y="361157"/>
                  </a:lnTo>
                  <a:lnTo>
                    <a:pt x="525794" y="373279"/>
                  </a:lnTo>
                  <a:lnTo>
                    <a:pt x="513671" y="381471"/>
                  </a:lnTo>
                  <a:lnTo>
                    <a:pt x="498868" y="384479"/>
                  </a:lnTo>
                  <a:lnTo>
                    <a:pt x="514553" y="384479"/>
                  </a:lnTo>
                  <a:lnTo>
                    <a:pt x="514928" y="384403"/>
                  </a:lnTo>
                  <a:lnTo>
                    <a:pt x="528058" y="375543"/>
                  </a:lnTo>
                  <a:lnTo>
                    <a:pt x="536918" y="362414"/>
                  </a:lnTo>
                  <a:lnTo>
                    <a:pt x="540169" y="346354"/>
                  </a:lnTo>
                  <a:lnTo>
                    <a:pt x="540169" y="41300"/>
                  </a:lnTo>
                  <a:lnTo>
                    <a:pt x="536918" y="25240"/>
                  </a:lnTo>
                  <a:lnTo>
                    <a:pt x="528058" y="12111"/>
                  </a:lnTo>
                  <a:lnTo>
                    <a:pt x="514928" y="3251"/>
                  </a:lnTo>
                  <a:lnTo>
                    <a:pt x="514553" y="3175"/>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81" name="Graphic 24960">
              <a:extLst>
                <a:ext uri="{FF2B5EF4-FFF2-40B4-BE49-F238E27FC236}">
                  <a16:creationId xmlns:a16="http://schemas.microsoft.com/office/drawing/2014/main" id="{01FB5A76-53A5-8A6B-52D8-D65AE469AD90}"/>
                </a:ext>
              </a:extLst>
            </p:cNvPr>
            <p:cNvSpPr/>
            <p:nvPr/>
          </p:nvSpPr>
          <p:spPr>
            <a:xfrm>
              <a:off x="15882" y="15882"/>
              <a:ext cx="508634" cy="356235"/>
            </a:xfrm>
            <a:custGeom>
              <a:avLst/>
              <a:gdLst/>
              <a:ahLst/>
              <a:cxnLst/>
              <a:rect l="l" t="t" r="r" b="b"/>
              <a:pathLst>
                <a:path w="508634" h="356235">
                  <a:moveTo>
                    <a:pt x="482980" y="0"/>
                  </a:moveTo>
                  <a:lnTo>
                    <a:pt x="25425" y="0"/>
                  </a:lnTo>
                  <a:lnTo>
                    <a:pt x="15526" y="1997"/>
                  </a:lnTo>
                  <a:lnTo>
                    <a:pt x="7445" y="7445"/>
                  </a:lnTo>
                  <a:lnTo>
                    <a:pt x="1997" y="15526"/>
                  </a:lnTo>
                  <a:lnTo>
                    <a:pt x="0" y="25425"/>
                  </a:lnTo>
                  <a:lnTo>
                    <a:pt x="0" y="330466"/>
                  </a:lnTo>
                  <a:lnTo>
                    <a:pt x="1997" y="340359"/>
                  </a:lnTo>
                  <a:lnTo>
                    <a:pt x="7445" y="348441"/>
                  </a:lnTo>
                  <a:lnTo>
                    <a:pt x="15526" y="353892"/>
                  </a:lnTo>
                  <a:lnTo>
                    <a:pt x="25425" y="355892"/>
                  </a:lnTo>
                  <a:lnTo>
                    <a:pt x="482980" y="355892"/>
                  </a:lnTo>
                  <a:lnTo>
                    <a:pt x="492879" y="353892"/>
                  </a:lnTo>
                  <a:lnTo>
                    <a:pt x="500961" y="348441"/>
                  </a:lnTo>
                  <a:lnTo>
                    <a:pt x="506408" y="340359"/>
                  </a:lnTo>
                  <a:lnTo>
                    <a:pt x="508406" y="330466"/>
                  </a:lnTo>
                  <a:lnTo>
                    <a:pt x="508406" y="25425"/>
                  </a:lnTo>
                  <a:lnTo>
                    <a:pt x="506408" y="15526"/>
                  </a:lnTo>
                  <a:lnTo>
                    <a:pt x="500961" y="7445"/>
                  </a:lnTo>
                  <a:lnTo>
                    <a:pt x="492879" y="1997"/>
                  </a:lnTo>
                  <a:lnTo>
                    <a:pt x="482980" y="0"/>
                  </a:lnTo>
                  <a:close/>
                </a:path>
              </a:pathLst>
            </a:custGeom>
            <a:solidFill>
              <a:srgbClr val="006F51"/>
            </a:solidFill>
          </p:spPr>
          <p:txBody>
            <a:bodyPr wrap="square" lIns="0" tIns="0" rIns="0" bIns="0" rtlCol="0">
              <a:prstTxWarp prst="textNoShape">
                <a:avLst/>
              </a:prstTxWarp>
              <a:noAutofit/>
            </a:bodyPr>
            <a:lstStyle/>
            <a:p>
              <a:endParaRPr lang="en-US"/>
            </a:p>
          </p:txBody>
        </p:sp>
        <p:sp>
          <p:nvSpPr>
            <p:cNvPr id="82" name="Graphic 24961">
              <a:extLst>
                <a:ext uri="{FF2B5EF4-FFF2-40B4-BE49-F238E27FC236}">
                  <a16:creationId xmlns:a16="http://schemas.microsoft.com/office/drawing/2014/main" id="{17648D40-064F-23FC-3A02-12CCCCE7C763}"/>
                </a:ext>
              </a:extLst>
            </p:cNvPr>
            <p:cNvSpPr/>
            <p:nvPr/>
          </p:nvSpPr>
          <p:spPr>
            <a:xfrm>
              <a:off x="79432" y="104877"/>
              <a:ext cx="372110" cy="178435"/>
            </a:xfrm>
            <a:custGeom>
              <a:avLst/>
              <a:gdLst/>
              <a:ahLst/>
              <a:cxnLst/>
              <a:rect l="l" t="t" r="r" b="b"/>
              <a:pathLst>
                <a:path w="372110" h="178435">
                  <a:moveTo>
                    <a:pt x="371767" y="88976"/>
                  </a:moveTo>
                  <a:lnTo>
                    <a:pt x="252615" y="7124"/>
                  </a:lnTo>
                  <a:lnTo>
                    <a:pt x="252615" y="88976"/>
                  </a:lnTo>
                  <a:lnTo>
                    <a:pt x="252387" y="89611"/>
                  </a:lnTo>
                  <a:lnTo>
                    <a:pt x="252387" y="88353"/>
                  </a:lnTo>
                  <a:lnTo>
                    <a:pt x="252615" y="88976"/>
                  </a:lnTo>
                  <a:lnTo>
                    <a:pt x="252615" y="7124"/>
                  </a:lnTo>
                  <a:lnTo>
                    <a:pt x="245465" y="2209"/>
                  </a:lnTo>
                  <a:lnTo>
                    <a:pt x="243433" y="825"/>
                  </a:lnTo>
                  <a:lnTo>
                    <a:pt x="240969" y="0"/>
                  </a:lnTo>
                  <a:lnTo>
                    <a:pt x="231292" y="0"/>
                  </a:lnTo>
                  <a:lnTo>
                    <a:pt x="225602" y="5702"/>
                  </a:lnTo>
                  <a:lnTo>
                    <a:pt x="225602" y="14300"/>
                  </a:lnTo>
                  <a:lnTo>
                    <a:pt x="225894" y="15811"/>
                  </a:lnTo>
                  <a:lnTo>
                    <a:pt x="240385" y="55499"/>
                  </a:lnTo>
                  <a:lnTo>
                    <a:pt x="0" y="55499"/>
                  </a:lnTo>
                  <a:lnTo>
                    <a:pt x="0" y="122224"/>
                  </a:lnTo>
                  <a:lnTo>
                    <a:pt x="240461" y="122224"/>
                  </a:lnTo>
                  <a:lnTo>
                    <a:pt x="225894" y="162140"/>
                  </a:lnTo>
                  <a:lnTo>
                    <a:pt x="225602" y="163652"/>
                  </a:lnTo>
                  <a:lnTo>
                    <a:pt x="225602" y="172262"/>
                  </a:lnTo>
                  <a:lnTo>
                    <a:pt x="231292" y="177952"/>
                  </a:lnTo>
                  <a:lnTo>
                    <a:pt x="240969" y="177952"/>
                  </a:lnTo>
                  <a:lnTo>
                    <a:pt x="243433" y="177126"/>
                  </a:lnTo>
                  <a:lnTo>
                    <a:pt x="371767" y="88976"/>
                  </a:lnTo>
                  <a:close/>
                </a:path>
              </a:pathLst>
            </a:custGeom>
            <a:solidFill>
              <a:srgbClr val="FFFFFF"/>
            </a:solidFill>
          </p:spPr>
          <p:txBody>
            <a:bodyPr wrap="square" lIns="0" tIns="0" rIns="0" bIns="0" rtlCol="0">
              <a:prstTxWarp prst="textNoShape">
                <a:avLst/>
              </a:prstTxWarp>
              <a:noAutofit/>
            </a:bodyPr>
            <a:lstStyle/>
            <a:p>
              <a:endParaRPr lang="en-US"/>
            </a:p>
          </p:txBody>
        </p:sp>
      </p:grpSp>
      <p:sp>
        <p:nvSpPr>
          <p:cNvPr id="114" name="TextBox 113">
            <a:extLst>
              <a:ext uri="{FF2B5EF4-FFF2-40B4-BE49-F238E27FC236}">
                <a16:creationId xmlns:a16="http://schemas.microsoft.com/office/drawing/2014/main" id="{61C93936-7A29-7713-FE24-44D13A59EEB3}"/>
              </a:ext>
            </a:extLst>
          </p:cNvPr>
          <p:cNvSpPr txBox="1"/>
          <p:nvPr/>
        </p:nvSpPr>
        <p:spPr>
          <a:xfrm>
            <a:off x="5350031" y="5929848"/>
            <a:ext cx="928280" cy="369332"/>
          </a:xfrm>
          <a:prstGeom prst="rect">
            <a:avLst/>
          </a:prstGeom>
          <a:noFill/>
        </p:spPr>
        <p:txBody>
          <a:bodyPr wrap="square" rtlCol="0">
            <a:spAutoFit/>
          </a:bodyPr>
          <a:lstStyle/>
          <a:p>
            <a:r>
              <a:rPr lang="en-US"/>
              <a:t>M6-1P</a:t>
            </a:r>
          </a:p>
        </p:txBody>
      </p:sp>
      <p:grpSp>
        <p:nvGrpSpPr>
          <p:cNvPr id="83" name="Group 82" descr="A horizontal rectangular green plaque with a white border and a white diagonal arrow pointing up and to the right.">
            <a:extLst>
              <a:ext uri="{FF2B5EF4-FFF2-40B4-BE49-F238E27FC236}">
                <a16:creationId xmlns:a16="http://schemas.microsoft.com/office/drawing/2014/main" id="{A9589D86-71C6-C5D2-5AD2-CAD540E556EF}"/>
              </a:ext>
            </a:extLst>
          </p:cNvPr>
          <p:cNvGrpSpPr>
            <a:grpSpLocks/>
          </p:cNvGrpSpPr>
          <p:nvPr/>
        </p:nvGrpSpPr>
        <p:grpSpPr>
          <a:xfrm>
            <a:off x="6251975" y="5563077"/>
            <a:ext cx="540385" cy="387985"/>
            <a:chOff x="0" y="0"/>
            <a:chExt cx="540385" cy="387985"/>
          </a:xfrm>
        </p:grpSpPr>
        <p:sp>
          <p:nvSpPr>
            <p:cNvPr id="84" name="Graphic 24963">
              <a:extLst>
                <a:ext uri="{FF2B5EF4-FFF2-40B4-BE49-F238E27FC236}">
                  <a16:creationId xmlns:a16="http://schemas.microsoft.com/office/drawing/2014/main" id="{78943008-6743-B159-53A6-90200C1BAF81}"/>
                </a:ext>
              </a:extLst>
            </p:cNvPr>
            <p:cNvSpPr/>
            <p:nvPr/>
          </p:nvSpPr>
          <p:spPr>
            <a:xfrm>
              <a:off x="0" y="0"/>
              <a:ext cx="540385" cy="387985"/>
            </a:xfrm>
            <a:custGeom>
              <a:avLst/>
              <a:gdLst/>
              <a:ahLst/>
              <a:cxnLst/>
              <a:rect l="l" t="t" r="r" b="b"/>
              <a:pathLst>
                <a:path w="540385" h="387985">
                  <a:moveTo>
                    <a:pt x="498868" y="0"/>
                  </a:moveTo>
                  <a:lnTo>
                    <a:pt x="41300" y="0"/>
                  </a:lnTo>
                  <a:lnTo>
                    <a:pt x="25240" y="3251"/>
                  </a:lnTo>
                  <a:lnTo>
                    <a:pt x="12111" y="12111"/>
                  </a:lnTo>
                  <a:lnTo>
                    <a:pt x="3251" y="25240"/>
                  </a:lnTo>
                  <a:lnTo>
                    <a:pt x="0" y="41300"/>
                  </a:lnTo>
                  <a:lnTo>
                    <a:pt x="0" y="346354"/>
                  </a:lnTo>
                  <a:lnTo>
                    <a:pt x="3251" y="362414"/>
                  </a:lnTo>
                  <a:lnTo>
                    <a:pt x="12111" y="375543"/>
                  </a:lnTo>
                  <a:lnTo>
                    <a:pt x="25240" y="384403"/>
                  </a:lnTo>
                  <a:lnTo>
                    <a:pt x="41300" y="387654"/>
                  </a:lnTo>
                  <a:lnTo>
                    <a:pt x="498868" y="387654"/>
                  </a:lnTo>
                  <a:lnTo>
                    <a:pt x="514553" y="384479"/>
                  </a:lnTo>
                  <a:lnTo>
                    <a:pt x="41300" y="384479"/>
                  </a:lnTo>
                  <a:lnTo>
                    <a:pt x="26497" y="381471"/>
                  </a:lnTo>
                  <a:lnTo>
                    <a:pt x="14374" y="373279"/>
                  </a:lnTo>
                  <a:lnTo>
                    <a:pt x="6183" y="361157"/>
                  </a:lnTo>
                  <a:lnTo>
                    <a:pt x="3175" y="346354"/>
                  </a:lnTo>
                  <a:lnTo>
                    <a:pt x="3175" y="41300"/>
                  </a:lnTo>
                  <a:lnTo>
                    <a:pt x="6183" y="26497"/>
                  </a:lnTo>
                  <a:lnTo>
                    <a:pt x="14374" y="14374"/>
                  </a:lnTo>
                  <a:lnTo>
                    <a:pt x="26497" y="6183"/>
                  </a:lnTo>
                  <a:lnTo>
                    <a:pt x="41300" y="3175"/>
                  </a:lnTo>
                  <a:lnTo>
                    <a:pt x="514553" y="3175"/>
                  </a:lnTo>
                  <a:lnTo>
                    <a:pt x="498868" y="0"/>
                  </a:lnTo>
                  <a:close/>
                </a:path>
                <a:path w="540385" h="387985">
                  <a:moveTo>
                    <a:pt x="514553" y="3175"/>
                  </a:moveTo>
                  <a:lnTo>
                    <a:pt x="498868" y="3175"/>
                  </a:lnTo>
                  <a:lnTo>
                    <a:pt x="513671" y="6183"/>
                  </a:lnTo>
                  <a:lnTo>
                    <a:pt x="525794" y="14374"/>
                  </a:lnTo>
                  <a:lnTo>
                    <a:pt x="533985" y="26497"/>
                  </a:lnTo>
                  <a:lnTo>
                    <a:pt x="536994" y="41300"/>
                  </a:lnTo>
                  <a:lnTo>
                    <a:pt x="536994" y="346354"/>
                  </a:lnTo>
                  <a:lnTo>
                    <a:pt x="533985" y="361157"/>
                  </a:lnTo>
                  <a:lnTo>
                    <a:pt x="525794" y="373279"/>
                  </a:lnTo>
                  <a:lnTo>
                    <a:pt x="513671" y="381471"/>
                  </a:lnTo>
                  <a:lnTo>
                    <a:pt x="498868" y="384479"/>
                  </a:lnTo>
                  <a:lnTo>
                    <a:pt x="514553" y="384479"/>
                  </a:lnTo>
                  <a:lnTo>
                    <a:pt x="514928" y="384403"/>
                  </a:lnTo>
                  <a:lnTo>
                    <a:pt x="528058" y="375543"/>
                  </a:lnTo>
                  <a:lnTo>
                    <a:pt x="536918" y="362414"/>
                  </a:lnTo>
                  <a:lnTo>
                    <a:pt x="540169" y="346354"/>
                  </a:lnTo>
                  <a:lnTo>
                    <a:pt x="540169" y="41300"/>
                  </a:lnTo>
                  <a:lnTo>
                    <a:pt x="536918" y="25240"/>
                  </a:lnTo>
                  <a:lnTo>
                    <a:pt x="528058" y="12111"/>
                  </a:lnTo>
                  <a:lnTo>
                    <a:pt x="514928" y="3251"/>
                  </a:lnTo>
                  <a:lnTo>
                    <a:pt x="514553" y="3175"/>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85" name="Graphic 24964">
              <a:extLst>
                <a:ext uri="{FF2B5EF4-FFF2-40B4-BE49-F238E27FC236}">
                  <a16:creationId xmlns:a16="http://schemas.microsoft.com/office/drawing/2014/main" id="{BBC67499-9485-ADBE-1C6A-B09B293E86F5}"/>
                </a:ext>
              </a:extLst>
            </p:cNvPr>
            <p:cNvSpPr/>
            <p:nvPr/>
          </p:nvSpPr>
          <p:spPr>
            <a:xfrm>
              <a:off x="15878" y="15890"/>
              <a:ext cx="508634" cy="356235"/>
            </a:xfrm>
            <a:custGeom>
              <a:avLst/>
              <a:gdLst/>
              <a:ahLst/>
              <a:cxnLst/>
              <a:rect l="l" t="t" r="r" b="b"/>
              <a:pathLst>
                <a:path w="508634" h="356235">
                  <a:moveTo>
                    <a:pt x="482993" y="0"/>
                  </a:moveTo>
                  <a:lnTo>
                    <a:pt x="25425" y="0"/>
                  </a:lnTo>
                  <a:lnTo>
                    <a:pt x="15537" y="2000"/>
                  </a:lnTo>
                  <a:lnTo>
                    <a:pt x="7454" y="7453"/>
                  </a:lnTo>
                  <a:lnTo>
                    <a:pt x="2001" y="15532"/>
                  </a:lnTo>
                  <a:lnTo>
                    <a:pt x="0" y="25412"/>
                  </a:lnTo>
                  <a:lnTo>
                    <a:pt x="0" y="330453"/>
                  </a:lnTo>
                  <a:lnTo>
                    <a:pt x="2001" y="340341"/>
                  </a:lnTo>
                  <a:lnTo>
                    <a:pt x="7454" y="348424"/>
                  </a:lnTo>
                  <a:lnTo>
                    <a:pt x="15537" y="353878"/>
                  </a:lnTo>
                  <a:lnTo>
                    <a:pt x="25425" y="355879"/>
                  </a:lnTo>
                  <a:lnTo>
                    <a:pt x="482993" y="355879"/>
                  </a:lnTo>
                  <a:lnTo>
                    <a:pt x="492874" y="353878"/>
                  </a:lnTo>
                  <a:lnTo>
                    <a:pt x="500953" y="348424"/>
                  </a:lnTo>
                  <a:lnTo>
                    <a:pt x="506405" y="340341"/>
                  </a:lnTo>
                  <a:lnTo>
                    <a:pt x="508406" y="330453"/>
                  </a:lnTo>
                  <a:lnTo>
                    <a:pt x="508406" y="25412"/>
                  </a:lnTo>
                  <a:lnTo>
                    <a:pt x="506405" y="15532"/>
                  </a:lnTo>
                  <a:lnTo>
                    <a:pt x="500953" y="7453"/>
                  </a:lnTo>
                  <a:lnTo>
                    <a:pt x="492874" y="2000"/>
                  </a:lnTo>
                  <a:lnTo>
                    <a:pt x="482993" y="0"/>
                  </a:lnTo>
                  <a:close/>
                </a:path>
              </a:pathLst>
            </a:custGeom>
            <a:solidFill>
              <a:srgbClr val="006F51"/>
            </a:solidFill>
          </p:spPr>
          <p:txBody>
            <a:bodyPr wrap="square" lIns="0" tIns="0" rIns="0" bIns="0" rtlCol="0">
              <a:prstTxWarp prst="textNoShape">
                <a:avLst/>
              </a:prstTxWarp>
              <a:noAutofit/>
            </a:bodyPr>
            <a:lstStyle/>
            <a:p>
              <a:endParaRPr lang="en-US"/>
            </a:p>
          </p:txBody>
        </p:sp>
        <p:pic>
          <p:nvPicPr>
            <p:cNvPr id="86" name="Image 24965">
              <a:extLst>
                <a:ext uri="{FF2B5EF4-FFF2-40B4-BE49-F238E27FC236}">
                  <a16:creationId xmlns:a16="http://schemas.microsoft.com/office/drawing/2014/main" id="{E4B71EF0-2CF0-90F8-BA5F-9825AF1081C3}"/>
                </a:ext>
              </a:extLst>
            </p:cNvPr>
            <p:cNvPicPr/>
            <p:nvPr/>
          </p:nvPicPr>
          <p:blipFill>
            <a:blip r:embed="rId23" cstate="print"/>
            <a:stretch>
              <a:fillRect/>
            </a:stretch>
          </p:blipFill>
          <p:spPr>
            <a:xfrm>
              <a:off x="124280" y="63908"/>
              <a:ext cx="295278" cy="262829"/>
            </a:xfrm>
            <a:prstGeom prst="rect">
              <a:avLst/>
            </a:prstGeom>
          </p:spPr>
        </p:pic>
      </p:grpSp>
      <p:sp>
        <p:nvSpPr>
          <p:cNvPr id="115" name="TextBox 114">
            <a:extLst>
              <a:ext uri="{FF2B5EF4-FFF2-40B4-BE49-F238E27FC236}">
                <a16:creationId xmlns:a16="http://schemas.microsoft.com/office/drawing/2014/main" id="{3B4F3EF6-3E65-5B50-94A8-4024051EBD95}"/>
              </a:ext>
            </a:extLst>
          </p:cNvPr>
          <p:cNvSpPr txBox="1"/>
          <p:nvPr/>
        </p:nvSpPr>
        <p:spPr>
          <a:xfrm>
            <a:off x="6171060" y="5920595"/>
            <a:ext cx="928279" cy="369332"/>
          </a:xfrm>
          <a:prstGeom prst="rect">
            <a:avLst/>
          </a:prstGeom>
          <a:noFill/>
        </p:spPr>
        <p:txBody>
          <a:bodyPr wrap="square" rtlCol="0">
            <a:spAutoFit/>
          </a:bodyPr>
          <a:lstStyle/>
          <a:p>
            <a:r>
              <a:rPr lang="en-US"/>
              <a:t>M6-2P</a:t>
            </a:r>
          </a:p>
        </p:txBody>
      </p:sp>
      <p:grpSp>
        <p:nvGrpSpPr>
          <p:cNvPr id="87" name="Group 86" descr="A horizontal rectangular green plaque with a white border and a white upward-pointing vertical arrow.">
            <a:extLst>
              <a:ext uri="{FF2B5EF4-FFF2-40B4-BE49-F238E27FC236}">
                <a16:creationId xmlns:a16="http://schemas.microsoft.com/office/drawing/2014/main" id="{C78E69BA-8216-B71D-90C1-4B58A75AB2B3}"/>
              </a:ext>
            </a:extLst>
          </p:cNvPr>
          <p:cNvGrpSpPr>
            <a:grpSpLocks/>
          </p:cNvGrpSpPr>
          <p:nvPr/>
        </p:nvGrpSpPr>
        <p:grpSpPr>
          <a:xfrm>
            <a:off x="7039324" y="5568899"/>
            <a:ext cx="540385" cy="387985"/>
            <a:chOff x="0" y="0"/>
            <a:chExt cx="540385" cy="387985"/>
          </a:xfrm>
        </p:grpSpPr>
        <p:sp>
          <p:nvSpPr>
            <p:cNvPr id="88" name="Graphic 24967">
              <a:extLst>
                <a:ext uri="{FF2B5EF4-FFF2-40B4-BE49-F238E27FC236}">
                  <a16:creationId xmlns:a16="http://schemas.microsoft.com/office/drawing/2014/main" id="{66443B1D-7699-5917-09EB-86518F4C4682}"/>
                </a:ext>
              </a:extLst>
            </p:cNvPr>
            <p:cNvSpPr/>
            <p:nvPr/>
          </p:nvSpPr>
          <p:spPr>
            <a:xfrm>
              <a:off x="0" y="0"/>
              <a:ext cx="540385" cy="387985"/>
            </a:xfrm>
            <a:custGeom>
              <a:avLst/>
              <a:gdLst/>
              <a:ahLst/>
              <a:cxnLst/>
              <a:rect l="l" t="t" r="r" b="b"/>
              <a:pathLst>
                <a:path w="540385" h="387985">
                  <a:moveTo>
                    <a:pt x="498868" y="0"/>
                  </a:moveTo>
                  <a:lnTo>
                    <a:pt x="41300" y="0"/>
                  </a:lnTo>
                  <a:lnTo>
                    <a:pt x="25240" y="3251"/>
                  </a:lnTo>
                  <a:lnTo>
                    <a:pt x="12111" y="12111"/>
                  </a:lnTo>
                  <a:lnTo>
                    <a:pt x="3251" y="25240"/>
                  </a:lnTo>
                  <a:lnTo>
                    <a:pt x="0" y="41300"/>
                  </a:lnTo>
                  <a:lnTo>
                    <a:pt x="0" y="346354"/>
                  </a:lnTo>
                  <a:lnTo>
                    <a:pt x="3251" y="362414"/>
                  </a:lnTo>
                  <a:lnTo>
                    <a:pt x="12111" y="375543"/>
                  </a:lnTo>
                  <a:lnTo>
                    <a:pt x="25240" y="384403"/>
                  </a:lnTo>
                  <a:lnTo>
                    <a:pt x="41300" y="387654"/>
                  </a:lnTo>
                  <a:lnTo>
                    <a:pt x="498868" y="387654"/>
                  </a:lnTo>
                  <a:lnTo>
                    <a:pt x="514553" y="384479"/>
                  </a:lnTo>
                  <a:lnTo>
                    <a:pt x="41300" y="384479"/>
                  </a:lnTo>
                  <a:lnTo>
                    <a:pt x="26497" y="381471"/>
                  </a:lnTo>
                  <a:lnTo>
                    <a:pt x="14374" y="373279"/>
                  </a:lnTo>
                  <a:lnTo>
                    <a:pt x="6183" y="361157"/>
                  </a:lnTo>
                  <a:lnTo>
                    <a:pt x="3175" y="346354"/>
                  </a:lnTo>
                  <a:lnTo>
                    <a:pt x="3175" y="41300"/>
                  </a:lnTo>
                  <a:lnTo>
                    <a:pt x="6183" y="26497"/>
                  </a:lnTo>
                  <a:lnTo>
                    <a:pt x="14374" y="14374"/>
                  </a:lnTo>
                  <a:lnTo>
                    <a:pt x="26497" y="6183"/>
                  </a:lnTo>
                  <a:lnTo>
                    <a:pt x="41300" y="3175"/>
                  </a:lnTo>
                  <a:lnTo>
                    <a:pt x="514553" y="3175"/>
                  </a:lnTo>
                  <a:lnTo>
                    <a:pt x="498868" y="0"/>
                  </a:lnTo>
                  <a:close/>
                </a:path>
                <a:path w="540385" h="387985">
                  <a:moveTo>
                    <a:pt x="514553" y="3175"/>
                  </a:moveTo>
                  <a:lnTo>
                    <a:pt x="498868" y="3175"/>
                  </a:lnTo>
                  <a:lnTo>
                    <a:pt x="513671" y="6183"/>
                  </a:lnTo>
                  <a:lnTo>
                    <a:pt x="525794" y="14374"/>
                  </a:lnTo>
                  <a:lnTo>
                    <a:pt x="533985" y="26497"/>
                  </a:lnTo>
                  <a:lnTo>
                    <a:pt x="536994" y="41300"/>
                  </a:lnTo>
                  <a:lnTo>
                    <a:pt x="536994" y="346354"/>
                  </a:lnTo>
                  <a:lnTo>
                    <a:pt x="533985" y="361157"/>
                  </a:lnTo>
                  <a:lnTo>
                    <a:pt x="525794" y="373279"/>
                  </a:lnTo>
                  <a:lnTo>
                    <a:pt x="513671" y="381471"/>
                  </a:lnTo>
                  <a:lnTo>
                    <a:pt x="498868" y="384479"/>
                  </a:lnTo>
                  <a:lnTo>
                    <a:pt x="514553" y="384479"/>
                  </a:lnTo>
                  <a:lnTo>
                    <a:pt x="514928" y="384403"/>
                  </a:lnTo>
                  <a:lnTo>
                    <a:pt x="528058" y="375543"/>
                  </a:lnTo>
                  <a:lnTo>
                    <a:pt x="536918" y="362414"/>
                  </a:lnTo>
                  <a:lnTo>
                    <a:pt x="540169" y="346354"/>
                  </a:lnTo>
                  <a:lnTo>
                    <a:pt x="540169" y="41300"/>
                  </a:lnTo>
                  <a:lnTo>
                    <a:pt x="536918" y="25240"/>
                  </a:lnTo>
                  <a:lnTo>
                    <a:pt x="528058" y="12111"/>
                  </a:lnTo>
                  <a:lnTo>
                    <a:pt x="514928" y="3251"/>
                  </a:lnTo>
                  <a:lnTo>
                    <a:pt x="514553" y="3175"/>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89" name="Graphic 24968">
              <a:extLst>
                <a:ext uri="{FF2B5EF4-FFF2-40B4-BE49-F238E27FC236}">
                  <a16:creationId xmlns:a16="http://schemas.microsoft.com/office/drawing/2014/main" id="{0A29CAD4-3247-2C43-08F9-47D2F8D2532F}"/>
                </a:ext>
              </a:extLst>
            </p:cNvPr>
            <p:cNvSpPr/>
            <p:nvPr/>
          </p:nvSpPr>
          <p:spPr>
            <a:xfrm>
              <a:off x="15877" y="15890"/>
              <a:ext cx="508634" cy="356235"/>
            </a:xfrm>
            <a:custGeom>
              <a:avLst/>
              <a:gdLst/>
              <a:ahLst/>
              <a:cxnLst/>
              <a:rect l="l" t="t" r="r" b="b"/>
              <a:pathLst>
                <a:path w="508634" h="356235">
                  <a:moveTo>
                    <a:pt x="482993" y="0"/>
                  </a:moveTo>
                  <a:lnTo>
                    <a:pt x="25425" y="0"/>
                  </a:lnTo>
                  <a:lnTo>
                    <a:pt x="15537" y="2000"/>
                  </a:lnTo>
                  <a:lnTo>
                    <a:pt x="7454" y="7453"/>
                  </a:lnTo>
                  <a:lnTo>
                    <a:pt x="2001" y="15532"/>
                  </a:lnTo>
                  <a:lnTo>
                    <a:pt x="0" y="25412"/>
                  </a:lnTo>
                  <a:lnTo>
                    <a:pt x="0" y="330453"/>
                  </a:lnTo>
                  <a:lnTo>
                    <a:pt x="2001" y="340341"/>
                  </a:lnTo>
                  <a:lnTo>
                    <a:pt x="7454" y="348424"/>
                  </a:lnTo>
                  <a:lnTo>
                    <a:pt x="15537" y="353878"/>
                  </a:lnTo>
                  <a:lnTo>
                    <a:pt x="25425" y="355879"/>
                  </a:lnTo>
                  <a:lnTo>
                    <a:pt x="482993" y="355879"/>
                  </a:lnTo>
                  <a:lnTo>
                    <a:pt x="492874" y="353878"/>
                  </a:lnTo>
                  <a:lnTo>
                    <a:pt x="500953" y="348424"/>
                  </a:lnTo>
                  <a:lnTo>
                    <a:pt x="506405" y="340341"/>
                  </a:lnTo>
                  <a:lnTo>
                    <a:pt x="508406" y="330453"/>
                  </a:lnTo>
                  <a:lnTo>
                    <a:pt x="508406" y="25412"/>
                  </a:lnTo>
                  <a:lnTo>
                    <a:pt x="506405" y="15532"/>
                  </a:lnTo>
                  <a:lnTo>
                    <a:pt x="500953" y="7453"/>
                  </a:lnTo>
                  <a:lnTo>
                    <a:pt x="492874" y="2000"/>
                  </a:lnTo>
                  <a:lnTo>
                    <a:pt x="482993" y="0"/>
                  </a:lnTo>
                  <a:close/>
                </a:path>
              </a:pathLst>
            </a:custGeom>
            <a:solidFill>
              <a:srgbClr val="006F51"/>
            </a:solidFill>
          </p:spPr>
          <p:txBody>
            <a:bodyPr wrap="square" lIns="0" tIns="0" rIns="0" bIns="0" rtlCol="0">
              <a:prstTxWarp prst="textNoShape">
                <a:avLst/>
              </a:prstTxWarp>
              <a:noAutofit/>
            </a:bodyPr>
            <a:lstStyle/>
            <a:p>
              <a:endParaRPr lang="en-US"/>
            </a:p>
          </p:txBody>
        </p:sp>
        <p:sp>
          <p:nvSpPr>
            <p:cNvPr id="90" name="Graphic 24969">
              <a:extLst>
                <a:ext uri="{FF2B5EF4-FFF2-40B4-BE49-F238E27FC236}">
                  <a16:creationId xmlns:a16="http://schemas.microsoft.com/office/drawing/2014/main" id="{ACFBB168-37B8-D897-7D67-D38132E76ECD}"/>
                </a:ext>
              </a:extLst>
            </p:cNvPr>
            <p:cNvSpPr/>
            <p:nvPr/>
          </p:nvSpPr>
          <p:spPr>
            <a:xfrm>
              <a:off x="181114" y="69914"/>
              <a:ext cx="178435" cy="248285"/>
            </a:xfrm>
            <a:custGeom>
              <a:avLst/>
              <a:gdLst/>
              <a:ahLst/>
              <a:cxnLst/>
              <a:rect l="l" t="t" r="r" b="b"/>
              <a:pathLst>
                <a:path w="178435" h="248285">
                  <a:moveTo>
                    <a:pt x="177939" y="130797"/>
                  </a:moveTo>
                  <a:lnTo>
                    <a:pt x="177126" y="128333"/>
                  </a:lnTo>
                  <a:lnTo>
                    <a:pt x="88963" y="0"/>
                  </a:lnTo>
                  <a:lnTo>
                    <a:pt x="2197" y="126301"/>
                  </a:lnTo>
                  <a:lnTo>
                    <a:pt x="812" y="128333"/>
                  </a:lnTo>
                  <a:lnTo>
                    <a:pt x="0" y="130797"/>
                  </a:lnTo>
                  <a:lnTo>
                    <a:pt x="0" y="140474"/>
                  </a:lnTo>
                  <a:lnTo>
                    <a:pt x="5689" y="146164"/>
                  </a:lnTo>
                  <a:lnTo>
                    <a:pt x="14287" y="146164"/>
                  </a:lnTo>
                  <a:lnTo>
                    <a:pt x="15798" y="145872"/>
                  </a:lnTo>
                  <a:lnTo>
                    <a:pt x="55613" y="131343"/>
                  </a:lnTo>
                  <a:lnTo>
                    <a:pt x="55613" y="247840"/>
                  </a:lnTo>
                  <a:lnTo>
                    <a:pt x="122339" y="247840"/>
                  </a:lnTo>
                  <a:lnTo>
                    <a:pt x="122339" y="131343"/>
                  </a:lnTo>
                  <a:lnTo>
                    <a:pt x="162128" y="145872"/>
                  </a:lnTo>
                  <a:lnTo>
                    <a:pt x="163639" y="146164"/>
                  </a:lnTo>
                  <a:lnTo>
                    <a:pt x="172250" y="146164"/>
                  </a:lnTo>
                  <a:lnTo>
                    <a:pt x="177939" y="140474"/>
                  </a:lnTo>
                  <a:lnTo>
                    <a:pt x="177939" y="130797"/>
                  </a:lnTo>
                  <a:close/>
                </a:path>
              </a:pathLst>
            </a:custGeom>
            <a:solidFill>
              <a:srgbClr val="FFFFFF"/>
            </a:solidFill>
          </p:spPr>
          <p:txBody>
            <a:bodyPr wrap="square" lIns="0" tIns="0" rIns="0" bIns="0" rtlCol="0">
              <a:prstTxWarp prst="textNoShape">
                <a:avLst/>
              </a:prstTxWarp>
              <a:noAutofit/>
            </a:bodyPr>
            <a:lstStyle/>
            <a:p>
              <a:endParaRPr lang="en-US"/>
            </a:p>
          </p:txBody>
        </p:sp>
      </p:grpSp>
      <p:sp>
        <p:nvSpPr>
          <p:cNvPr id="116" name="TextBox 115">
            <a:extLst>
              <a:ext uri="{FF2B5EF4-FFF2-40B4-BE49-F238E27FC236}">
                <a16:creationId xmlns:a16="http://schemas.microsoft.com/office/drawing/2014/main" id="{31D9B903-D657-23A0-3C2F-D466B92C5CCF}"/>
              </a:ext>
            </a:extLst>
          </p:cNvPr>
          <p:cNvSpPr txBox="1"/>
          <p:nvPr/>
        </p:nvSpPr>
        <p:spPr>
          <a:xfrm>
            <a:off x="7023463" y="5935202"/>
            <a:ext cx="914341" cy="369332"/>
          </a:xfrm>
          <a:prstGeom prst="rect">
            <a:avLst/>
          </a:prstGeom>
          <a:noFill/>
        </p:spPr>
        <p:txBody>
          <a:bodyPr wrap="square" rtlCol="0">
            <a:spAutoFit/>
          </a:bodyPr>
          <a:lstStyle/>
          <a:p>
            <a:r>
              <a:rPr lang="en-US"/>
              <a:t>M6-3P</a:t>
            </a:r>
          </a:p>
        </p:txBody>
      </p:sp>
    </p:spTree>
    <p:extLst>
      <p:ext uri="{BB962C8B-B14F-4D97-AF65-F5344CB8AC3E}">
        <p14:creationId xmlns:p14="http://schemas.microsoft.com/office/powerpoint/2010/main" val="3728867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00FCC-7DA1-8B10-CEDA-12D9EE313DD6}"/>
              </a:ext>
            </a:extLst>
          </p:cNvPr>
          <p:cNvSpPr>
            <a:spLocks noGrp="1"/>
          </p:cNvSpPr>
          <p:nvPr>
            <p:ph type="title"/>
          </p:nvPr>
        </p:nvSpPr>
        <p:spPr/>
        <p:txBody>
          <a:bodyPr>
            <a:normAutofit/>
          </a:bodyPr>
          <a:lstStyle/>
          <a:p>
            <a:r>
              <a:rPr lang="en-US"/>
              <a:t>Section 2H.01 Scope</a:t>
            </a:r>
          </a:p>
        </p:txBody>
      </p:sp>
      <p:sp>
        <p:nvSpPr>
          <p:cNvPr id="4" name="Content Placeholder 3">
            <a:extLst>
              <a:ext uri="{FF2B5EF4-FFF2-40B4-BE49-F238E27FC236}">
                <a16:creationId xmlns:a16="http://schemas.microsoft.com/office/drawing/2014/main" id="{555E211C-228D-C22F-95BC-8D91D3EF1D5F}"/>
              </a:ext>
            </a:extLst>
          </p:cNvPr>
          <p:cNvSpPr>
            <a:spLocks noGrp="1"/>
          </p:cNvSpPr>
          <p:nvPr>
            <p:ph idx="1"/>
          </p:nvPr>
        </p:nvSpPr>
        <p:spPr>
          <a:xfrm>
            <a:off x="617621" y="1245704"/>
            <a:ext cx="11067560" cy="4723680"/>
          </a:xfrm>
        </p:spPr>
        <p:txBody>
          <a:bodyPr/>
          <a:lstStyle/>
          <a:p>
            <a:r>
              <a:rPr lang="en-US" dirty="0"/>
              <a:t>Adds Option allowing use of “Passengers Only </a:t>
            </a:r>
            <a:br>
              <a:rPr lang="en-US" dirty="0"/>
            </a:br>
            <a:r>
              <a:rPr lang="en-US" dirty="0"/>
              <a:t>Ferry Terminal” sign with a FERRY plaque</a:t>
            </a:r>
          </a:p>
          <a:p>
            <a:r>
              <a:rPr lang="en-US" dirty="0"/>
              <a:t>Adds Standard prohibiting promotional </a:t>
            </a:r>
            <a:br>
              <a:rPr lang="en-US" dirty="0"/>
            </a:br>
            <a:r>
              <a:rPr lang="en-US" dirty="0"/>
              <a:t>descriptive messages</a:t>
            </a:r>
          </a:p>
          <a:p>
            <a:r>
              <a:rPr lang="en-US" dirty="0"/>
              <a:t>Revises Standard clarifying exceptions to white legend with green background:</a:t>
            </a:r>
          </a:p>
          <a:p>
            <a:pPr lvl="1"/>
            <a:r>
              <a:rPr lang="en-US" dirty="0"/>
              <a:t>State Welcome signs</a:t>
            </a:r>
          </a:p>
          <a:p>
            <a:pPr lvl="1"/>
            <a:r>
              <a:rPr lang="en-US" dirty="0"/>
              <a:t>Acknowledgement signs</a:t>
            </a:r>
          </a:p>
          <a:p>
            <a:pPr lvl="1"/>
            <a:r>
              <a:rPr lang="en-US" dirty="0"/>
              <a:t>Alternative Fuels Corridor signs</a:t>
            </a:r>
          </a:p>
        </p:txBody>
      </p:sp>
      <p:grpSp>
        <p:nvGrpSpPr>
          <p:cNvPr id="10" name="Group 9" descr="A sign assembly composed of a square green sign with a white border and a symbol of a ferry carrying a person standing next to a bicycle on top and a horizontal rectangular green plaque with a white border and the word “FERRY” in white mounted below it.">
            <a:extLst>
              <a:ext uri="{FF2B5EF4-FFF2-40B4-BE49-F238E27FC236}">
                <a16:creationId xmlns:a16="http://schemas.microsoft.com/office/drawing/2014/main" id="{5E1F38D3-7E58-0260-31DE-BB46CFA2F077}"/>
              </a:ext>
            </a:extLst>
          </p:cNvPr>
          <p:cNvGrpSpPr/>
          <p:nvPr/>
        </p:nvGrpSpPr>
        <p:grpSpPr>
          <a:xfrm>
            <a:off x="8856917" y="1096839"/>
            <a:ext cx="1316610" cy="1821611"/>
            <a:chOff x="10586261" y="4062299"/>
            <a:chExt cx="1316610" cy="1821611"/>
          </a:xfrm>
        </p:grpSpPr>
        <p:pic>
          <p:nvPicPr>
            <p:cNvPr id="5" name="Picture 4" descr="A square green sign with a white border and a symbol of a right-facing ferry carrying a person standing next to a bicycle in white. ">
              <a:extLst>
                <a:ext uri="{FF2B5EF4-FFF2-40B4-BE49-F238E27FC236}">
                  <a16:creationId xmlns:a16="http://schemas.microsoft.com/office/drawing/2014/main" id="{983B2352-0774-10E4-966C-EAD0FB81A8C4}"/>
                </a:ext>
              </a:extLst>
            </p:cNvPr>
            <p:cNvPicPr>
              <a:picLocks noChangeAspect="1"/>
            </p:cNvPicPr>
            <p:nvPr/>
          </p:nvPicPr>
          <p:blipFill rotWithShape="1">
            <a:blip r:embed="rId3"/>
            <a:srcRect l="13827" t="29532" r="11128" b="31914"/>
            <a:stretch>
              <a:fillRect/>
            </a:stretch>
          </p:blipFill>
          <p:spPr>
            <a:xfrm>
              <a:off x="10586262" y="4062299"/>
              <a:ext cx="1316609" cy="1219200"/>
            </a:xfrm>
            <a:prstGeom prst="rect">
              <a:avLst/>
            </a:prstGeom>
          </p:spPr>
        </p:pic>
        <p:pic>
          <p:nvPicPr>
            <p:cNvPr id="8" name="Picture 7" descr="A horizontal rectangular green plaque with a white border and the word “FERRY” in white. It is shown mounted below an I3-10 sign.">
              <a:extLst>
                <a:ext uri="{FF2B5EF4-FFF2-40B4-BE49-F238E27FC236}">
                  <a16:creationId xmlns:a16="http://schemas.microsoft.com/office/drawing/2014/main" id="{F67B07A7-5EE9-5DC0-C97F-03DA9CABB86F}"/>
                </a:ext>
              </a:extLst>
            </p:cNvPr>
            <p:cNvPicPr>
              <a:picLocks noChangeAspect="1"/>
            </p:cNvPicPr>
            <p:nvPr/>
          </p:nvPicPr>
          <p:blipFill rotWithShape="1">
            <a:blip r:embed="rId3"/>
            <a:srcRect l="13932" t="67470" r="11023" b="13253"/>
            <a:stretch>
              <a:fillRect/>
            </a:stretch>
          </p:blipFill>
          <p:spPr>
            <a:xfrm>
              <a:off x="10586261" y="5274310"/>
              <a:ext cx="1316610" cy="609600"/>
            </a:xfrm>
            <a:prstGeom prst="rect">
              <a:avLst/>
            </a:prstGeom>
          </p:spPr>
        </p:pic>
      </p:grpSp>
      <p:sp>
        <p:nvSpPr>
          <p:cNvPr id="6" name="TextBox 5">
            <a:extLst>
              <a:ext uri="{FF2B5EF4-FFF2-40B4-BE49-F238E27FC236}">
                <a16:creationId xmlns:a16="http://schemas.microsoft.com/office/drawing/2014/main" id="{6100C2A5-24E4-E6C8-BED4-DF44D2A1F057}"/>
              </a:ext>
            </a:extLst>
          </p:cNvPr>
          <p:cNvSpPr txBox="1"/>
          <p:nvPr/>
        </p:nvSpPr>
        <p:spPr>
          <a:xfrm>
            <a:off x="10173527" y="1296045"/>
            <a:ext cx="1607348" cy="800219"/>
          </a:xfrm>
          <a:prstGeom prst="rect">
            <a:avLst/>
          </a:prstGeom>
          <a:noFill/>
        </p:spPr>
        <p:txBody>
          <a:bodyPr wrap="square" rtlCol="0">
            <a:spAutoFit/>
          </a:bodyPr>
          <a:lstStyle/>
          <a:p>
            <a:r>
              <a:rPr lang="en-US" dirty="0"/>
              <a:t>I3-10</a:t>
            </a:r>
          </a:p>
          <a:p>
            <a:r>
              <a:rPr lang="en-US" sz="1400" dirty="0"/>
              <a:t>Passengers Only</a:t>
            </a:r>
          </a:p>
          <a:p>
            <a:r>
              <a:rPr lang="en-US" sz="1400" dirty="0"/>
              <a:t>Ferry Terminal</a:t>
            </a:r>
          </a:p>
        </p:txBody>
      </p:sp>
      <p:sp>
        <p:nvSpPr>
          <p:cNvPr id="7" name="TextBox 6">
            <a:extLst>
              <a:ext uri="{FF2B5EF4-FFF2-40B4-BE49-F238E27FC236}">
                <a16:creationId xmlns:a16="http://schemas.microsoft.com/office/drawing/2014/main" id="{E394034C-3571-27DD-41F4-F775F15221E3}"/>
              </a:ext>
            </a:extLst>
          </p:cNvPr>
          <p:cNvSpPr txBox="1"/>
          <p:nvPr/>
        </p:nvSpPr>
        <p:spPr>
          <a:xfrm>
            <a:off x="10173525" y="2416147"/>
            <a:ext cx="1607349" cy="369332"/>
          </a:xfrm>
          <a:prstGeom prst="rect">
            <a:avLst/>
          </a:prstGeom>
          <a:noFill/>
        </p:spPr>
        <p:txBody>
          <a:bodyPr wrap="square" rtlCol="0">
            <a:spAutoFit/>
          </a:bodyPr>
          <a:lstStyle/>
          <a:p>
            <a:r>
              <a:rPr lang="en-US" dirty="0"/>
              <a:t>I3-10P</a:t>
            </a:r>
          </a:p>
        </p:txBody>
      </p:sp>
    </p:spTree>
    <p:extLst>
      <p:ext uri="{BB962C8B-B14F-4D97-AF65-F5344CB8AC3E}">
        <p14:creationId xmlns:p14="http://schemas.microsoft.com/office/powerpoint/2010/main" val="2393564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FC8F1-E7E2-85A5-05AB-4A763CB8B45A}"/>
              </a:ext>
            </a:extLst>
          </p:cNvPr>
          <p:cNvSpPr>
            <a:spLocks noGrp="1"/>
          </p:cNvSpPr>
          <p:nvPr>
            <p:ph type="title"/>
          </p:nvPr>
        </p:nvSpPr>
        <p:spPr/>
        <p:txBody>
          <a:bodyPr>
            <a:normAutofit/>
          </a:bodyPr>
          <a:lstStyle/>
          <a:p>
            <a:r>
              <a:rPr lang="en-US"/>
              <a:t>Section 2H.02 Sizes of General Information Signs</a:t>
            </a:r>
          </a:p>
        </p:txBody>
      </p:sp>
      <p:sp>
        <p:nvSpPr>
          <p:cNvPr id="4" name="Content Placeholder 3">
            <a:extLst>
              <a:ext uri="{FF2B5EF4-FFF2-40B4-BE49-F238E27FC236}">
                <a16:creationId xmlns:a16="http://schemas.microsoft.com/office/drawing/2014/main" id="{78560C8D-7242-4F4C-AC5E-9DE215E1FE18}"/>
              </a:ext>
            </a:extLst>
          </p:cNvPr>
          <p:cNvSpPr>
            <a:spLocks noGrp="1"/>
          </p:cNvSpPr>
          <p:nvPr>
            <p:ph idx="1"/>
          </p:nvPr>
        </p:nvSpPr>
        <p:spPr/>
        <p:txBody>
          <a:bodyPr/>
          <a:lstStyle/>
          <a:p>
            <a:r>
              <a:rPr lang="en-US" dirty="0"/>
              <a:t>Revises Option to add exception that larger sizes may not be used if a maximum allowable size is specified</a:t>
            </a:r>
          </a:p>
        </p:txBody>
      </p:sp>
    </p:spTree>
    <p:extLst>
      <p:ext uri="{BB962C8B-B14F-4D97-AF65-F5344CB8AC3E}">
        <p14:creationId xmlns:p14="http://schemas.microsoft.com/office/powerpoint/2010/main" val="1159279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5D8C0-84EE-9B95-2755-ECCBA9EAE80F}"/>
              </a:ext>
            </a:extLst>
          </p:cNvPr>
          <p:cNvSpPr>
            <a:spLocks noGrp="1"/>
          </p:cNvSpPr>
          <p:nvPr>
            <p:ph type="title"/>
          </p:nvPr>
        </p:nvSpPr>
        <p:spPr/>
        <p:txBody>
          <a:bodyPr>
            <a:normAutofit/>
          </a:bodyPr>
          <a:lstStyle/>
          <a:p>
            <a:r>
              <a:rPr lang="en-US"/>
              <a:t>Section 2H.03 Airport Signs</a:t>
            </a:r>
          </a:p>
        </p:txBody>
      </p:sp>
      <p:sp>
        <p:nvSpPr>
          <p:cNvPr id="4" name="Content Placeholder 3">
            <a:extLst>
              <a:ext uri="{FF2B5EF4-FFF2-40B4-BE49-F238E27FC236}">
                <a16:creationId xmlns:a16="http://schemas.microsoft.com/office/drawing/2014/main" id="{23C81A3D-F589-7132-61B2-64DDCFB8487F}"/>
              </a:ext>
            </a:extLst>
          </p:cNvPr>
          <p:cNvSpPr>
            <a:spLocks noGrp="1"/>
          </p:cNvSpPr>
          <p:nvPr>
            <p:ph idx="1"/>
          </p:nvPr>
        </p:nvSpPr>
        <p:spPr/>
        <p:txBody>
          <a:bodyPr/>
          <a:lstStyle/>
          <a:p>
            <a:r>
              <a:rPr lang="en-US" dirty="0"/>
              <a:t>Adds Standard prohibiting graphical representation of the specific airport in place of the specific airport name on guide signs</a:t>
            </a:r>
          </a:p>
          <a:p>
            <a:r>
              <a:rPr lang="en-US" dirty="0"/>
              <a:t>Changes Standard to Guidance regarding trailblazer signs prior to airport guide signs</a:t>
            </a:r>
          </a:p>
        </p:txBody>
      </p:sp>
    </p:spTree>
    <p:extLst>
      <p:ext uri="{BB962C8B-B14F-4D97-AF65-F5344CB8AC3E}">
        <p14:creationId xmlns:p14="http://schemas.microsoft.com/office/powerpoint/2010/main" val="1735174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D57A7-040B-7F1B-5C46-8CE9D21E7D74}"/>
              </a:ext>
            </a:extLst>
          </p:cNvPr>
          <p:cNvSpPr>
            <a:spLocks noGrp="1"/>
          </p:cNvSpPr>
          <p:nvPr>
            <p:ph type="title"/>
          </p:nvPr>
        </p:nvSpPr>
        <p:spPr/>
        <p:txBody>
          <a:bodyPr>
            <a:normAutofit/>
          </a:bodyPr>
          <a:lstStyle/>
          <a:p>
            <a:r>
              <a:rPr lang="en-US"/>
              <a:t>Section 2H.04 Traffic Signal Speed Sign (I1-1)</a:t>
            </a:r>
          </a:p>
        </p:txBody>
      </p:sp>
      <p:sp>
        <p:nvSpPr>
          <p:cNvPr id="4" name="Content Placeholder 3">
            <a:extLst>
              <a:ext uri="{FF2B5EF4-FFF2-40B4-BE49-F238E27FC236}">
                <a16:creationId xmlns:a16="http://schemas.microsoft.com/office/drawing/2014/main" id="{FA1F2FD4-0886-730D-64EE-C79C95530EA3}"/>
              </a:ext>
            </a:extLst>
          </p:cNvPr>
          <p:cNvSpPr>
            <a:spLocks noGrp="1"/>
          </p:cNvSpPr>
          <p:nvPr>
            <p:ph idx="1"/>
          </p:nvPr>
        </p:nvSpPr>
        <p:spPr/>
        <p:txBody>
          <a:bodyPr/>
          <a:lstStyle/>
          <a:p>
            <a:r>
              <a:rPr lang="en-US" dirty="0"/>
              <a:t>Adds Standard indicating an electronic-display changeable section of the traffic signal speed sign shall be a white legend on a black opaque or green background</a:t>
            </a:r>
          </a:p>
          <a:p>
            <a:r>
              <a:rPr lang="en-US" dirty="0"/>
              <a:t>Removes Standard regarding the minimum sign size as the information is in Table 2H-1</a:t>
            </a:r>
          </a:p>
        </p:txBody>
      </p:sp>
      <p:pic>
        <p:nvPicPr>
          <p:cNvPr id="6" name="Picture 5" descr="A vertical rectangular green sign with a white border and the words &quot;SIGNALS SET FOR 25 MPH&quot; in white on four lines, with &quot;25&quot; in large numerals.">
            <a:extLst>
              <a:ext uri="{FF2B5EF4-FFF2-40B4-BE49-F238E27FC236}">
                <a16:creationId xmlns:a16="http://schemas.microsoft.com/office/drawing/2014/main" id="{F57FD672-7520-2A38-7B3C-BA8567E4D13F}"/>
              </a:ext>
            </a:extLst>
          </p:cNvPr>
          <p:cNvPicPr>
            <a:picLocks noChangeAspect="1"/>
          </p:cNvPicPr>
          <p:nvPr/>
        </p:nvPicPr>
        <p:blipFill rotWithShape="1">
          <a:blip r:embed="rId3"/>
          <a:srcRect b="15552"/>
          <a:stretch/>
        </p:blipFill>
        <p:spPr>
          <a:xfrm>
            <a:off x="5433101" y="3668694"/>
            <a:ext cx="1338497" cy="1930974"/>
          </a:xfrm>
          <a:prstGeom prst="rect">
            <a:avLst/>
          </a:prstGeom>
        </p:spPr>
      </p:pic>
      <p:sp>
        <p:nvSpPr>
          <p:cNvPr id="7" name="TextBox 6">
            <a:extLst>
              <a:ext uri="{FF2B5EF4-FFF2-40B4-BE49-F238E27FC236}">
                <a16:creationId xmlns:a16="http://schemas.microsoft.com/office/drawing/2014/main" id="{44875BE8-C300-6F65-0B66-BD34D64D0072}"/>
              </a:ext>
            </a:extLst>
          </p:cNvPr>
          <p:cNvSpPr txBox="1"/>
          <p:nvPr/>
        </p:nvSpPr>
        <p:spPr>
          <a:xfrm>
            <a:off x="5470197" y="5611812"/>
            <a:ext cx="1251605" cy="369332"/>
          </a:xfrm>
          <a:prstGeom prst="rect">
            <a:avLst/>
          </a:prstGeom>
          <a:noFill/>
        </p:spPr>
        <p:txBody>
          <a:bodyPr wrap="square" rtlCol="0">
            <a:spAutoFit/>
          </a:bodyPr>
          <a:lstStyle/>
          <a:p>
            <a:pPr algn="ctr"/>
            <a:r>
              <a:rPr lang="en-US" dirty="0"/>
              <a:t>I1-1</a:t>
            </a:r>
          </a:p>
        </p:txBody>
      </p:sp>
    </p:spTree>
    <p:extLst>
      <p:ext uri="{BB962C8B-B14F-4D97-AF65-F5344CB8AC3E}">
        <p14:creationId xmlns:p14="http://schemas.microsoft.com/office/powerpoint/2010/main" val="216128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0671AD-9624-435E-BDE0-588B9D4BBD02}">
  <ds:schemaRefs>
    <ds:schemaRef ds:uri="http://schemas.microsoft.com/office/2006/documentManagement/types"/>
    <ds:schemaRef ds:uri="http://purl.org/dc/dcmitype/"/>
    <ds:schemaRef ds:uri="http://www.w3.org/XML/1998/namespace"/>
    <ds:schemaRef ds:uri="http://purl.org/dc/elements/1.1/"/>
    <ds:schemaRef ds:uri="http://schemas.openxmlformats.org/package/2006/metadata/core-properties"/>
    <ds:schemaRef ds:uri="http://purl.org/dc/terms/"/>
    <ds:schemaRef ds:uri="63d9b7c8-1859-477b-b1c9-96d4ea93e1f2"/>
    <ds:schemaRef ds:uri="http://schemas.microsoft.com/office/infopath/2007/PartnerControls"/>
    <ds:schemaRef ds:uri="d9bd7c4f-de10-4ba4-a8ff-396798a1ad9c"/>
    <ds:schemaRef ds:uri="http://schemas.microsoft.com/office/2006/metadata/properties"/>
  </ds:schemaRefs>
</ds:datastoreItem>
</file>

<file path=customXml/itemProps2.xml><?xml version="1.0" encoding="utf-8"?>
<ds:datastoreItem xmlns:ds="http://schemas.openxmlformats.org/officeDocument/2006/customXml" ds:itemID="{0561A244-F3B6-4B3B-945C-3075E85AAD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C5D99D-4C26-4E91-A831-B477180D45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FHWA_MUTCD_TEMPLATE_061324</Template>
  <TotalTime>200</TotalTime>
  <Words>4276</Words>
  <Application>Microsoft Office PowerPoint</Application>
  <PresentationFormat>Widescreen</PresentationFormat>
  <Paragraphs>390</Paragraphs>
  <Slides>32</Slides>
  <Notes>32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32</vt:i4>
      </vt:variant>
    </vt:vector>
  </HeadingPairs>
  <TitlesOfParts>
    <vt:vector size="43" baseType="lpstr">
      <vt:lpstr>Courier New</vt:lpstr>
      <vt:lpstr>FHWA Series F2001</vt:lpstr>
      <vt:lpstr>Century Gothic</vt:lpstr>
      <vt:lpstr>Arial</vt:lpstr>
      <vt:lpstr>Wingdings 3</vt:lpstr>
      <vt:lpstr>Webdings</vt:lpstr>
      <vt:lpstr>FHWA Series D2001</vt:lpstr>
      <vt:lpstr>Wingdings</vt:lpstr>
      <vt:lpstr>MUTCD Titles</vt:lpstr>
      <vt:lpstr>MUTCD Content</vt:lpstr>
      <vt:lpstr>1_MUTCD Titles</vt:lpstr>
      <vt:lpstr>Manual on Uniform Traffic Control Devices for Streets and Highways An Overview of Changes  in the 11th Edition </vt:lpstr>
      <vt:lpstr>Disclaimers</vt:lpstr>
      <vt:lpstr>Overview of Changes in Chapters 2H and 2I</vt:lpstr>
      <vt:lpstr>Chapter 2H General Information Signs</vt:lpstr>
      <vt:lpstr>General Information Signs</vt:lpstr>
      <vt:lpstr>Section 2H.01 Scope</vt:lpstr>
      <vt:lpstr>Section 2H.02 Sizes of General Information Signs</vt:lpstr>
      <vt:lpstr>Section 2H.03 Airport Signs</vt:lpstr>
      <vt:lpstr>Section 2H.04 Traffic Signal Speed Sign (I1-1)</vt:lpstr>
      <vt:lpstr>Section 2H.05 Jurisdictional Boundary Signs (I2-1) and Section 2H.07 State Welcome Signs</vt:lpstr>
      <vt:lpstr>Section 2H.06 Geographical Feature Signs (I2-2)</vt:lpstr>
      <vt:lpstr>Section 2H.08 Future Interstate Corridor Signs  (I2-4 and I2-4a)</vt:lpstr>
      <vt:lpstr>Section 2H.09 Project Information Sign (I2-5)</vt:lpstr>
      <vt:lpstr>Section 2H.10 Grade-Separated Roadway Identification Signs (I2-3 and I2-3a)</vt:lpstr>
      <vt:lpstr>Section 2H.11 Reference Location Signs (D10-1 through D10-3) and Intermediate Reference Location Signs (D10-1a through D10-3a)</vt:lpstr>
      <vt:lpstr>Section 2H.12 Enhanced Reference Location Signs (D10-4) and Intermediate Enhanced Reference Location Signs (D10-5)</vt:lpstr>
      <vt:lpstr>Section 2H.13 Acknowledgment Signs and Plaques (I20 Series) (1 of 2)</vt:lpstr>
      <vt:lpstr>Section 2H.13 Acknowledgment Signs and Plaques (I20 Series) (2 of 2)</vt:lpstr>
      <vt:lpstr>Section 2H.14 Alternative Fuels Corridor Sign  (D9-19) (1 of 2)</vt:lpstr>
      <vt:lpstr>Section 2H.14 Alternative Fuels Corridor Sign  (D9-19) (2 of 2)</vt:lpstr>
      <vt:lpstr>Chapter 2I General Service Signs</vt:lpstr>
      <vt:lpstr>Section 2I.02 General Service Signs for Conventional Roads</vt:lpstr>
      <vt:lpstr>Section 2I.03 General Service Signs for Freeways and Expressways (1 of 2)</vt:lpstr>
      <vt:lpstr>Section 2I.03 General Service Signs for Freeways and Expressways (2 of 2)</vt:lpstr>
      <vt:lpstr>Section 2I.04 Interstate Oasis Signing (D5-12 Series)</vt:lpstr>
      <vt:lpstr>Section 2I.08 Tourist Information and Welcome Center Signs (D5-7 Series and D5-8)</vt:lpstr>
      <vt:lpstr>Section 2I.09 Radio Information Signing  (D12-1 Series)</vt:lpstr>
      <vt:lpstr>New Sections</vt:lpstr>
      <vt:lpstr>Section 2I.12 TRAVEL INFO CALL 511 Signs  (D12-5 and D12-5a)</vt:lpstr>
      <vt:lpstr>Section 2I.14 Carpool and Ridesharing Signing  (D12-2)</vt:lpstr>
      <vt:lpstr>Section 2I.15 Signing for Truck Parking Availability  (D9-16b through D9-16e)</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Chapters 2H-2I</dc:title>
  <dc:creator>FHWA</dc:creator>
  <cp:keywords>MUTCD; Changes; 11th Edition; Chapters 2H-2I</cp:keywords>
  <cp:lastModifiedBy>Guy, Erica (US)</cp:lastModifiedBy>
  <cp:revision>63</cp:revision>
  <cp:lastPrinted>2024-05-07T19:59:02Z</cp:lastPrinted>
  <dcterms:created xsi:type="dcterms:W3CDTF">2024-06-20T21:11:58Z</dcterms:created>
  <dcterms:modified xsi:type="dcterms:W3CDTF">2026-07-24T07:44:29Z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