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345" r:id="rId4"/>
    <p:sldMasterId id="2147484367" r:id="rId5"/>
    <p:sldMasterId id="2147484388" r:id="rId6"/>
  </p:sldMasterIdLst>
  <p:notesMasterIdLst>
    <p:notesMasterId r:id="rId24"/>
  </p:notesMasterIdLst>
  <p:handoutMasterIdLst>
    <p:handoutMasterId r:id="rId25"/>
  </p:handoutMasterIdLst>
  <p:sldIdLst>
    <p:sldId id="1436" r:id="rId7"/>
    <p:sldId id="1437" r:id="rId8"/>
    <p:sldId id="1421" r:id="rId9"/>
    <p:sldId id="1372" r:id="rId10"/>
    <p:sldId id="1424" r:id="rId11"/>
    <p:sldId id="1318" r:id="rId12"/>
    <p:sldId id="1381" r:id="rId13"/>
    <p:sldId id="1425" r:id="rId14"/>
    <p:sldId id="1426" r:id="rId15"/>
    <p:sldId id="1430" r:id="rId16"/>
    <p:sldId id="1433" r:id="rId17"/>
    <p:sldId id="1427" r:id="rId18"/>
    <p:sldId id="1431" r:id="rId19"/>
    <p:sldId id="1428" r:id="rId20"/>
    <p:sldId id="1429" r:id="rId21"/>
    <p:sldId id="1432" r:id="rId22"/>
    <p:sldId id="915" r:id="rId23"/>
  </p:sldIdLst>
  <p:sldSz cx="12192000" cy="6858000"/>
  <p:notesSz cx="7010400" cy="9296400"/>
  <p:embeddedFontLst>
    <p:embeddedFont>
      <p:font typeface="Century Gothic" panose="020B0502020202020204" pitchFamily="34" charset="0"/>
      <p:regular r:id="rId26"/>
      <p:bold r:id="rId27"/>
      <p:italic r:id="rId28"/>
      <p:boldItalic r:id="rId29"/>
    </p:embeddedFont>
    <p:embeddedFont>
      <p:font typeface="FHWA Series D2001" panose="020B0604000000020003" charset="0"/>
      <p:regular r:id="rId30"/>
    </p:embeddedFont>
    <p:embeddedFont>
      <p:font typeface="FHWA Series F2001" panose="020B0807000000020003" charset="0"/>
      <p:regular r:id="rId31"/>
    </p:embeddedFont>
    <p:embeddedFont>
      <p:font typeface="Helvetica" panose="020B0604020202020204" pitchFamily="34" charset="0"/>
      <p:regular r:id="rId32"/>
      <p:bold r:id="rId33"/>
      <p:italic r:id="rId34"/>
      <p:boldItalic r:id="rId35"/>
    </p:embeddedFont>
    <p:embeddedFont>
      <p:font typeface="Webdings" panose="05030102010509060703" pitchFamily="18" charset="2"/>
      <p:regular r:id="rId36"/>
    </p:embeddedFont>
    <p:embeddedFont>
      <p:font typeface="Wingdings 3" panose="05040102010807070707" pitchFamily="18" charset="2"/>
      <p:regular r:id="rId37"/>
    </p:embeddedFont>
  </p:embeddedFont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193A02-9E93-B36A-09BE-88523B5D1BF1}" name="Giffin, Geoff" initials="GG" userId="S::Geoff.Giffin@kimley-horn.com::2dc0725f-80bf-4d6d-b186-2b3052f458a7" providerId="AD"/>
  <p188:author id="{2FAF2908-6280-5D7E-ED0E-81A8F1941316}" name="Guy, Erica (US)" initials="EG" userId="S::guye@battelle.org::1fe87976-b765-4ae8-b0d1-d999fb95f92b" providerId="AD"/>
  <p188:author id="{0D20B209-F690-4890-4B09-9B51D910E629}" name="Jeff Ryder" initials="JR" userId="S::Jeff.ryder@schatzpublishing.com::a10e4073-7358-4d0c-b0a8-145a1a318fd9" providerId="AD"/>
  <p188:author id="{653EA02F-CD48-820B-0F46-988EBF646EA0}" name="Calawa, Martin (FHWA)" initials="C(" userId="S::martin.calawa@ad.dot.gov::30bfc8ff-6a4b-4d35-9ccd-92ea3f1382e0" providerId="AD"/>
  <p188:author id="{4BB55038-A9A9-D922-EB29-35022A1DA5DD}" name="Smiarowski, Mary Rose" initials="SMR" userId="S::MaryRose.Smiarowski@kimley-horn.com::523ec31d-d6a5-439b-af53-68eb9d8e9923" providerId="AD"/>
  <p188:author id="{086C404F-6B7C-EDFC-A517-82A26DB42BCD}" name="Sylvester, Kevin (FHWA)" initials="SK(" userId="S::Kevin.Sylvester@ad.dot.gov::2424e4a3-4b75-4b1d-93b0-f4d0edd5c2df" providerId="AD"/>
  <p188:author id="{28207B50-F66F-AD0D-B74D-5D470E8544C4}" name="Thomas, Duane (FHWA)" initials="TD(" userId="S::Duane.Thomas@ad.dot.gov::232b8549-e4a9-4991-be9d-5d76746619c0" providerId="AD"/>
  <p188:author id="{B55D536C-3E7D-A7B7-9BEF-81B6EE9117C9}" name="Thomas, Duane (FHWA)" initials="T(" userId="S::duane.thomas@ad.dot.gov::232b8549-e4a9-4991-be9d-5d76746619c0" providerId="AD"/>
  <p188:author id="{68FD706D-6BAD-C464-51B5-E0324C925DF0}" name="Jeff Ryder" initials="JR" userId="S::jeff.ryder@schatzpublishing.com::a10e4073-7358-4d0c-b0a8-145a1a318fd9" providerId="AD"/>
  <p188:author id="{A6032974-67F0-B240-313E-22677DA03C60}" name="Falk, Kathy" initials="FK" userId="S::kathy.falk@kimley-horn.com::de57631f-aa4a-4fbd-94dd-5941735f97f7" providerId="AD"/>
  <p188:author id="{D1959A7E-24D6-3082-7BF6-76DC2549FA78}" name="Whitfield, Toni (FHWA)" initials="WT(" userId="S::toni.whitfield@ad.dot.gov::cc3d89a7-600c-457c-917c-da0811ec7de5" providerId="AD"/>
  <p188:author id="{D0D4B893-B96C-83A7-C889-B4793D653A4F}" name="Scott Wainwright" initials="SW" userId="9c589e109f32579e" providerId="Windows Live"/>
  <p188:author id="{B73DE7A5-676C-B3D8-9BB4-54FE8659B5D6}" name="Wallace, Hannah" initials="WH" userId="S::Hannah.Wallace@kimley-horn.com::0d3d84be-23bd-44f5-a91d-834b0d2bd079" providerId="AD"/>
  <p188:author id="{45C4E9CE-EE90-3F5F-5A32-87D2E249C79A}" name="Calawa, Martin (FHWA)" initials="MDC" userId="Calawa, Martin (FHWA)" providerId="None"/>
  <p188:author id="{D106B3CF-6BE1-BF0D-5445-CCCFAE3C137C}" name="Walsh, Christine CTR (FHWA)" initials="WCC(" userId="S::christine.walsh.ctr@ad.dot.gov::cd67b5f8-8590-487a-a187-4bee2d06cc98" providerId="AD"/>
  <p188:author id="{9AC1E2E8-FE54-9804-D87F-527DF9D1AD8F}" name="An, Ellie (FHWA)" initials="AE(" userId="S::ellie.an@ad.dot.gov::9bc64a76-9142-4434-8a38-2d9013caa34f" providerId="AD"/>
  <p188:author id="{EAF963EF-4835-1165-ECD0-12EE550CFDD5}" name="Sylvester, Kevin (FHWA)" initials="KJS" userId="Sylvester, Kevin (FHWA)" providerId="None"/>
  <p188:author id="{63EA32F4-61C7-0A27-FD0B-1C41E0C0E2F7}" name="Falk, Kathy" initials="KF" userId="S::Kathy.Falk@kimley-horn.com::de57631f-aa4a-4fbd-94dd-5941735f97f7" providerId="AD"/>
  <p188:author id="{D9EB1CF7-12C7-554C-228C-736E0302B271}" name="Winne, William (FHWA)" initials="WW(" userId="S::william.winne@ad.dot.gov::6962cf65-3d7f-4147-9614-45f539568b6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ylvester, Kevin (FHWA)" initials="SK(" lastIdx="1" clrIdx="0">
    <p:extLst>
      <p:ext uri="{19B8F6BF-5375-455C-9EA6-DF929625EA0E}">
        <p15:presenceInfo xmlns:p15="http://schemas.microsoft.com/office/powerpoint/2012/main" userId="S-1-5-21-982035342-1880134254-310265210-937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000099"/>
    <a:srgbClr val="1E1853"/>
    <a:srgbClr val="CCFFCC"/>
    <a:srgbClr val="CCECFF"/>
    <a:srgbClr val="009900"/>
    <a:srgbClr val="0000E2"/>
    <a:srgbClr val="CC00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01A810-0A24-43E4-9DD9-BB2B0064734F}" v="7" dt="2026-07-24T07:42:35.8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5623" autoAdjust="0"/>
  </p:normalViewPr>
  <p:slideViewPr>
    <p:cSldViewPr snapToGrid="0">
      <p:cViewPr varScale="1">
        <p:scale>
          <a:sx n="49" d="100"/>
          <a:sy n="49" d="100"/>
        </p:scale>
        <p:origin x="348"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font" Target="fonts/font1.fntdata"/><Relationship Id="rId39" Type="http://schemas.openxmlformats.org/officeDocument/2006/relationships/presProps" Target="presProps.xml"/><Relationship Id="rId21" Type="http://schemas.openxmlformats.org/officeDocument/2006/relationships/slide" Target="slides/slide15.xml"/><Relationship Id="rId34" Type="http://schemas.openxmlformats.org/officeDocument/2006/relationships/font" Target="fonts/font9.fntdata"/><Relationship Id="rId42"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font" Target="fonts/font6.fntdata"/><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microsoft.com/office/2016/11/relationships/changesInfo" Target="changesInfos/changesInfo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handoutMaster" Target="handoutMasters/handoutMaster1.xml"/><Relationship Id="rId33" Type="http://schemas.openxmlformats.org/officeDocument/2006/relationships/font" Target="fonts/font8.fntdata"/><Relationship Id="rId38" Type="http://schemas.openxmlformats.org/officeDocument/2006/relationships/commentAuthors" Target="commentAuthors.xml"/><Relationship Id="rId20" Type="http://schemas.openxmlformats.org/officeDocument/2006/relationships/slide" Target="slides/slide14.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y, Erica (US)" userId="1fe87976-b765-4ae8-b0d1-d999fb95f92b" providerId="ADAL" clId="{C16E00C5-FDD2-4D94-9E8B-3436556C05AB}"/>
    <pc:docChg chg="addSld delSld modSld delMainMaster modMainMaster">
      <pc:chgData name="Guy, Erica (US)" userId="1fe87976-b765-4ae8-b0d1-d999fb95f92b" providerId="ADAL" clId="{C16E00C5-FDD2-4D94-9E8B-3436556C05AB}" dt="2026-07-22T17:45:45.584" v="26" actId="962"/>
      <pc:docMkLst>
        <pc:docMk/>
      </pc:docMkLst>
      <pc:sldChg chg="modSp mod">
        <pc:chgData name="Guy, Erica (US)" userId="1fe87976-b765-4ae8-b0d1-d999fb95f92b" providerId="ADAL" clId="{C16E00C5-FDD2-4D94-9E8B-3436556C05AB}" dt="2026-07-22T17:45:45.584" v="26" actId="962"/>
        <pc:sldMkLst>
          <pc:docMk/>
          <pc:sldMk cId="3573914051" sldId="915"/>
        </pc:sldMkLst>
        <pc:picChg chg="mod">
          <ac:chgData name="Guy, Erica (US)" userId="1fe87976-b765-4ae8-b0d1-d999fb95f92b" providerId="ADAL" clId="{C16E00C5-FDD2-4D94-9E8B-3436556C05AB}" dt="2026-07-22T17:45:45.584" v="26" actId="962"/>
          <ac:picMkLst>
            <pc:docMk/>
            <pc:sldMk cId="3573914051" sldId="915"/>
            <ac:picMk id="5" creationId="{7CD49B64-CDE7-B1E0-F19F-D08462DCE392}"/>
          </ac:picMkLst>
        </pc:picChg>
      </pc:sldChg>
      <pc:sldChg chg="modSp add mod modNotesTx">
        <pc:chgData name="Guy, Erica (US)" userId="1fe87976-b765-4ae8-b0d1-d999fb95f92b" providerId="ADAL" clId="{C16E00C5-FDD2-4D94-9E8B-3436556C05AB}" dt="2026-07-22T16:56:12.036" v="14" actId="20577"/>
        <pc:sldMkLst>
          <pc:docMk/>
          <pc:sldMk cId="685918098" sldId="1421"/>
        </pc:sldMkLst>
        <pc:spChg chg="mod">
          <ac:chgData name="Guy, Erica (US)" userId="1fe87976-b765-4ae8-b0d1-d999fb95f92b" providerId="ADAL" clId="{C16E00C5-FDD2-4D94-9E8B-3436556C05AB}" dt="2026-07-22T16:56:07.701" v="12" actId="20577"/>
          <ac:spMkLst>
            <pc:docMk/>
            <pc:sldMk cId="685918098" sldId="1421"/>
            <ac:spMk id="2" creationId="{4F730717-FEFC-5AED-FFB2-F109C5CB7972}"/>
          </ac:spMkLst>
        </pc:spChg>
        <pc:spChg chg="mod">
          <ac:chgData name="Guy, Erica (US)" userId="1fe87976-b765-4ae8-b0d1-d999fb95f92b" providerId="ADAL" clId="{C16E00C5-FDD2-4D94-9E8B-3436556C05AB}" dt="2026-07-22T16:55:57.834" v="8" actId="20577"/>
          <ac:spMkLst>
            <pc:docMk/>
            <pc:sldMk cId="685918098" sldId="1421"/>
            <ac:spMk id="4" creationId="{EB14DC48-0E49-834B-41D0-16B81F1B4817}"/>
          </ac:spMkLst>
        </pc:spChg>
        <pc:spChg chg="mod">
          <ac:chgData name="Guy, Erica (US)" userId="1fe87976-b765-4ae8-b0d1-d999fb95f92b" providerId="ADAL" clId="{C16E00C5-FDD2-4D94-9E8B-3436556C05AB}" dt="2026-07-22T16:56:03.225" v="10" actId="20577"/>
          <ac:spMkLst>
            <pc:docMk/>
            <pc:sldMk cId="685918098" sldId="1421"/>
            <ac:spMk id="27" creationId="{13C9591B-121B-4CA6-CCC5-62B9C6C41731}"/>
          </ac:spMkLst>
        </pc:spChg>
      </pc:sldChg>
      <pc:sldChg chg="modSp mod">
        <pc:chgData name="Guy, Erica (US)" userId="1fe87976-b765-4ae8-b0d1-d999fb95f92b" providerId="ADAL" clId="{C16E00C5-FDD2-4D94-9E8B-3436556C05AB}" dt="2026-07-22T17:35:47.095" v="20" actId="962"/>
        <pc:sldMkLst>
          <pc:docMk/>
          <pc:sldMk cId="4105399628" sldId="1430"/>
        </pc:sldMkLst>
        <pc:picChg chg="mod">
          <ac:chgData name="Guy, Erica (US)" userId="1fe87976-b765-4ae8-b0d1-d999fb95f92b" providerId="ADAL" clId="{C16E00C5-FDD2-4D94-9E8B-3436556C05AB}" dt="2026-07-22T17:35:47.095" v="20" actId="962"/>
          <ac:picMkLst>
            <pc:docMk/>
            <pc:sldMk cId="4105399628" sldId="1430"/>
            <ac:picMk id="9" creationId="{73BBC417-A2C9-B63D-F77D-1766163514BB}"/>
          </ac:picMkLst>
        </pc:picChg>
      </pc:sldChg>
      <pc:sldChg chg="modSp mod">
        <pc:chgData name="Guy, Erica (US)" userId="1fe87976-b765-4ae8-b0d1-d999fb95f92b" providerId="ADAL" clId="{C16E00C5-FDD2-4D94-9E8B-3436556C05AB}" dt="2026-07-22T17:45:31.771" v="25"/>
        <pc:sldMkLst>
          <pc:docMk/>
          <pc:sldMk cId="1651467860" sldId="1431"/>
        </pc:sldMkLst>
        <pc:spChg chg="ord">
          <ac:chgData name="Guy, Erica (US)" userId="1fe87976-b765-4ae8-b0d1-d999fb95f92b" providerId="ADAL" clId="{C16E00C5-FDD2-4D94-9E8B-3436556C05AB}" dt="2026-07-22T17:45:31.771" v="25"/>
          <ac:spMkLst>
            <pc:docMk/>
            <pc:sldMk cId="1651467860" sldId="1431"/>
            <ac:spMk id="3" creationId="{2B710119-9D52-7F34-D127-7BFFDB1D3E20}"/>
          </ac:spMkLst>
        </pc:spChg>
        <pc:picChg chg="mod">
          <ac:chgData name="Guy, Erica (US)" userId="1fe87976-b765-4ae8-b0d1-d999fb95f92b" providerId="ADAL" clId="{C16E00C5-FDD2-4D94-9E8B-3436556C05AB}" dt="2026-07-22T17:45:29.312" v="24" actId="962"/>
          <ac:picMkLst>
            <pc:docMk/>
            <pc:sldMk cId="1651467860" sldId="1431"/>
            <ac:picMk id="8" creationId="{EAE1A764-4615-BB99-580C-B02DDD3CA470}"/>
          </ac:picMkLst>
        </pc:picChg>
      </pc:sldChg>
      <pc:sldChg chg="modSp mod">
        <pc:chgData name="Guy, Erica (US)" userId="1fe87976-b765-4ae8-b0d1-d999fb95f92b" providerId="ADAL" clId="{C16E00C5-FDD2-4D94-9E8B-3436556C05AB}" dt="2026-07-22T17:37:44.152" v="23" actId="962"/>
        <pc:sldMkLst>
          <pc:docMk/>
          <pc:sldMk cId="3970712088" sldId="1433"/>
        </pc:sldMkLst>
        <pc:picChg chg="mod">
          <ac:chgData name="Guy, Erica (US)" userId="1fe87976-b765-4ae8-b0d1-d999fb95f92b" providerId="ADAL" clId="{C16E00C5-FDD2-4D94-9E8B-3436556C05AB}" dt="2026-07-22T17:37:44.152" v="23" actId="962"/>
          <ac:picMkLst>
            <pc:docMk/>
            <pc:sldMk cId="3970712088" sldId="1433"/>
            <ac:picMk id="5" creationId="{F9F3FA39-BEB5-C3C3-762E-C500272F7357}"/>
          </ac:picMkLst>
        </pc:picChg>
        <pc:picChg chg="mod">
          <ac:chgData name="Guy, Erica (US)" userId="1fe87976-b765-4ae8-b0d1-d999fb95f92b" providerId="ADAL" clId="{C16E00C5-FDD2-4D94-9E8B-3436556C05AB}" dt="2026-07-22T17:37:24.335" v="22" actId="962"/>
          <ac:picMkLst>
            <pc:docMk/>
            <pc:sldMk cId="3970712088" sldId="1433"/>
            <ac:picMk id="7" creationId="{EA1EB9B6-5719-8088-4CB2-AF28571E1363}"/>
          </ac:picMkLst>
        </pc:picChg>
      </pc:sldChg>
      <pc:sldChg chg="add">
        <pc:chgData name="Guy, Erica (US)" userId="1fe87976-b765-4ae8-b0d1-d999fb95f92b" providerId="ADAL" clId="{C16E00C5-FDD2-4D94-9E8B-3436556C05AB}" dt="2026-07-22T16:45:25.854" v="0"/>
        <pc:sldMkLst>
          <pc:docMk/>
          <pc:sldMk cId="162697499" sldId="1436"/>
        </pc:sldMkLst>
      </pc:sldChg>
      <pc:sldChg chg="add">
        <pc:chgData name="Guy, Erica (US)" userId="1fe87976-b765-4ae8-b0d1-d999fb95f92b" providerId="ADAL" clId="{C16E00C5-FDD2-4D94-9E8B-3436556C05AB}" dt="2026-07-22T16:45:37.356" v="2"/>
        <pc:sldMkLst>
          <pc:docMk/>
          <pc:sldMk cId="2169171443" sldId="1437"/>
        </pc:sldMkLst>
      </pc:sldChg>
      <pc:sldMasterChg chg="modSldLayout sldLayoutOrd">
        <pc:chgData name="Guy, Erica (US)" userId="1fe87976-b765-4ae8-b0d1-d999fb95f92b" providerId="ADAL" clId="{C16E00C5-FDD2-4D94-9E8B-3436556C05AB}" dt="2026-07-22T16:55:53.445" v="5"/>
        <pc:sldMasterMkLst>
          <pc:docMk/>
          <pc:sldMasterMk cId="2264795337" sldId="2147484367"/>
        </pc:sldMasterMkLst>
        <pc:sldLayoutChg chg="modSp mod ord">
          <pc:chgData name="Guy, Erica (US)" userId="1fe87976-b765-4ae8-b0d1-d999fb95f92b" providerId="ADAL" clId="{C16E00C5-FDD2-4D94-9E8B-3436556C05AB}" dt="2026-07-22T16:55:53.445" v="5"/>
          <pc:sldLayoutMkLst>
            <pc:docMk/>
            <pc:sldMasterMk cId="2264795337" sldId="2147484367"/>
            <pc:sldLayoutMk cId="2884260250" sldId="2147484397"/>
          </pc:sldLayoutMkLst>
          <pc:spChg chg="mod">
            <ac:chgData name="Guy, Erica (US)" userId="1fe87976-b765-4ae8-b0d1-d999fb95f92b" providerId="ADAL" clId="{C16E00C5-FDD2-4D94-9E8B-3436556C05AB}" dt="2026-07-22T16:55:53.445" v="5"/>
            <ac:spMkLst>
              <pc:docMk/>
              <pc:sldMasterMk cId="2264795337" sldId="2147484367"/>
              <pc:sldLayoutMk cId="2884260250" sldId="2147484397"/>
              <ac:spMk id="2" creationId="{78CC4F80-B292-59B9-1C53-89DAA4C8F15F}"/>
            </ac:spMkLst>
          </pc:spChg>
        </pc:sldLayoutChg>
        <pc:sldLayoutChg chg="modSp mod ord">
          <pc:chgData name="Guy, Erica (US)" userId="1fe87976-b765-4ae8-b0d1-d999fb95f92b" providerId="ADAL" clId="{C16E00C5-FDD2-4D94-9E8B-3436556C05AB}" dt="2026-07-22T16:55:53.445" v="5"/>
          <pc:sldLayoutMkLst>
            <pc:docMk/>
            <pc:sldMasterMk cId="2264795337" sldId="2147484367"/>
            <pc:sldLayoutMk cId="326589629" sldId="2147484398"/>
          </pc:sldLayoutMkLst>
          <pc:spChg chg="mod">
            <ac:chgData name="Guy, Erica (US)" userId="1fe87976-b765-4ae8-b0d1-d999fb95f92b" providerId="ADAL" clId="{C16E00C5-FDD2-4D94-9E8B-3436556C05AB}" dt="2026-07-22T16:55:53.445" v="5"/>
            <ac:spMkLst>
              <pc:docMk/>
              <pc:sldMasterMk cId="2264795337" sldId="2147484367"/>
              <pc:sldLayoutMk cId="326589629" sldId="2147484398"/>
              <ac:spMk id="2" creationId="{78CC4F80-B292-59B9-1C53-89DAA4C8F15F}"/>
            </ac:spMkLst>
          </pc:spChg>
          <pc:spChg chg="mod">
            <ac:chgData name="Guy, Erica (US)" userId="1fe87976-b765-4ae8-b0d1-d999fb95f92b" providerId="ADAL" clId="{C16E00C5-FDD2-4D94-9E8B-3436556C05AB}" dt="2026-07-22T16:55:53.445" v="5"/>
            <ac:spMkLst>
              <pc:docMk/>
              <pc:sldMasterMk cId="2264795337" sldId="2147484367"/>
              <pc:sldLayoutMk cId="326589629" sldId="2147484398"/>
              <ac:spMk id="8" creationId="{0846A915-61A8-32C3-A7F3-8E46E81990FB}"/>
            </ac:spMkLst>
          </pc:spChg>
        </pc:sldLayoutChg>
        <pc:sldLayoutChg chg="modSp mod ord">
          <pc:chgData name="Guy, Erica (US)" userId="1fe87976-b765-4ae8-b0d1-d999fb95f92b" providerId="ADAL" clId="{C16E00C5-FDD2-4D94-9E8B-3436556C05AB}" dt="2026-07-22T16:55:53.445" v="5"/>
          <pc:sldLayoutMkLst>
            <pc:docMk/>
            <pc:sldMasterMk cId="2264795337" sldId="2147484367"/>
            <pc:sldLayoutMk cId="4210417924" sldId="2147484399"/>
          </pc:sldLayoutMkLst>
          <pc:spChg chg="mod">
            <ac:chgData name="Guy, Erica (US)" userId="1fe87976-b765-4ae8-b0d1-d999fb95f92b" providerId="ADAL" clId="{C16E00C5-FDD2-4D94-9E8B-3436556C05AB}" dt="2026-07-22T16:55:53.445" v="5"/>
            <ac:spMkLst>
              <pc:docMk/>
              <pc:sldMasterMk cId="2264795337" sldId="2147484367"/>
              <pc:sldLayoutMk cId="4210417924" sldId="2147484399"/>
              <ac:spMk id="2" creationId="{78CC4F80-B292-59B9-1C53-89DAA4C8F15F}"/>
            </ac:spMkLst>
          </pc:spChg>
          <pc:spChg chg="mod">
            <ac:chgData name="Guy, Erica (US)" userId="1fe87976-b765-4ae8-b0d1-d999fb95f92b" providerId="ADAL" clId="{C16E00C5-FDD2-4D94-9E8B-3436556C05AB}" dt="2026-07-22T16:55:53.445" v="5"/>
            <ac:spMkLst>
              <pc:docMk/>
              <pc:sldMasterMk cId="2264795337" sldId="2147484367"/>
              <pc:sldLayoutMk cId="4210417924" sldId="2147484399"/>
              <ac:spMk id="8" creationId="{0846A915-61A8-32C3-A7F3-8E46E81990FB}"/>
            </ac:spMkLst>
          </pc:spChg>
        </pc:sldLayoutChg>
        <pc:sldLayoutChg chg="modSp mod ord">
          <pc:chgData name="Guy, Erica (US)" userId="1fe87976-b765-4ae8-b0d1-d999fb95f92b" providerId="ADAL" clId="{C16E00C5-FDD2-4D94-9E8B-3436556C05AB}" dt="2026-07-22T16:55:53.445" v="5"/>
          <pc:sldLayoutMkLst>
            <pc:docMk/>
            <pc:sldMasterMk cId="2264795337" sldId="2147484367"/>
            <pc:sldLayoutMk cId="4036846460" sldId="2147484400"/>
          </pc:sldLayoutMkLst>
          <pc:spChg chg="mod">
            <ac:chgData name="Guy, Erica (US)" userId="1fe87976-b765-4ae8-b0d1-d999fb95f92b" providerId="ADAL" clId="{C16E00C5-FDD2-4D94-9E8B-3436556C05AB}" dt="2026-07-22T16:55:53.445" v="5"/>
            <ac:spMkLst>
              <pc:docMk/>
              <pc:sldMasterMk cId="2264795337" sldId="2147484367"/>
              <pc:sldLayoutMk cId="4036846460" sldId="2147484400"/>
              <ac:spMk id="2" creationId="{78CC4F80-B292-59B9-1C53-89DAA4C8F15F}"/>
            </ac:spMkLst>
          </pc:spChg>
          <pc:spChg chg="mod">
            <ac:chgData name="Guy, Erica (US)" userId="1fe87976-b765-4ae8-b0d1-d999fb95f92b" providerId="ADAL" clId="{C16E00C5-FDD2-4D94-9E8B-3436556C05AB}" dt="2026-07-22T16:55:53.445" v="5"/>
            <ac:spMkLst>
              <pc:docMk/>
              <pc:sldMasterMk cId="2264795337" sldId="2147484367"/>
              <pc:sldLayoutMk cId="4036846460" sldId="2147484400"/>
              <ac:spMk id="8" creationId="{0846A915-61A8-32C3-A7F3-8E46E81990FB}"/>
            </ac:spMkLst>
          </pc:spChg>
        </pc:sldLayoutChg>
        <pc:sldLayoutChg chg="modSp mod ord">
          <pc:chgData name="Guy, Erica (US)" userId="1fe87976-b765-4ae8-b0d1-d999fb95f92b" providerId="ADAL" clId="{C16E00C5-FDD2-4D94-9E8B-3436556C05AB}" dt="2026-07-22T16:55:53.445" v="5"/>
          <pc:sldLayoutMkLst>
            <pc:docMk/>
            <pc:sldMasterMk cId="2264795337" sldId="2147484367"/>
            <pc:sldLayoutMk cId="3182557681" sldId="2147484401"/>
          </pc:sldLayoutMkLst>
          <pc:spChg chg="mod">
            <ac:chgData name="Guy, Erica (US)" userId="1fe87976-b765-4ae8-b0d1-d999fb95f92b" providerId="ADAL" clId="{C16E00C5-FDD2-4D94-9E8B-3436556C05AB}" dt="2026-07-22T16:55:53.445" v="5"/>
            <ac:spMkLst>
              <pc:docMk/>
              <pc:sldMasterMk cId="2264795337" sldId="2147484367"/>
              <pc:sldLayoutMk cId="3182557681" sldId="2147484401"/>
              <ac:spMk id="3" creationId="{02E4C86D-B1BB-802C-C084-918CC690143D}"/>
            </ac:spMkLst>
          </pc:spChg>
          <pc:spChg chg="mod">
            <ac:chgData name="Guy, Erica (US)" userId="1fe87976-b765-4ae8-b0d1-d999fb95f92b" providerId="ADAL" clId="{C16E00C5-FDD2-4D94-9E8B-3436556C05AB}" dt="2026-07-22T16:55:53.445" v="5"/>
            <ac:spMkLst>
              <pc:docMk/>
              <pc:sldMasterMk cId="2264795337" sldId="2147484367"/>
              <pc:sldLayoutMk cId="3182557681" sldId="2147484401"/>
              <ac:spMk id="8" creationId="{0290A937-6E97-BF26-58E2-99AA3D65F7F3}"/>
            </ac:spMkLst>
          </pc:spChg>
          <pc:spChg chg="mod">
            <ac:chgData name="Guy, Erica (US)" userId="1fe87976-b765-4ae8-b0d1-d999fb95f92b" providerId="ADAL" clId="{C16E00C5-FDD2-4D94-9E8B-3436556C05AB}" dt="2026-07-22T16:55:53.445" v="5"/>
            <ac:spMkLst>
              <pc:docMk/>
              <pc:sldMasterMk cId="2264795337" sldId="2147484367"/>
              <pc:sldLayoutMk cId="3182557681" sldId="2147484401"/>
              <ac:spMk id="9" creationId="{9520D683-22FD-D45D-819C-1D3715CA714E}"/>
            </ac:spMkLst>
          </pc:spChg>
        </pc:sldLayoutChg>
        <pc:sldLayoutChg chg="modSp mod ord">
          <pc:chgData name="Guy, Erica (US)" userId="1fe87976-b765-4ae8-b0d1-d999fb95f92b" providerId="ADAL" clId="{C16E00C5-FDD2-4D94-9E8B-3436556C05AB}" dt="2026-07-22T16:55:53.445" v="5"/>
          <pc:sldLayoutMkLst>
            <pc:docMk/>
            <pc:sldMasterMk cId="2264795337" sldId="2147484367"/>
            <pc:sldLayoutMk cId="552858974" sldId="2147484402"/>
          </pc:sldLayoutMkLst>
          <pc:spChg chg="mod">
            <ac:chgData name="Guy, Erica (US)" userId="1fe87976-b765-4ae8-b0d1-d999fb95f92b" providerId="ADAL" clId="{C16E00C5-FDD2-4D94-9E8B-3436556C05AB}" dt="2026-07-22T16:55:53.445" v="5"/>
            <ac:spMkLst>
              <pc:docMk/>
              <pc:sldMasterMk cId="2264795337" sldId="2147484367"/>
              <pc:sldLayoutMk cId="552858974" sldId="2147484402"/>
              <ac:spMk id="6" creationId="{00000000-0000-0000-0000-000000000000}"/>
            </ac:spMkLst>
          </pc:spChg>
          <pc:spChg chg="mod">
            <ac:chgData name="Guy, Erica (US)" userId="1fe87976-b765-4ae8-b0d1-d999fb95f92b" providerId="ADAL" clId="{C16E00C5-FDD2-4D94-9E8B-3436556C05AB}" dt="2026-07-22T16:55:53.445" v="5"/>
            <ac:spMkLst>
              <pc:docMk/>
              <pc:sldMasterMk cId="2264795337" sldId="2147484367"/>
              <pc:sldLayoutMk cId="552858974" sldId="2147484402"/>
              <ac:spMk id="8" creationId="{0A945ED6-D625-8209-C515-43067960DCC3}"/>
            </ac:spMkLst>
          </pc:spChg>
          <pc:spChg chg="mod">
            <ac:chgData name="Guy, Erica (US)" userId="1fe87976-b765-4ae8-b0d1-d999fb95f92b" providerId="ADAL" clId="{C16E00C5-FDD2-4D94-9E8B-3436556C05AB}" dt="2026-07-22T16:55:53.445" v="5"/>
            <ac:spMkLst>
              <pc:docMk/>
              <pc:sldMasterMk cId="2264795337" sldId="2147484367"/>
              <pc:sldLayoutMk cId="552858974" sldId="2147484402"/>
              <ac:spMk id="14" creationId="{7A36D122-30F9-D203-85B7-15D7190139BF}"/>
            </ac:spMkLst>
          </pc:spChg>
        </pc:sldLayoutChg>
        <pc:sldLayoutChg chg="modSp mod ord">
          <pc:chgData name="Guy, Erica (US)" userId="1fe87976-b765-4ae8-b0d1-d999fb95f92b" providerId="ADAL" clId="{C16E00C5-FDD2-4D94-9E8B-3436556C05AB}" dt="2026-07-22T16:55:53.445" v="5"/>
          <pc:sldLayoutMkLst>
            <pc:docMk/>
            <pc:sldMasterMk cId="2264795337" sldId="2147484367"/>
            <pc:sldLayoutMk cId="2561794081" sldId="2147484403"/>
          </pc:sldLayoutMkLst>
          <pc:spChg chg="mod">
            <ac:chgData name="Guy, Erica (US)" userId="1fe87976-b765-4ae8-b0d1-d999fb95f92b" providerId="ADAL" clId="{C16E00C5-FDD2-4D94-9E8B-3436556C05AB}" dt="2026-07-22T16:55:53.445" v="5"/>
            <ac:spMkLst>
              <pc:docMk/>
              <pc:sldMasterMk cId="2264795337" sldId="2147484367"/>
              <pc:sldLayoutMk cId="2561794081" sldId="2147484403"/>
              <ac:spMk id="2" creationId="{6F26563C-E161-AB65-4768-D8B463969E7C}"/>
            </ac:spMkLst>
          </pc:spChg>
          <pc:spChg chg="mod">
            <ac:chgData name="Guy, Erica (US)" userId="1fe87976-b765-4ae8-b0d1-d999fb95f92b" providerId="ADAL" clId="{C16E00C5-FDD2-4D94-9E8B-3436556C05AB}" dt="2026-07-22T16:55:53.445" v="5"/>
            <ac:spMkLst>
              <pc:docMk/>
              <pc:sldMasterMk cId="2264795337" sldId="2147484367"/>
              <pc:sldLayoutMk cId="2561794081" sldId="2147484403"/>
              <ac:spMk id="3" creationId="{9791C661-0DFC-BD31-EDD3-685F7F78E210}"/>
            </ac:spMkLst>
          </pc:spChg>
          <pc:spChg chg="mod">
            <ac:chgData name="Guy, Erica (US)" userId="1fe87976-b765-4ae8-b0d1-d999fb95f92b" providerId="ADAL" clId="{C16E00C5-FDD2-4D94-9E8B-3436556C05AB}" dt="2026-07-22T16:55:53.445" v="5"/>
            <ac:spMkLst>
              <pc:docMk/>
              <pc:sldMasterMk cId="2264795337" sldId="2147484367"/>
              <pc:sldLayoutMk cId="2561794081" sldId="2147484403"/>
              <ac:spMk id="6" creationId="{00000000-0000-0000-0000-000000000000}"/>
            </ac:spMkLst>
          </pc:spChg>
        </pc:sldLayoutChg>
        <pc:sldLayoutChg chg="modSp mod ord">
          <pc:chgData name="Guy, Erica (US)" userId="1fe87976-b765-4ae8-b0d1-d999fb95f92b" providerId="ADAL" clId="{C16E00C5-FDD2-4D94-9E8B-3436556C05AB}" dt="2026-07-22T16:55:53.445" v="5"/>
          <pc:sldLayoutMkLst>
            <pc:docMk/>
            <pc:sldMasterMk cId="2264795337" sldId="2147484367"/>
            <pc:sldLayoutMk cId="4121776970" sldId="2147484404"/>
          </pc:sldLayoutMkLst>
          <pc:spChg chg="mod">
            <ac:chgData name="Guy, Erica (US)" userId="1fe87976-b765-4ae8-b0d1-d999fb95f92b" providerId="ADAL" clId="{C16E00C5-FDD2-4D94-9E8B-3436556C05AB}" dt="2026-07-22T16:55:53.445" v="5"/>
            <ac:spMkLst>
              <pc:docMk/>
              <pc:sldMasterMk cId="2264795337" sldId="2147484367"/>
              <pc:sldLayoutMk cId="4121776970" sldId="2147484404"/>
              <ac:spMk id="2" creationId="{00000000-0000-0000-0000-000000000000}"/>
            </ac:spMkLst>
          </pc:spChg>
          <pc:spChg chg="mod">
            <ac:chgData name="Guy, Erica (US)" userId="1fe87976-b765-4ae8-b0d1-d999fb95f92b" providerId="ADAL" clId="{C16E00C5-FDD2-4D94-9E8B-3436556C05AB}" dt="2026-07-22T16:55:53.445" v="5"/>
            <ac:spMkLst>
              <pc:docMk/>
              <pc:sldMasterMk cId="2264795337" sldId="2147484367"/>
              <pc:sldLayoutMk cId="4121776970" sldId="2147484404"/>
              <ac:spMk id="11" creationId="{124B7D5D-EB2F-DDEF-5727-0DD547F25DA2}"/>
            </ac:spMkLst>
          </pc:spChg>
        </pc:sldLayoutChg>
        <pc:sldLayoutChg chg="modSp mod ord">
          <pc:chgData name="Guy, Erica (US)" userId="1fe87976-b765-4ae8-b0d1-d999fb95f92b" providerId="ADAL" clId="{C16E00C5-FDD2-4D94-9E8B-3436556C05AB}" dt="2026-07-22T16:55:53.445" v="5"/>
          <pc:sldLayoutMkLst>
            <pc:docMk/>
            <pc:sldMasterMk cId="2264795337" sldId="2147484367"/>
            <pc:sldLayoutMk cId="3736758621" sldId="2147484405"/>
          </pc:sldLayoutMkLst>
          <pc:spChg chg="mod">
            <ac:chgData name="Guy, Erica (US)" userId="1fe87976-b765-4ae8-b0d1-d999fb95f92b" providerId="ADAL" clId="{C16E00C5-FDD2-4D94-9E8B-3436556C05AB}" dt="2026-07-22T16:55:53.445" v="5"/>
            <ac:spMkLst>
              <pc:docMk/>
              <pc:sldMasterMk cId="2264795337" sldId="2147484367"/>
              <pc:sldLayoutMk cId="3736758621" sldId="2147484405"/>
              <ac:spMk id="2" creationId="{00000000-0000-0000-0000-000000000000}"/>
            </ac:spMkLst>
          </pc:spChg>
          <pc:spChg chg="mod">
            <ac:chgData name="Guy, Erica (US)" userId="1fe87976-b765-4ae8-b0d1-d999fb95f92b" providerId="ADAL" clId="{C16E00C5-FDD2-4D94-9E8B-3436556C05AB}" dt="2026-07-22T16:55:53.445" v="5"/>
            <ac:spMkLst>
              <pc:docMk/>
              <pc:sldMasterMk cId="2264795337" sldId="2147484367"/>
              <pc:sldLayoutMk cId="3736758621" sldId="2147484405"/>
              <ac:spMk id="3" creationId="{00000000-0000-0000-0000-000000000000}"/>
            </ac:spMkLst>
          </pc:spChg>
          <pc:spChg chg="mod">
            <ac:chgData name="Guy, Erica (US)" userId="1fe87976-b765-4ae8-b0d1-d999fb95f92b" providerId="ADAL" clId="{C16E00C5-FDD2-4D94-9E8B-3436556C05AB}" dt="2026-07-22T16:55:53.445" v="5"/>
            <ac:spMkLst>
              <pc:docMk/>
              <pc:sldMasterMk cId="2264795337" sldId="2147484367"/>
              <pc:sldLayoutMk cId="3736758621" sldId="2147484405"/>
              <ac:spMk id="4" creationId="{00000000-0000-0000-0000-000000000000}"/>
            </ac:spMkLst>
          </pc:spChg>
        </pc:sldLayoutChg>
        <pc:sldLayoutChg chg="modSp mod ord">
          <pc:chgData name="Guy, Erica (US)" userId="1fe87976-b765-4ae8-b0d1-d999fb95f92b" providerId="ADAL" clId="{C16E00C5-FDD2-4D94-9E8B-3436556C05AB}" dt="2026-07-22T16:55:53.445" v="5"/>
          <pc:sldLayoutMkLst>
            <pc:docMk/>
            <pc:sldMasterMk cId="2264795337" sldId="2147484367"/>
            <pc:sldLayoutMk cId="3035983368" sldId="2147484406"/>
          </pc:sldLayoutMkLst>
          <pc:spChg chg="mod">
            <ac:chgData name="Guy, Erica (US)" userId="1fe87976-b765-4ae8-b0d1-d999fb95f92b" providerId="ADAL" clId="{C16E00C5-FDD2-4D94-9E8B-3436556C05AB}" dt="2026-07-22T16:55:53.445" v="5"/>
            <ac:spMkLst>
              <pc:docMk/>
              <pc:sldMasterMk cId="2264795337" sldId="2147484367"/>
              <pc:sldLayoutMk cId="3035983368" sldId="2147484406"/>
              <ac:spMk id="3" creationId="{00000000-0000-0000-0000-000000000000}"/>
            </ac:spMkLst>
          </pc:spChg>
        </pc:sldLayoutChg>
        <pc:sldLayoutChg chg="modSp mod ord">
          <pc:chgData name="Guy, Erica (US)" userId="1fe87976-b765-4ae8-b0d1-d999fb95f92b" providerId="ADAL" clId="{C16E00C5-FDD2-4D94-9E8B-3436556C05AB}" dt="2026-07-22T16:55:53.445" v="5"/>
          <pc:sldLayoutMkLst>
            <pc:docMk/>
            <pc:sldMasterMk cId="2264795337" sldId="2147484367"/>
            <pc:sldLayoutMk cId="833623546" sldId="2147484407"/>
          </pc:sldLayoutMkLst>
          <pc:spChg chg="mod">
            <ac:chgData name="Guy, Erica (US)" userId="1fe87976-b765-4ae8-b0d1-d999fb95f92b" providerId="ADAL" clId="{C16E00C5-FDD2-4D94-9E8B-3436556C05AB}" dt="2026-07-22T16:55:53.445" v="5"/>
            <ac:spMkLst>
              <pc:docMk/>
              <pc:sldMasterMk cId="2264795337" sldId="2147484367"/>
              <pc:sldLayoutMk cId="833623546" sldId="2147484407"/>
              <ac:spMk id="2" creationId="{00000000-0000-0000-0000-000000000000}"/>
            </ac:spMkLst>
          </pc:spChg>
          <pc:spChg chg="mod">
            <ac:chgData name="Guy, Erica (US)" userId="1fe87976-b765-4ae8-b0d1-d999fb95f92b" providerId="ADAL" clId="{C16E00C5-FDD2-4D94-9E8B-3436556C05AB}" dt="2026-07-22T16:55:53.445" v="5"/>
            <ac:spMkLst>
              <pc:docMk/>
              <pc:sldMasterMk cId="2264795337" sldId="2147484367"/>
              <pc:sldLayoutMk cId="833623546" sldId="2147484407"/>
              <ac:spMk id="3" creationId="{00000000-0000-0000-0000-000000000000}"/>
            </ac:spMkLst>
          </pc:spChg>
          <pc:spChg chg="mod">
            <ac:chgData name="Guy, Erica (US)" userId="1fe87976-b765-4ae8-b0d1-d999fb95f92b" providerId="ADAL" clId="{C16E00C5-FDD2-4D94-9E8B-3436556C05AB}" dt="2026-07-22T16:55:53.445" v="5"/>
            <ac:spMkLst>
              <pc:docMk/>
              <pc:sldMasterMk cId="2264795337" sldId="2147484367"/>
              <pc:sldLayoutMk cId="833623546" sldId="2147484407"/>
              <ac:spMk id="6" creationId="{00000000-0000-0000-0000-000000000000}"/>
            </ac:spMkLst>
          </pc:spChg>
        </pc:sldLayoutChg>
      </pc:sldMasterChg>
      <pc:sldMasterChg chg="modSldLayout sldLayoutOrd">
        <pc:chgData name="Guy, Erica (US)" userId="1fe87976-b765-4ae8-b0d1-d999fb95f92b" providerId="ADAL" clId="{C16E00C5-FDD2-4D94-9E8B-3436556C05AB}" dt="2026-07-22T16:55:53.445" v="5"/>
        <pc:sldMasterMkLst>
          <pc:docMk/>
          <pc:sldMasterMk cId="1818756473" sldId="2147484388"/>
        </pc:sldMasterMkLst>
        <pc:sldLayoutChg chg="modSp mod ord">
          <pc:chgData name="Guy, Erica (US)" userId="1fe87976-b765-4ae8-b0d1-d999fb95f92b" providerId="ADAL" clId="{C16E00C5-FDD2-4D94-9E8B-3436556C05AB}" dt="2026-07-22T16:55:53.445" v="5"/>
          <pc:sldLayoutMkLst>
            <pc:docMk/>
            <pc:sldMasterMk cId="1818756473" sldId="2147484388"/>
            <pc:sldLayoutMk cId="2369662537" sldId="2147484393"/>
          </pc:sldLayoutMkLst>
          <pc:spChg chg="mod">
            <ac:chgData name="Guy, Erica (US)" userId="1fe87976-b765-4ae8-b0d1-d999fb95f92b" providerId="ADAL" clId="{C16E00C5-FDD2-4D94-9E8B-3436556C05AB}" dt="2026-07-22T16:55:53.445" v="5"/>
            <ac:spMkLst>
              <pc:docMk/>
              <pc:sldMasterMk cId="1818756473" sldId="2147484388"/>
              <pc:sldLayoutMk cId="2369662537" sldId="2147484393"/>
              <ac:spMk id="18" creationId="{FC3E5300-11AE-10BF-3985-9604FCCE4F24}"/>
            </ac:spMkLst>
          </pc:spChg>
          <pc:spChg chg="mod">
            <ac:chgData name="Guy, Erica (US)" userId="1fe87976-b765-4ae8-b0d1-d999fb95f92b" providerId="ADAL" clId="{C16E00C5-FDD2-4D94-9E8B-3436556C05AB}" dt="2026-07-22T16:55:53.445" v="5"/>
            <ac:spMkLst>
              <pc:docMk/>
              <pc:sldMasterMk cId="1818756473" sldId="2147484388"/>
              <pc:sldLayoutMk cId="2369662537" sldId="2147484393"/>
              <ac:spMk id="19" creationId="{5B46319D-0373-A949-A779-C7D378EB6EC1}"/>
            </ac:spMkLst>
          </pc:spChg>
          <pc:spChg chg="mod">
            <ac:chgData name="Guy, Erica (US)" userId="1fe87976-b765-4ae8-b0d1-d999fb95f92b" providerId="ADAL" clId="{C16E00C5-FDD2-4D94-9E8B-3436556C05AB}" dt="2026-07-22T16:55:53.445" v="5"/>
            <ac:spMkLst>
              <pc:docMk/>
              <pc:sldMasterMk cId="1818756473" sldId="2147484388"/>
              <pc:sldLayoutMk cId="2369662537" sldId="2147484393"/>
              <ac:spMk id="20" creationId="{314AEA4D-762F-C935-5A7E-80AE80A1609F}"/>
            </ac:spMkLst>
          </pc:spChg>
          <pc:spChg chg="mod">
            <ac:chgData name="Guy, Erica (US)" userId="1fe87976-b765-4ae8-b0d1-d999fb95f92b" providerId="ADAL" clId="{C16E00C5-FDD2-4D94-9E8B-3436556C05AB}" dt="2026-07-22T16:55:53.445" v="5"/>
            <ac:spMkLst>
              <pc:docMk/>
              <pc:sldMasterMk cId="1818756473" sldId="2147484388"/>
              <pc:sldLayoutMk cId="2369662537" sldId="2147484393"/>
              <ac:spMk id="35" creationId="{76A8BAA8-537D-1359-39DA-7DA9F89B2DB3}"/>
            </ac:spMkLst>
          </pc:spChg>
          <pc:spChg chg="mod">
            <ac:chgData name="Guy, Erica (US)" userId="1fe87976-b765-4ae8-b0d1-d999fb95f92b" providerId="ADAL" clId="{C16E00C5-FDD2-4D94-9E8B-3436556C05AB}" dt="2026-07-22T16:55:53.445" v="5"/>
            <ac:spMkLst>
              <pc:docMk/>
              <pc:sldMasterMk cId="1818756473" sldId="2147484388"/>
              <pc:sldLayoutMk cId="2369662537" sldId="2147484393"/>
              <ac:spMk id="39" creationId="{B20E565D-E4B1-A4AE-B424-3F3616E2810A}"/>
            </ac:spMkLst>
          </pc:spChg>
          <pc:spChg chg="mod">
            <ac:chgData name="Guy, Erica (US)" userId="1fe87976-b765-4ae8-b0d1-d999fb95f92b" providerId="ADAL" clId="{C16E00C5-FDD2-4D94-9E8B-3436556C05AB}" dt="2026-07-22T16:55:53.445" v="5"/>
            <ac:spMkLst>
              <pc:docMk/>
              <pc:sldMasterMk cId="1818756473" sldId="2147484388"/>
              <pc:sldLayoutMk cId="2369662537" sldId="2147484393"/>
              <ac:spMk id="41" creationId="{BF1D5CFB-B851-6C2F-5E2D-7DEE661EFC23}"/>
            </ac:spMkLst>
          </pc:spChg>
        </pc:sldLayoutChg>
        <pc:sldLayoutChg chg="modSp mod ord">
          <pc:chgData name="Guy, Erica (US)" userId="1fe87976-b765-4ae8-b0d1-d999fb95f92b" providerId="ADAL" clId="{C16E00C5-FDD2-4D94-9E8B-3436556C05AB}" dt="2026-07-22T16:55:53.445" v="5"/>
          <pc:sldLayoutMkLst>
            <pc:docMk/>
            <pc:sldMasterMk cId="1818756473" sldId="2147484388"/>
            <pc:sldLayoutMk cId="979178467" sldId="2147484394"/>
          </pc:sldLayoutMkLst>
          <pc:spChg chg="mod">
            <ac:chgData name="Guy, Erica (US)" userId="1fe87976-b765-4ae8-b0d1-d999fb95f92b" providerId="ADAL" clId="{C16E00C5-FDD2-4D94-9E8B-3436556C05AB}" dt="2026-07-22T16:55:53.445" v="5"/>
            <ac:spMkLst>
              <pc:docMk/>
              <pc:sldMasterMk cId="1818756473" sldId="2147484388"/>
              <pc:sldLayoutMk cId="979178467" sldId="2147484394"/>
              <ac:spMk id="16" creationId="{5097E0F2-76F0-E55E-93D2-A21530583088}"/>
            </ac:spMkLst>
          </pc:spChg>
        </pc:sldLayoutChg>
        <pc:sldLayoutChg chg="modSp mod ord">
          <pc:chgData name="Guy, Erica (US)" userId="1fe87976-b765-4ae8-b0d1-d999fb95f92b" providerId="ADAL" clId="{C16E00C5-FDD2-4D94-9E8B-3436556C05AB}" dt="2026-07-22T16:55:53.445" v="5"/>
          <pc:sldLayoutMkLst>
            <pc:docMk/>
            <pc:sldMasterMk cId="1818756473" sldId="2147484388"/>
            <pc:sldLayoutMk cId="251019309" sldId="2147484395"/>
          </pc:sldLayoutMkLst>
          <pc:spChg chg="mod">
            <ac:chgData name="Guy, Erica (US)" userId="1fe87976-b765-4ae8-b0d1-d999fb95f92b" providerId="ADAL" clId="{C16E00C5-FDD2-4D94-9E8B-3436556C05AB}" dt="2026-07-22T16:55:53.445" v="5"/>
            <ac:spMkLst>
              <pc:docMk/>
              <pc:sldMasterMk cId="1818756473" sldId="2147484388"/>
              <pc:sldLayoutMk cId="251019309" sldId="2147484395"/>
              <ac:spMk id="2" creationId="{3AB7AABC-E596-3DD4-F067-EE65F403E69F}"/>
            </ac:spMkLst>
          </pc:spChg>
          <pc:spChg chg="mod">
            <ac:chgData name="Guy, Erica (US)" userId="1fe87976-b765-4ae8-b0d1-d999fb95f92b" providerId="ADAL" clId="{C16E00C5-FDD2-4D94-9E8B-3436556C05AB}" dt="2026-07-22T16:55:53.445" v="5"/>
            <ac:spMkLst>
              <pc:docMk/>
              <pc:sldMasterMk cId="1818756473" sldId="2147484388"/>
              <pc:sldLayoutMk cId="251019309" sldId="2147484395"/>
              <ac:spMk id="13" creationId="{CC5B200F-128A-A9E5-EB04-FB4E99804061}"/>
            </ac:spMkLst>
          </pc:spChg>
          <pc:spChg chg="mod">
            <ac:chgData name="Guy, Erica (US)" userId="1fe87976-b765-4ae8-b0d1-d999fb95f92b" providerId="ADAL" clId="{C16E00C5-FDD2-4D94-9E8B-3436556C05AB}" dt="2026-07-22T16:55:53.445" v="5"/>
            <ac:spMkLst>
              <pc:docMk/>
              <pc:sldMasterMk cId="1818756473" sldId="2147484388"/>
              <pc:sldLayoutMk cId="251019309" sldId="2147484395"/>
              <ac:spMk id="15" creationId="{7D145D7F-2C1D-9927-7A74-883780EEF1B5}"/>
            </ac:spMkLst>
          </pc:spChg>
          <pc:spChg chg="mod">
            <ac:chgData name="Guy, Erica (US)" userId="1fe87976-b765-4ae8-b0d1-d999fb95f92b" providerId="ADAL" clId="{C16E00C5-FDD2-4D94-9E8B-3436556C05AB}" dt="2026-07-22T16:55:53.445" v="5"/>
            <ac:spMkLst>
              <pc:docMk/>
              <pc:sldMasterMk cId="1818756473" sldId="2147484388"/>
              <pc:sldLayoutMk cId="251019309" sldId="2147484395"/>
              <ac:spMk id="16" creationId="{5097E0F2-76F0-E55E-93D2-A21530583088}"/>
            </ac:spMkLst>
          </pc:spChg>
          <pc:spChg chg="mod">
            <ac:chgData name="Guy, Erica (US)" userId="1fe87976-b765-4ae8-b0d1-d999fb95f92b" providerId="ADAL" clId="{C16E00C5-FDD2-4D94-9E8B-3436556C05AB}" dt="2026-07-22T16:55:53.445" v="5"/>
            <ac:spMkLst>
              <pc:docMk/>
              <pc:sldMasterMk cId="1818756473" sldId="2147484388"/>
              <pc:sldLayoutMk cId="251019309" sldId="2147484395"/>
              <ac:spMk id="17" creationId="{17780DC2-FD89-9B65-D7B4-37572F5F9FA3}"/>
            </ac:spMkLst>
          </pc:spChg>
          <pc:spChg chg="mod">
            <ac:chgData name="Guy, Erica (US)" userId="1fe87976-b765-4ae8-b0d1-d999fb95f92b" providerId="ADAL" clId="{C16E00C5-FDD2-4D94-9E8B-3436556C05AB}" dt="2026-07-22T16:55:53.445" v="5"/>
            <ac:spMkLst>
              <pc:docMk/>
              <pc:sldMasterMk cId="1818756473" sldId="2147484388"/>
              <pc:sldLayoutMk cId="251019309" sldId="2147484395"/>
              <ac:spMk id="18" creationId="{C3187705-EBB4-8478-CD71-2AB724E07FE6}"/>
            </ac:spMkLst>
          </pc:spChg>
          <pc:spChg chg="mod">
            <ac:chgData name="Guy, Erica (US)" userId="1fe87976-b765-4ae8-b0d1-d999fb95f92b" providerId="ADAL" clId="{C16E00C5-FDD2-4D94-9E8B-3436556C05AB}" dt="2026-07-22T16:55:53.445" v="5"/>
            <ac:spMkLst>
              <pc:docMk/>
              <pc:sldMasterMk cId="1818756473" sldId="2147484388"/>
              <pc:sldLayoutMk cId="251019309" sldId="2147484395"/>
              <ac:spMk id="19" creationId="{F3188F48-CF0D-1297-3867-8EB4FFDD9719}"/>
            </ac:spMkLst>
          </pc:spChg>
        </pc:sldLayoutChg>
        <pc:sldLayoutChg chg="modSp mod ord">
          <pc:chgData name="Guy, Erica (US)" userId="1fe87976-b765-4ae8-b0d1-d999fb95f92b" providerId="ADAL" clId="{C16E00C5-FDD2-4D94-9E8B-3436556C05AB}" dt="2026-07-22T16:55:53.445" v="5"/>
          <pc:sldLayoutMkLst>
            <pc:docMk/>
            <pc:sldMasterMk cId="1818756473" sldId="2147484388"/>
            <pc:sldLayoutMk cId="5359982" sldId="2147484409"/>
          </pc:sldLayoutMkLst>
          <pc:spChg chg="mod">
            <ac:chgData name="Guy, Erica (US)" userId="1fe87976-b765-4ae8-b0d1-d999fb95f92b" providerId="ADAL" clId="{C16E00C5-FDD2-4D94-9E8B-3436556C05AB}" dt="2026-07-22T16:55:53.445" v="5"/>
            <ac:spMkLst>
              <pc:docMk/>
              <pc:sldMasterMk cId="1818756473" sldId="2147484388"/>
              <pc:sldLayoutMk cId="5359982" sldId="2147484409"/>
              <ac:spMk id="18" creationId="{FC3E5300-11AE-10BF-3985-9604FCCE4F24}"/>
            </ac:spMkLst>
          </pc:spChg>
          <pc:spChg chg="mod">
            <ac:chgData name="Guy, Erica (US)" userId="1fe87976-b765-4ae8-b0d1-d999fb95f92b" providerId="ADAL" clId="{C16E00C5-FDD2-4D94-9E8B-3436556C05AB}" dt="2026-07-22T16:55:53.445" v="5"/>
            <ac:spMkLst>
              <pc:docMk/>
              <pc:sldMasterMk cId="1818756473" sldId="2147484388"/>
              <pc:sldLayoutMk cId="5359982" sldId="2147484409"/>
              <ac:spMk id="19" creationId="{5B46319D-0373-A949-A779-C7D378EB6EC1}"/>
            </ac:spMkLst>
          </pc:spChg>
          <pc:spChg chg="mod">
            <ac:chgData name="Guy, Erica (US)" userId="1fe87976-b765-4ae8-b0d1-d999fb95f92b" providerId="ADAL" clId="{C16E00C5-FDD2-4D94-9E8B-3436556C05AB}" dt="2026-07-22T16:55:53.445" v="5"/>
            <ac:spMkLst>
              <pc:docMk/>
              <pc:sldMasterMk cId="1818756473" sldId="2147484388"/>
              <pc:sldLayoutMk cId="5359982" sldId="2147484409"/>
              <ac:spMk id="20" creationId="{314AEA4D-762F-C935-5A7E-80AE80A1609F}"/>
            </ac:spMkLst>
          </pc:spChg>
          <pc:spChg chg="mod">
            <ac:chgData name="Guy, Erica (US)" userId="1fe87976-b765-4ae8-b0d1-d999fb95f92b" providerId="ADAL" clId="{C16E00C5-FDD2-4D94-9E8B-3436556C05AB}" dt="2026-07-22T16:55:53.445" v="5"/>
            <ac:spMkLst>
              <pc:docMk/>
              <pc:sldMasterMk cId="1818756473" sldId="2147484388"/>
              <pc:sldLayoutMk cId="5359982" sldId="2147484409"/>
              <ac:spMk id="35" creationId="{76A8BAA8-537D-1359-39DA-7DA9F89B2DB3}"/>
            </ac:spMkLst>
          </pc:spChg>
          <pc:spChg chg="mod">
            <ac:chgData name="Guy, Erica (US)" userId="1fe87976-b765-4ae8-b0d1-d999fb95f92b" providerId="ADAL" clId="{C16E00C5-FDD2-4D94-9E8B-3436556C05AB}" dt="2026-07-22T16:55:53.445" v="5"/>
            <ac:spMkLst>
              <pc:docMk/>
              <pc:sldMasterMk cId="1818756473" sldId="2147484388"/>
              <pc:sldLayoutMk cId="5359982" sldId="2147484409"/>
              <ac:spMk id="39" creationId="{B20E565D-E4B1-A4AE-B424-3F3616E2810A}"/>
            </ac:spMkLst>
          </pc:spChg>
          <pc:spChg chg="mod">
            <ac:chgData name="Guy, Erica (US)" userId="1fe87976-b765-4ae8-b0d1-d999fb95f92b" providerId="ADAL" clId="{C16E00C5-FDD2-4D94-9E8B-3436556C05AB}" dt="2026-07-22T16:55:53.445" v="5"/>
            <ac:spMkLst>
              <pc:docMk/>
              <pc:sldMasterMk cId="1818756473" sldId="2147484388"/>
              <pc:sldLayoutMk cId="5359982" sldId="2147484409"/>
              <ac:spMk id="41" creationId="{BF1D5CFB-B851-6C2F-5E2D-7DEE661EFC23}"/>
            </ac:spMkLst>
          </pc:spChg>
        </pc:sldLayoutChg>
        <pc:sldLayoutChg chg="modSp mod ord">
          <pc:chgData name="Guy, Erica (US)" userId="1fe87976-b765-4ae8-b0d1-d999fb95f92b" providerId="ADAL" clId="{C16E00C5-FDD2-4D94-9E8B-3436556C05AB}" dt="2026-07-22T16:55:53.445" v="5"/>
          <pc:sldLayoutMkLst>
            <pc:docMk/>
            <pc:sldMasterMk cId="1818756473" sldId="2147484388"/>
            <pc:sldLayoutMk cId="1605802051" sldId="2147484410"/>
          </pc:sldLayoutMkLst>
          <pc:spChg chg="mod">
            <ac:chgData name="Guy, Erica (US)" userId="1fe87976-b765-4ae8-b0d1-d999fb95f92b" providerId="ADAL" clId="{C16E00C5-FDD2-4D94-9E8B-3436556C05AB}" dt="2026-07-22T16:55:53.445" v="5"/>
            <ac:spMkLst>
              <pc:docMk/>
              <pc:sldMasterMk cId="1818756473" sldId="2147484388"/>
              <pc:sldLayoutMk cId="1605802051" sldId="2147484410"/>
              <ac:spMk id="2" creationId="{FFBF8B67-08E1-4958-58E7-44C85F7EF4C2}"/>
            </ac:spMkLst>
          </pc:spChg>
          <pc:spChg chg="mod">
            <ac:chgData name="Guy, Erica (US)" userId="1fe87976-b765-4ae8-b0d1-d999fb95f92b" providerId="ADAL" clId="{C16E00C5-FDD2-4D94-9E8B-3436556C05AB}" dt="2026-07-22T16:55:53.445" v="5"/>
            <ac:spMkLst>
              <pc:docMk/>
              <pc:sldMasterMk cId="1818756473" sldId="2147484388"/>
              <pc:sldLayoutMk cId="1605802051" sldId="2147484410"/>
              <ac:spMk id="5" creationId="{2A0A95E9-6B13-DD34-46A2-C0839D861A39}"/>
            </ac:spMkLst>
          </pc:spChg>
          <pc:spChg chg="mod">
            <ac:chgData name="Guy, Erica (US)" userId="1fe87976-b765-4ae8-b0d1-d999fb95f92b" providerId="ADAL" clId="{C16E00C5-FDD2-4D94-9E8B-3436556C05AB}" dt="2026-07-22T16:55:53.445" v="5"/>
            <ac:spMkLst>
              <pc:docMk/>
              <pc:sldMasterMk cId="1818756473" sldId="2147484388"/>
              <pc:sldLayoutMk cId="1605802051" sldId="2147484410"/>
              <ac:spMk id="15" creationId="{0526499B-29EB-0689-E193-716E4B0EBE52}"/>
            </ac:spMkLst>
          </pc:spChg>
          <pc:spChg chg="mod">
            <ac:chgData name="Guy, Erica (US)" userId="1fe87976-b765-4ae8-b0d1-d999fb95f92b" providerId="ADAL" clId="{C16E00C5-FDD2-4D94-9E8B-3436556C05AB}" dt="2026-07-22T16:55:53.445" v="5"/>
            <ac:spMkLst>
              <pc:docMk/>
              <pc:sldMasterMk cId="1818756473" sldId="2147484388"/>
              <pc:sldLayoutMk cId="1605802051" sldId="2147484410"/>
              <ac:spMk id="16" creationId="{5097E0F2-76F0-E55E-93D2-A21530583088}"/>
            </ac:spMkLst>
          </pc:spChg>
          <pc:spChg chg="mod">
            <ac:chgData name="Guy, Erica (US)" userId="1fe87976-b765-4ae8-b0d1-d999fb95f92b" providerId="ADAL" clId="{C16E00C5-FDD2-4D94-9E8B-3436556C05AB}" dt="2026-07-22T16:55:53.445" v="5"/>
            <ac:spMkLst>
              <pc:docMk/>
              <pc:sldMasterMk cId="1818756473" sldId="2147484388"/>
              <pc:sldLayoutMk cId="1605802051" sldId="2147484410"/>
              <ac:spMk id="17" creationId="{3E257A32-0EF4-879A-7880-BFADE6451D9D}"/>
            </ac:spMkLst>
          </pc:spChg>
          <pc:spChg chg="mod">
            <ac:chgData name="Guy, Erica (US)" userId="1fe87976-b765-4ae8-b0d1-d999fb95f92b" providerId="ADAL" clId="{C16E00C5-FDD2-4D94-9E8B-3436556C05AB}" dt="2026-07-22T16:55:53.445" v="5"/>
            <ac:spMkLst>
              <pc:docMk/>
              <pc:sldMasterMk cId="1818756473" sldId="2147484388"/>
              <pc:sldLayoutMk cId="1605802051" sldId="2147484410"/>
              <ac:spMk id="20" creationId="{1E7402B7-97ED-4A39-E75B-29454609CA41}"/>
            </ac:spMkLst>
          </pc:spChg>
        </pc:sldLayoutChg>
        <pc:sldLayoutChg chg="modSp mod ord">
          <pc:chgData name="Guy, Erica (US)" userId="1fe87976-b765-4ae8-b0d1-d999fb95f92b" providerId="ADAL" clId="{C16E00C5-FDD2-4D94-9E8B-3436556C05AB}" dt="2026-07-22T16:55:53.445" v="5"/>
          <pc:sldLayoutMkLst>
            <pc:docMk/>
            <pc:sldMasterMk cId="1818756473" sldId="2147484388"/>
            <pc:sldLayoutMk cId="2490419886" sldId="2147484411"/>
          </pc:sldLayoutMkLst>
          <pc:spChg chg="mod">
            <ac:chgData name="Guy, Erica (US)" userId="1fe87976-b765-4ae8-b0d1-d999fb95f92b" providerId="ADAL" clId="{C16E00C5-FDD2-4D94-9E8B-3436556C05AB}" dt="2026-07-22T16:55:53.445" v="5"/>
            <ac:spMkLst>
              <pc:docMk/>
              <pc:sldMasterMk cId="1818756473" sldId="2147484388"/>
              <pc:sldLayoutMk cId="2490419886" sldId="2147484411"/>
              <ac:spMk id="2" creationId="{3AB7AABC-E596-3DD4-F067-EE65F403E69F}"/>
            </ac:spMkLst>
          </pc:spChg>
          <pc:spChg chg="mod">
            <ac:chgData name="Guy, Erica (US)" userId="1fe87976-b765-4ae8-b0d1-d999fb95f92b" providerId="ADAL" clId="{C16E00C5-FDD2-4D94-9E8B-3436556C05AB}" dt="2026-07-22T16:55:53.445" v="5"/>
            <ac:spMkLst>
              <pc:docMk/>
              <pc:sldMasterMk cId="1818756473" sldId="2147484388"/>
              <pc:sldLayoutMk cId="2490419886" sldId="2147484411"/>
              <ac:spMk id="13" creationId="{CC5B200F-128A-A9E5-EB04-FB4E99804061}"/>
            </ac:spMkLst>
          </pc:spChg>
          <pc:spChg chg="mod">
            <ac:chgData name="Guy, Erica (US)" userId="1fe87976-b765-4ae8-b0d1-d999fb95f92b" providerId="ADAL" clId="{C16E00C5-FDD2-4D94-9E8B-3436556C05AB}" dt="2026-07-22T16:55:53.445" v="5"/>
            <ac:spMkLst>
              <pc:docMk/>
              <pc:sldMasterMk cId="1818756473" sldId="2147484388"/>
              <pc:sldLayoutMk cId="2490419886" sldId="2147484411"/>
              <ac:spMk id="15" creationId="{7D145D7F-2C1D-9927-7A74-883780EEF1B5}"/>
            </ac:spMkLst>
          </pc:spChg>
          <pc:spChg chg="mod">
            <ac:chgData name="Guy, Erica (US)" userId="1fe87976-b765-4ae8-b0d1-d999fb95f92b" providerId="ADAL" clId="{C16E00C5-FDD2-4D94-9E8B-3436556C05AB}" dt="2026-07-22T16:55:53.445" v="5"/>
            <ac:spMkLst>
              <pc:docMk/>
              <pc:sldMasterMk cId="1818756473" sldId="2147484388"/>
              <pc:sldLayoutMk cId="2490419886" sldId="2147484411"/>
              <ac:spMk id="16" creationId="{5097E0F2-76F0-E55E-93D2-A21530583088}"/>
            </ac:spMkLst>
          </pc:spChg>
          <pc:spChg chg="mod">
            <ac:chgData name="Guy, Erica (US)" userId="1fe87976-b765-4ae8-b0d1-d999fb95f92b" providerId="ADAL" clId="{C16E00C5-FDD2-4D94-9E8B-3436556C05AB}" dt="2026-07-22T16:55:53.445" v="5"/>
            <ac:spMkLst>
              <pc:docMk/>
              <pc:sldMasterMk cId="1818756473" sldId="2147484388"/>
              <pc:sldLayoutMk cId="2490419886" sldId="2147484411"/>
              <ac:spMk id="17" creationId="{17780DC2-FD89-9B65-D7B4-37572F5F9FA3}"/>
            </ac:spMkLst>
          </pc:spChg>
          <pc:spChg chg="mod">
            <ac:chgData name="Guy, Erica (US)" userId="1fe87976-b765-4ae8-b0d1-d999fb95f92b" providerId="ADAL" clId="{C16E00C5-FDD2-4D94-9E8B-3436556C05AB}" dt="2026-07-22T16:55:53.445" v="5"/>
            <ac:spMkLst>
              <pc:docMk/>
              <pc:sldMasterMk cId="1818756473" sldId="2147484388"/>
              <pc:sldLayoutMk cId="2490419886" sldId="2147484411"/>
              <ac:spMk id="18" creationId="{C3187705-EBB4-8478-CD71-2AB724E07FE6}"/>
            </ac:spMkLst>
          </pc:spChg>
          <pc:spChg chg="mod">
            <ac:chgData name="Guy, Erica (US)" userId="1fe87976-b765-4ae8-b0d1-d999fb95f92b" providerId="ADAL" clId="{C16E00C5-FDD2-4D94-9E8B-3436556C05AB}" dt="2026-07-22T16:55:53.445" v="5"/>
            <ac:spMkLst>
              <pc:docMk/>
              <pc:sldMasterMk cId="1818756473" sldId="2147484388"/>
              <pc:sldLayoutMk cId="2490419886" sldId="2147484411"/>
              <ac:spMk id="19" creationId="{F3188F48-CF0D-1297-3867-8EB4FFDD9719}"/>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A1EB93A9-9668-42FD-AF7E-859260E2E1CE}"/>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166915" name="Rectangle 3">
            <a:extLst>
              <a:ext uri="{FF2B5EF4-FFF2-40B4-BE49-F238E27FC236}">
                <a16:creationId xmlns:a16="http://schemas.microsoft.com/office/drawing/2014/main" id="{4E2BD4AC-2D73-4DEC-A160-3769BCF39DEA}"/>
              </a:ext>
            </a:extLst>
          </p:cNvPr>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166916" name="Rectangle 4">
            <a:extLst>
              <a:ext uri="{FF2B5EF4-FFF2-40B4-BE49-F238E27FC236}">
                <a16:creationId xmlns:a16="http://schemas.microsoft.com/office/drawing/2014/main" id="{D087443A-98FA-440D-8C44-87EFA48EDA03}"/>
              </a:ext>
            </a:extLst>
          </p:cNvPr>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166917" name="Rectangle 5">
            <a:extLst>
              <a:ext uri="{FF2B5EF4-FFF2-40B4-BE49-F238E27FC236}">
                <a16:creationId xmlns:a16="http://schemas.microsoft.com/office/drawing/2014/main" id="{4FD5D1A9-8138-4B6B-B630-B8D698C51786}"/>
              </a:ext>
            </a:extLst>
          </p:cNvPr>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9124BC91-661C-4CAB-A1CC-16964984431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31BFE97-5E08-49EF-91A0-EF21C47457DD}"/>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23555" name="Rectangle 3">
            <a:extLst>
              <a:ext uri="{FF2B5EF4-FFF2-40B4-BE49-F238E27FC236}">
                <a16:creationId xmlns:a16="http://schemas.microsoft.com/office/drawing/2014/main" id="{1DC1F44D-5A49-4718-96D0-94EAC9967592}"/>
              </a:ext>
            </a:extLst>
          </p:cNvPr>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4100" name="Rectangle 4">
            <a:extLst>
              <a:ext uri="{FF2B5EF4-FFF2-40B4-BE49-F238E27FC236}">
                <a16:creationId xmlns:a16="http://schemas.microsoft.com/office/drawing/2014/main" id="{ADB9AB83-4A52-4966-8D85-6AA80123D8B4}"/>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a:extLst>
              <a:ext uri="{FF2B5EF4-FFF2-40B4-BE49-F238E27FC236}">
                <a16:creationId xmlns:a16="http://schemas.microsoft.com/office/drawing/2014/main" id="{40CB8CA0-9D08-4B7A-A8D5-B7FDAAB65947}"/>
              </a:ext>
            </a:extLst>
          </p:cNvPr>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3558" name="Rectangle 6">
            <a:extLst>
              <a:ext uri="{FF2B5EF4-FFF2-40B4-BE49-F238E27FC236}">
                <a16:creationId xmlns:a16="http://schemas.microsoft.com/office/drawing/2014/main" id="{F2332D21-F7CD-4EDC-9C26-52AB9B8CC094}"/>
              </a:ext>
            </a:extLst>
          </p:cNvPr>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23559" name="Rectangle 7">
            <a:extLst>
              <a:ext uri="{FF2B5EF4-FFF2-40B4-BE49-F238E27FC236}">
                <a16:creationId xmlns:a16="http://schemas.microsoft.com/office/drawing/2014/main" id="{4BFC5600-5E02-4222-BF34-2E92F60B39C1}"/>
              </a:ext>
            </a:extLst>
          </p:cNvPr>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E4A0AE87-70B9-4B34-9955-41726ED9B7A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000" b="1"/>
              <a:t>Welcome to the </a:t>
            </a:r>
            <a:r>
              <a:rPr lang="en-US" sz="1000" b="1" i="1"/>
              <a:t>Manual on Uniform Traffic Control Devices for Streets and Highways</a:t>
            </a:r>
            <a:r>
              <a:rPr lang="en-US" sz="1000" b="1"/>
              <a:t>—the MUTCD 11th Edition.</a:t>
            </a:r>
          </a:p>
          <a:p>
            <a:endParaRPr lang="en-US" sz="1000" b="1"/>
          </a:p>
          <a:p>
            <a:r>
              <a:rPr lang="en-US" sz="1000" b="1"/>
              <a:t>This series provides an overview of the significant changes in the MUTCD and was prepared by the FHWA’s Office of Operations Traffic Control Devices team.  Each module address the changes in a specific area of the MUTCD.</a:t>
            </a:r>
          </a:p>
          <a:p>
            <a:endParaRPr lang="en-US" sz="1000" b="1"/>
          </a:p>
          <a:p>
            <a:r>
              <a:rPr lang="en-US" sz="1000" b="1"/>
              <a:t>Additional modules on the MUTCD 11th Edition are available at the MUTCD Web Site at http://mutcd.fhwa.dot.gov/.  The series includes the following modules:</a:t>
            </a:r>
          </a:p>
          <a:p>
            <a:pPr marL="628650" lvl="1" indent="-171450">
              <a:buFont typeface="Arial" panose="020B0604020202020204" pitchFamily="34" charset="0"/>
              <a:buChar char="•"/>
            </a:pPr>
            <a:r>
              <a:rPr lang="en-US" sz="1000" b="1"/>
              <a:t>Part 1</a:t>
            </a:r>
          </a:p>
          <a:p>
            <a:pPr marL="628650" lvl="1" indent="-171450">
              <a:buFont typeface="Arial" panose="020B0604020202020204" pitchFamily="34" charset="0"/>
              <a:buChar char="•"/>
            </a:pPr>
            <a:r>
              <a:rPr lang="en-US" sz="1000" b="1"/>
              <a:t>Part 2:</a:t>
            </a:r>
          </a:p>
          <a:p>
            <a:pPr marL="1085850" lvl="2" indent="-171450">
              <a:buFont typeface="Arial" panose="020B0604020202020204" pitchFamily="34" charset="0"/>
              <a:buChar char="•"/>
            </a:pPr>
            <a:r>
              <a:rPr lang="en-US" sz="1000" b="1"/>
              <a:t>Chapter 2A</a:t>
            </a:r>
          </a:p>
          <a:p>
            <a:pPr marL="1085850" lvl="2" indent="-171450">
              <a:buFont typeface="Arial" panose="020B0604020202020204" pitchFamily="34" charset="0"/>
              <a:buChar char="•"/>
            </a:pPr>
            <a:r>
              <a:rPr lang="en-US" sz="1000" b="1"/>
              <a:t>Chapter 2B</a:t>
            </a:r>
          </a:p>
          <a:p>
            <a:pPr marL="1085850" lvl="2" indent="-171450">
              <a:buFont typeface="Arial" panose="020B0604020202020204" pitchFamily="34" charset="0"/>
              <a:buChar char="•"/>
            </a:pPr>
            <a:r>
              <a:rPr lang="en-US" sz="1000" b="1"/>
              <a:t>Chapter 2C</a:t>
            </a:r>
          </a:p>
          <a:p>
            <a:pPr marL="1085850" lvl="2" indent="-171450">
              <a:buFont typeface="Arial" panose="020B0604020202020204" pitchFamily="34" charset="0"/>
              <a:buChar char="•"/>
            </a:pPr>
            <a:r>
              <a:rPr lang="en-US" sz="1000" b="1"/>
              <a:t>Chapter 2D</a:t>
            </a:r>
          </a:p>
          <a:p>
            <a:pPr marL="1085850" lvl="2" indent="-171450">
              <a:buFont typeface="Arial" panose="020B0604020202020204" pitchFamily="34" charset="0"/>
              <a:buChar char="•"/>
            </a:pPr>
            <a:r>
              <a:rPr lang="en-US" sz="1000" b="1"/>
              <a:t>Chapter 2E</a:t>
            </a:r>
          </a:p>
          <a:p>
            <a:pPr marL="1085850" lvl="2" indent="-171450">
              <a:buFont typeface="Arial" panose="020B0604020202020204" pitchFamily="34" charset="0"/>
              <a:buChar char="•"/>
            </a:pPr>
            <a:r>
              <a:rPr lang="en-US" sz="1000" b="1"/>
              <a:t>Chapter 2F</a:t>
            </a:r>
          </a:p>
          <a:p>
            <a:pPr marL="1085850" lvl="2" indent="-171450">
              <a:buFont typeface="Arial" panose="020B0604020202020204" pitchFamily="34" charset="0"/>
              <a:buChar char="•"/>
            </a:pPr>
            <a:r>
              <a:rPr lang="en-US" sz="1000" b="1"/>
              <a:t>Chapter 2G</a:t>
            </a:r>
          </a:p>
          <a:p>
            <a:pPr marL="1085850" lvl="2" indent="-171450">
              <a:buFont typeface="Arial" panose="020B0604020202020204" pitchFamily="34" charset="0"/>
              <a:buChar char="•"/>
            </a:pPr>
            <a:r>
              <a:rPr lang="en-US" sz="1000" b="1"/>
              <a:t>Chapters 2H and 2I</a:t>
            </a:r>
          </a:p>
          <a:p>
            <a:pPr marL="1085850" lvl="2" indent="-171450">
              <a:buFont typeface="Arial" panose="020B0604020202020204" pitchFamily="34" charset="0"/>
              <a:buChar char="•"/>
            </a:pPr>
            <a:r>
              <a:rPr lang="en-US" sz="1000" b="1"/>
              <a:t>Chapters 2J and 2K</a:t>
            </a:r>
          </a:p>
          <a:p>
            <a:pPr marL="1085850" lvl="2" indent="-171450">
              <a:buFont typeface="Arial" panose="020B0604020202020204" pitchFamily="34" charset="0"/>
              <a:buChar char="•"/>
            </a:pPr>
            <a:r>
              <a:rPr lang="en-US" sz="1000" b="1"/>
              <a:t>Chapter 2L</a:t>
            </a:r>
          </a:p>
          <a:p>
            <a:pPr marL="1085850" lvl="2" indent="-171450">
              <a:buFont typeface="Arial" panose="020B0604020202020204" pitchFamily="34" charset="0"/>
              <a:buChar char="•"/>
            </a:pPr>
            <a:r>
              <a:rPr lang="en-US" sz="1000" b="1"/>
              <a:t>Chapters 2M and 2N</a:t>
            </a:r>
          </a:p>
          <a:p>
            <a:pPr marL="628650" lvl="1" indent="-171450">
              <a:buFont typeface="Arial" panose="020B0604020202020204" pitchFamily="34" charset="0"/>
              <a:buChar char="•"/>
            </a:pPr>
            <a:r>
              <a:rPr lang="en-US" sz="1000" b="1"/>
              <a:t>Part 3</a:t>
            </a:r>
          </a:p>
          <a:p>
            <a:pPr marL="628650" lvl="1" indent="-171450">
              <a:buFont typeface="Arial" panose="020B0604020202020204" pitchFamily="34" charset="0"/>
              <a:buChar char="•"/>
            </a:pPr>
            <a:r>
              <a:rPr lang="en-US" sz="1000" b="1"/>
              <a:t>Part 4</a:t>
            </a:r>
          </a:p>
          <a:p>
            <a:pPr marL="628650" lvl="1" indent="-171450">
              <a:buFont typeface="Arial" panose="020B0604020202020204" pitchFamily="34" charset="0"/>
              <a:buChar char="•"/>
            </a:pPr>
            <a:r>
              <a:rPr lang="en-US" sz="1000" b="1"/>
              <a:t>Part 5</a:t>
            </a:r>
          </a:p>
          <a:p>
            <a:pPr marL="628650" lvl="1" indent="-171450">
              <a:buFont typeface="Arial" panose="020B0604020202020204" pitchFamily="34" charset="0"/>
              <a:buChar char="•"/>
            </a:pPr>
            <a:r>
              <a:rPr lang="en-US" sz="1000" b="1"/>
              <a:t>Part 6</a:t>
            </a:r>
          </a:p>
          <a:p>
            <a:pPr marL="628650" lvl="1" indent="-171450">
              <a:buFont typeface="Arial" panose="020B0604020202020204" pitchFamily="34" charset="0"/>
              <a:buChar char="•"/>
            </a:pPr>
            <a:r>
              <a:rPr lang="en-US" sz="1000" b="1"/>
              <a:t>Part 7</a:t>
            </a:r>
          </a:p>
          <a:p>
            <a:pPr marL="628650" lvl="1" indent="-171450">
              <a:buFont typeface="Arial" panose="020B0604020202020204" pitchFamily="34" charset="0"/>
              <a:buChar char="•"/>
            </a:pPr>
            <a:r>
              <a:rPr lang="en-US" sz="1000" b="1"/>
              <a:t>Part 8</a:t>
            </a:r>
          </a:p>
          <a:p>
            <a:pPr marL="628650" lvl="1" indent="-171450">
              <a:buFont typeface="Arial" panose="020B0604020202020204" pitchFamily="34" charset="0"/>
              <a:buChar char="•"/>
            </a:pPr>
            <a:r>
              <a:rPr lang="en-US" sz="1000" b="1"/>
              <a:t>Part 9</a:t>
            </a:r>
          </a:p>
          <a:p>
            <a:endParaRPr lang="en-US" sz="1000" b="1"/>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1F1D8E1-1CA8-4157-8D42-4B3E24C0722A}" type="slidenum">
              <a:rPr kumimoji="0" 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7314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gn="just">
              <a:lnSpc>
                <a:spcPct val="107000"/>
              </a:lnSpc>
              <a:spcBef>
                <a:spcPts val="0"/>
              </a:spcBef>
              <a:spcAft>
                <a:spcPts val="0"/>
              </a:spcAft>
            </a:pPr>
            <a:r>
              <a:rPr lang="en-US" dirty="0"/>
              <a:t>A new Table shows information for spacing between characters, words, and lines of text. </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10</a:t>
            </a:fld>
            <a:endParaRPr lang="en-US" altLang="en-US"/>
          </a:p>
        </p:txBody>
      </p:sp>
    </p:spTree>
    <p:extLst>
      <p:ext uri="{BB962C8B-B14F-4D97-AF65-F5344CB8AC3E}">
        <p14:creationId xmlns:p14="http://schemas.microsoft.com/office/powerpoint/2010/main" val="10563658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gn="just">
              <a:lnSpc>
                <a:spcPct val="107000"/>
              </a:lnSpc>
              <a:spcBef>
                <a:spcPts val="0"/>
              </a:spcBef>
              <a:spcAft>
                <a:spcPts val="0"/>
              </a:spcAft>
            </a:pPr>
            <a:r>
              <a:rPr lang="en-US" dirty="0"/>
              <a:t>A new figure is added </a:t>
            </a:r>
            <a:r>
              <a:rPr lang="en-US" sz="1200" dirty="0"/>
              <a:t>showing examples of CMS capability to display </a:t>
            </a:r>
            <a:r>
              <a:rPr lang="en-US" dirty="0"/>
              <a:t>s</a:t>
            </a:r>
            <a:r>
              <a:rPr lang="en-US" sz="1200" dirty="0"/>
              <a:t>ign </a:t>
            </a:r>
            <a:r>
              <a:rPr lang="en-US" dirty="0"/>
              <a:t>l</a:t>
            </a:r>
            <a:r>
              <a:rPr lang="en-US" sz="1200" dirty="0"/>
              <a:t>egends </a:t>
            </a:r>
            <a:r>
              <a:rPr lang="en-US" dirty="0"/>
              <a:t>b</a:t>
            </a:r>
            <a:r>
              <a:rPr lang="en-US" sz="1200" dirty="0"/>
              <a:t>ased on pixel </a:t>
            </a:r>
            <a:r>
              <a:rPr lang="en-US" dirty="0"/>
              <a:t>p</a:t>
            </a:r>
            <a:r>
              <a:rPr lang="en-US" sz="1200" dirty="0"/>
              <a:t>itch.  </a:t>
            </a:r>
            <a:r>
              <a:rPr lang="en-US" dirty="0"/>
              <a:t>Color full-matrix CMS with pixel pitches of 20 millimeters or less are typically capable of displaying legends nearly identical to conventional sign legends, including route shields and symbols as</a:t>
            </a:r>
          </a:p>
          <a:p>
            <a:pPr marL="0" marR="0" algn="just">
              <a:lnSpc>
                <a:spcPct val="107000"/>
              </a:lnSpc>
              <a:spcBef>
                <a:spcPts val="0"/>
              </a:spcBef>
              <a:spcAft>
                <a:spcPts val="0"/>
              </a:spcAft>
            </a:pPr>
            <a:r>
              <a:rPr lang="en-US" dirty="0"/>
              <a:t>provided in the MUTCD.</a:t>
            </a:r>
          </a:p>
          <a:p>
            <a:pPr marL="0" marR="0" algn="just">
              <a:lnSpc>
                <a:spcPct val="107000"/>
              </a:lnSpc>
              <a:spcBef>
                <a:spcPts val="0"/>
              </a:spcBef>
              <a:spcAft>
                <a:spcPts val="0"/>
              </a:spcAft>
            </a:pPr>
            <a:endParaRPr lang="en-US" dirty="0"/>
          </a:p>
          <a:p>
            <a:pPr marL="0" marR="0" algn="just">
              <a:lnSpc>
                <a:spcPct val="107000"/>
              </a:lnSpc>
              <a:spcBef>
                <a:spcPts val="0"/>
              </a:spcBef>
              <a:spcAft>
                <a:spcPts val="0"/>
              </a:spcAft>
            </a:pPr>
            <a:r>
              <a:rPr lang="en-US" sz="1800" b="0" i="0" u="none" strike="noStrike" baseline="0" dirty="0">
                <a:solidFill>
                  <a:srgbClr val="000000"/>
                </a:solidFill>
                <a:latin typeface="Helvetica" panose="020B0604020202020204" pitchFamily="34" charset="0"/>
              </a:rPr>
              <a:t>CMS with insufficient pixel density, typically with pixel pitches greater than 20 millimeters – whether full color or monochrome – are generally not capable of adequately displaying conventional sign legends with sufficient clarity and should only display monochrome word messages. </a:t>
            </a:r>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11</a:t>
            </a:fld>
            <a:endParaRPr lang="en-US" altLang="en-US"/>
          </a:p>
        </p:txBody>
      </p:sp>
    </p:spTree>
    <p:extLst>
      <p:ext uri="{BB962C8B-B14F-4D97-AF65-F5344CB8AC3E}">
        <p14:creationId xmlns:p14="http://schemas.microsoft.com/office/powerpoint/2010/main" val="33373137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gn="just">
              <a:lnSpc>
                <a:spcPct val="107000"/>
              </a:lnSpc>
              <a:spcBef>
                <a:spcPts val="0"/>
              </a:spcBef>
              <a:spcAft>
                <a:spcPts val="0"/>
              </a:spcAft>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 Section 2L.05, the existing Standard clarifies that when a CMS contains more than one message phase, each phase shall be communicated so that the road user may understand each phase by itself regardless of the sequence in which it is read, and the entire message shall have the same meaning regardless of the sequence in which the phases are read. This change was made because it is important that road users be able to understand the intent of the message if they can only read one of the phases or when the phases are read in different order.</a:t>
            </a:r>
          </a:p>
          <a:p>
            <a:pPr marL="0" marR="0" algn="just">
              <a:lnSpc>
                <a:spcPct val="107000"/>
              </a:lnSpc>
              <a:spcBef>
                <a:spcPts val="0"/>
              </a:spcBef>
              <a:spcAft>
                <a:spcPts val="0"/>
              </a:spcAft>
            </a:pPr>
            <a:endPar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07000"/>
              </a:lnSpc>
              <a:spcBef>
                <a:spcPts val="0"/>
              </a:spcBef>
              <a:spcAft>
                <a:spcPts val="0"/>
              </a:spcAft>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previous Guidance was changed to a Standard to require, not just recommend, abbreviations within a CMS message comply with Section 1D.08. </a:t>
            </a: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07000"/>
              </a:lnSpc>
              <a:spcBef>
                <a:spcPts val="0"/>
              </a:spcBef>
              <a:spcAft>
                <a:spcPts val="0"/>
              </a:spcAft>
            </a:pPr>
            <a:endPar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914400" rtl="0" eaLnBrk="0" fontAlgn="base" latinLnBrk="0" hangingPunct="0">
              <a:lnSpc>
                <a:spcPct val="107000"/>
              </a:lnSpc>
              <a:spcBef>
                <a:spcPts val="0"/>
              </a:spcBef>
              <a:spcAft>
                <a:spcPts val="0"/>
              </a:spcAft>
              <a:buClrTx/>
              <a:buSzTx/>
              <a:buFontTx/>
              <a:buNone/>
              <a:tabLst/>
              <a:defRPr/>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Previous Guidance was also changed to an Option to clarify that adding additional CMS is an option available to agencies for displaying longer messages that would require more than two phases, which is the maximum number of phases allowed on a CMS. </a:t>
            </a:r>
          </a:p>
          <a:p>
            <a:pPr marL="0" marR="0" algn="just">
              <a:lnSpc>
                <a:spcPct val="107000"/>
              </a:lnSpc>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12</a:t>
            </a:fld>
            <a:endParaRPr lang="en-US" altLang="en-US"/>
          </a:p>
        </p:txBody>
      </p:sp>
    </p:spTree>
    <p:extLst>
      <p:ext uri="{BB962C8B-B14F-4D97-AF65-F5344CB8AC3E}">
        <p14:creationId xmlns:p14="http://schemas.microsoft.com/office/powerpoint/2010/main" val="8412887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gn="just">
              <a:lnSpc>
                <a:spcPct val="107000"/>
              </a:lnSpc>
              <a:spcBef>
                <a:spcPts val="0"/>
              </a:spcBef>
              <a:spcAft>
                <a:spcPts val="0"/>
              </a:spcAft>
            </a:pPr>
            <a:r>
              <a:rPr lang="en-US" sz="1200" dirty="0">
                <a:latin typeface="Arial" panose="020B0604020202020204" pitchFamily="34" charset="0"/>
                <a:cs typeface="Arial" panose="020B0604020202020204" pitchFamily="34" charset="0"/>
              </a:rPr>
              <a:t>New Tables 2L-3 and 2L-4 provide examples of message construction for CMS and portable CMS.  Each </a:t>
            </a:r>
            <a:r>
              <a:rPr lang="en-US" sz="1200" b="0" i="0" u="none" strike="noStrike" baseline="0" dirty="0">
                <a:solidFill>
                  <a:srgbClr val="000000"/>
                </a:solidFill>
                <a:latin typeface="Arial" panose="020B0604020202020204" pitchFamily="34" charset="0"/>
                <a:cs typeface="Arial" panose="020B0604020202020204" pitchFamily="34" charset="0"/>
              </a:rPr>
              <a:t>example shows the message content, layout, and phasing for a potential message and an improved message. The improved message for each example has been optimized for recognition, comprehension, and effectiveness.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13</a:t>
            </a:fld>
            <a:endParaRPr lang="en-US" altLang="en-US"/>
          </a:p>
        </p:txBody>
      </p:sp>
    </p:spTree>
    <p:extLst>
      <p:ext uri="{BB962C8B-B14F-4D97-AF65-F5344CB8AC3E}">
        <p14:creationId xmlns:p14="http://schemas.microsoft.com/office/powerpoint/2010/main" val="21511457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gn="just">
              <a:lnSpc>
                <a:spcPct val="107000"/>
              </a:lnSpc>
              <a:spcBef>
                <a:spcPts val="0"/>
              </a:spcBef>
              <a:spcAft>
                <a:spcPts val="0"/>
              </a:spcAft>
            </a:pPr>
            <a:r>
              <a:rPr lang="en-US" sz="1200" dirty="0">
                <a:solidFill>
                  <a:srgbClr val="000000"/>
                </a:solidFill>
                <a:effectLst/>
                <a:latin typeface="Arial" panose="020B0604020202020204" pitchFamily="34" charset="0"/>
                <a:ea typeface="Times New Roman" panose="02020603050405020304" pitchFamily="18" charset="0"/>
              </a:rPr>
              <a:t>There is a new section, Section 2L.06, with Support, Guidance, and Option provisions for travel time messages.  A new Guidance paragraph limits the number of travel times displayed to one when destination and distance are used as the point of reference.  </a:t>
            </a:r>
          </a:p>
          <a:p>
            <a:pPr marL="0" marR="0" algn="just">
              <a:lnSpc>
                <a:spcPct val="107000"/>
              </a:lnSpc>
              <a:spcBef>
                <a:spcPts val="0"/>
              </a:spcBef>
              <a:spcAft>
                <a:spcPts val="0"/>
              </a:spcAft>
            </a:pPr>
            <a:endParaRPr lang="en-US" sz="1200" dirty="0">
              <a:solidFill>
                <a:srgbClr val="000000"/>
              </a:solidFill>
              <a:effectLst/>
              <a:latin typeface="Arial" panose="020B0604020202020204" pitchFamily="34" charset="0"/>
              <a:ea typeface="Times New Roman" panose="02020603050405020304" pitchFamily="18" charset="0"/>
            </a:endParaRPr>
          </a:p>
          <a:p>
            <a:pPr marL="0" marR="0" algn="just">
              <a:lnSpc>
                <a:spcPct val="107000"/>
              </a:lnSpc>
              <a:spcBef>
                <a:spcPts val="0"/>
              </a:spcBef>
              <a:spcAft>
                <a:spcPts val="0"/>
              </a:spcAft>
            </a:pPr>
            <a:r>
              <a:rPr lang="en-US" sz="1200" dirty="0">
                <a:solidFill>
                  <a:srgbClr val="000000"/>
                </a:solidFill>
                <a:effectLst/>
                <a:latin typeface="Arial" panose="020B0604020202020204" pitchFamily="34" charset="0"/>
                <a:ea typeface="Times New Roman" panose="02020603050405020304" pitchFamily="18" charset="0"/>
              </a:rPr>
              <a:t>A new Option excludes distances to a destination when comparative travel time displays are based on different routes to the destination.</a:t>
            </a:r>
          </a:p>
          <a:p>
            <a:pPr marL="0" marR="0" algn="just">
              <a:lnSpc>
                <a:spcPct val="107000"/>
              </a:lnSpc>
              <a:spcBef>
                <a:spcPts val="0"/>
              </a:spcBef>
              <a:spcAft>
                <a:spcPts val="0"/>
              </a:spcAft>
            </a:pPr>
            <a:endParaRPr lang="en-US" sz="1200" dirty="0">
              <a:solidFill>
                <a:srgbClr val="000000"/>
              </a:solidFill>
              <a:effectLst/>
              <a:latin typeface="Arial" panose="020B0604020202020204" pitchFamily="34" charset="0"/>
              <a:ea typeface="Times New Roman" panose="02020603050405020304" pitchFamily="18" charset="0"/>
            </a:endParaRPr>
          </a:p>
          <a:p>
            <a:pPr marL="0" marR="0" algn="just">
              <a:lnSpc>
                <a:spcPct val="107000"/>
              </a:lnSpc>
              <a:spcBef>
                <a:spcPts val="0"/>
              </a:spcBef>
              <a:spcAft>
                <a:spcPts val="0"/>
              </a:spcAft>
            </a:pPr>
            <a:r>
              <a:rPr lang="en-US" sz="1200" dirty="0">
                <a:solidFill>
                  <a:srgbClr val="000000"/>
                </a:solidFill>
                <a:effectLst/>
                <a:latin typeface="Arial" panose="020B0604020202020204" pitchFamily="34" charset="0"/>
                <a:ea typeface="Times New Roman" panose="02020603050405020304" pitchFamily="18" charset="0"/>
              </a:rPr>
              <a:t>Lastly, an Option allows display of up to two travel times when reference-location-based exit numbering is used as the point of reference in place of destination and distance. </a:t>
            </a:r>
            <a:endParaRPr lang="en-US" sz="1200"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14</a:t>
            </a:fld>
            <a:endParaRPr lang="en-US" altLang="en-US"/>
          </a:p>
        </p:txBody>
      </p:sp>
    </p:spTree>
    <p:extLst>
      <p:ext uri="{BB962C8B-B14F-4D97-AF65-F5344CB8AC3E}">
        <p14:creationId xmlns:p14="http://schemas.microsoft.com/office/powerpoint/2010/main" val="36211774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gn="just">
              <a:lnSpc>
                <a:spcPct val="107000"/>
              </a:lnSpc>
              <a:spcBef>
                <a:spcPts val="0"/>
              </a:spcBef>
              <a:spcAft>
                <a:spcPts val="0"/>
              </a:spcAft>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 new section, Section 2L.07, is added with Support, Guidance, and Standard paragraphs describing the display of traffic safety campaign messages as an ancillary use of CMS. This section consolidates all information related to traffic safety campaign messages to one location. </a:t>
            </a:r>
          </a:p>
          <a:p>
            <a:pPr marL="0" marR="0" algn="just">
              <a:lnSpc>
                <a:spcPct val="107000"/>
              </a:lnSpc>
              <a:spcBef>
                <a:spcPts val="0"/>
              </a:spcBef>
              <a:spcAft>
                <a:spcPts val="0"/>
              </a:spcAft>
            </a:pPr>
            <a:r>
              <a:rPr lang="en-US" sz="1200" b="0" i="0" u="none" strike="noStrike" baseline="0" dirty="0">
                <a:solidFill>
                  <a:srgbClr val="000000"/>
                </a:solidFill>
                <a:latin typeface="Arial" panose="020B0604020202020204" pitchFamily="34" charset="0"/>
                <a:cs typeface="Arial" panose="020B0604020202020204" pitchFamily="34" charset="0"/>
              </a:rPr>
              <a:t>	</a:t>
            </a:r>
            <a:endParaRPr lang="en-US" sz="1200" dirty="0">
              <a:effectLst/>
              <a:latin typeface="Arial" panose="020B0604020202020204" pitchFamily="34" charset="0"/>
              <a:ea typeface="Calibri" panose="020F0502020204030204" pitchFamily="34" charset="0"/>
              <a:cs typeface="Arial" panose="020B0604020202020204" pitchFamily="34" charset="0"/>
            </a:endParaRPr>
          </a:p>
          <a:p>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 new Standard paragraph is included that requires traffic control messages to have priority over traffic safety campaign messages. </a:t>
            </a:r>
          </a:p>
          <a:p>
            <a:pPr marL="0" marR="0" algn="just">
              <a:lnSpc>
                <a:spcPct val="107000"/>
              </a:lnSpc>
              <a:spcBef>
                <a:spcPts val="0"/>
              </a:spcBef>
              <a:spcAft>
                <a:spcPts val="0"/>
              </a:spcAft>
            </a:pPr>
            <a:endParaRPr lang="en-US"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l"/>
            <a:r>
              <a:rPr lang="en-US"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A new Guidance paragraph is added recommending CMS traffic safety campaign messages </a:t>
            </a:r>
            <a:r>
              <a:rPr lang="en-US" sz="1200" b="0" i="0" u="none" strike="noStrike" baseline="0" dirty="0">
                <a:latin typeface="Arial" panose="020B0604020202020204" pitchFamily="34" charset="0"/>
                <a:cs typeface="Arial" panose="020B0604020202020204" pitchFamily="34" charset="0"/>
              </a:rPr>
              <a:t>with obscure meaning, references to popular culture, that are intended to be humorous, or otherwise use nonstandard syntax for a traffic control device, not be displayed because they can be misunderstood or understood only by a limited segment of road users and, therefore, degrade the overall effectiveness of the sign as an official traffic control device.</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15</a:t>
            </a:fld>
            <a:endParaRPr lang="en-US" altLang="en-US"/>
          </a:p>
        </p:txBody>
      </p:sp>
    </p:spTree>
    <p:extLst>
      <p:ext uri="{BB962C8B-B14F-4D97-AF65-F5344CB8AC3E}">
        <p14:creationId xmlns:p14="http://schemas.microsoft.com/office/powerpoint/2010/main" val="39253399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dirty="0">
                <a:solidFill>
                  <a:srgbClr val="000000"/>
                </a:solidFill>
                <a:effectLst/>
                <a:latin typeface="Arial" panose="020B0604020202020204" pitchFamily="34" charset="0"/>
                <a:cs typeface="Arial" panose="020B0604020202020204" pitchFamily="34" charset="0"/>
              </a:rPr>
              <a:t>A new Guidance paragraph includes recommending CMS traffic safety campaigns include coordinated enforcement efforts when penalties or enforcement warnings are part of the CMS message displayed to maintain the credibility of these signs and improve safety.</a:t>
            </a:r>
            <a:endParaRPr lang="en-US" sz="1200" dirty="0">
              <a:latin typeface="Arial" panose="020B0604020202020204" pitchFamily="34" charset="0"/>
              <a:cs typeface="Arial" panose="020B0604020202020204" pitchFamily="34" charset="0"/>
            </a:endParaRPr>
          </a:p>
          <a:p>
            <a:pPr marL="0" marR="0" algn="just">
              <a:lnSpc>
                <a:spcPct val="107000"/>
              </a:lnSpc>
              <a:spcBef>
                <a:spcPts val="0"/>
              </a:spcBef>
              <a:spcAft>
                <a:spcPts val="0"/>
              </a:spcAft>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07000"/>
              </a:lnSpc>
              <a:spcBef>
                <a:spcPts val="0"/>
              </a:spcBef>
              <a:spcAft>
                <a:spcPts val="0"/>
              </a:spcAft>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 new Guidance paragraph includes recommending that traffic safety campaign messages be part of an active, coordinated safety campaign that uses other media forms as the primary means of outreach, and that traffic safety campaign messages coordinate with the national safety campaigns on NHTSA’s communications calendar. </a:t>
            </a:r>
            <a:endParaRPr lang="en-US"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16</a:t>
            </a:fld>
            <a:endParaRPr lang="en-US" altLang="en-US"/>
          </a:p>
        </p:txBody>
      </p:sp>
    </p:spTree>
    <p:extLst>
      <p:ext uri="{BB962C8B-B14F-4D97-AF65-F5344CB8AC3E}">
        <p14:creationId xmlns:p14="http://schemas.microsoft.com/office/powerpoint/2010/main" val="22966036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b="0" i="0" u="none" dirty="0">
                <a:effectLst/>
                <a:latin typeface="Arial" panose="020B0604020202020204" pitchFamily="34" charset="0"/>
                <a:ea typeface="Calibri" panose="020F0502020204030204" pitchFamily="34" charset="0"/>
                <a:cs typeface="Arial" panose="020B0604020202020204" pitchFamily="34" charset="0"/>
              </a:rPr>
              <a:t>This concludes this module.  Additional modules on the MUTCD 11th Edition are available at the MUTCD Web Site at http://mutcd.fhwa.dot.gov/.</a:t>
            </a:r>
          </a:p>
          <a:p>
            <a:pPr marL="0" marR="0">
              <a:lnSpc>
                <a:spcPct val="115000"/>
              </a:lnSpc>
              <a:spcBef>
                <a:spcPts val="0"/>
              </a:spcBef>
              <a:spcAft>
                <a:spcPts val="0"/>
              </a:spcAft>
            </a:pPr>
            <a:endParaRPr lang="en-US" sz="1200" b="0" u="sng"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Almost anything related to the MUTCD that you need is at the official MUTCD Web site.</a:t>
            </a:r>
          </a:p>
          <a:p>
            <a:pPr marL="228600" marR="0">
              <a:lnSpc>
                <a:spcPct val="115000"/>
              </a:lnSpc>
              <a:spcBef>
                <a:spcPts val="0"/>
              </a:spcBef>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If you haven’t yet signed up for our e-Subscribe service, please take a moment to do so.  We’ll send out a bulletin whenever new information is available so you can keep up-to-date.  As subscribers, you’ll also hear about future Webinar and other opportunities first.</a:t>
            </a:r>
          </a:p>
        </p:txBody>
      </p:sp>
      <p:sp>
        <p:nvSpPr>
          <p:cNvPr id="4" name="Slide Number Placeholder 3"/>
          <p:cNvSpPr>
            <a:spLocks noGrp="1"/>
          </p:cNvSpPr>
          <p:nvPr>
            <p:ph type="sldNum" sz="quarter" idx="5"/>
          </p:nvPr>
        </p:nvSpPr>
        <p:spPr/>
        <p:txBody>
          <a:bodyPr/>
          <a:lstStyle/>
          <a:p>
            <a:fld id="{E1F1D8E1-1CA8-4157-8D42-4B3E24C0722A}" type="slidenum">
              <a:rPr lang="en-US" smtClean="0"/>
              <a:t>17</a:t>
            </a:fld>
            <a:endParaRPr lang="en-US"/>
          </a:p>
        </p:txBody>
      </p:sp>
    </p:spTree>
    <p:extLst>
      <p:ext uri="{BB962C8B-B14F-4D97-AF65-F5344CB8AC3E}">
        <p14:creationId xmlns:p14="http://schemas.microsoft.com/office/powerpoint/2010/main" val="4083640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(Disclaimer) 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FHWA is the source of all images in this presentation unless otherwise indicated. </a:t>
            </a:r>
          </a:p>
          <a:p>
            <a:endParaRPr lang="en-US" sz="1400" b="1" i="0" u="none">
              <a:solidFill>
                <a:srgbClr val="FFC000"/>
              </a:solidFill>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4546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2807A15B-712D-46F6-B706-1886C0682C48}"/>
              </a:ext>
            </a:extLst>
          </p:cNvPr>
          <p:cNvSpPr>
            <a:spLocks noGrp="1" noRot="1" noChangeAspect="1" noChangeArrowheads="1" noTextEdit="1"/>
          </p:cNvSpPr>
          <p:nvPr>
            <p:ph type="sldImg"/>
          </p:nvPr>
        </p:nvSpPr>
        <p:spPr>
          <a:xfrm>
            <a:off x="406400" y="696913"/>
            <a:ext cx="6197600" cy="3486150"/>
          </a:xfrm>
          <a:ln/>
        </p:spPr>
      </p:sp>
      <p:sp>
        <p:nvSpPr>
          <p:cNvPr id="11267" name="Notes Placeholder 2">
            <a:extLst>
              <a:ext uri="{FF2B5EF4-FFF2-40B4-BE49-F238E27FC236}">
                <a16:creationId xmlns:a16="http://schemas.microsoft.com/office/drawing/2014/main" id="{6F1DC934-CB8B-4F11-BB03-D9D527E6B84B}"/>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remainder of this presentation will focus on the significant changes to Chapter 2L of the MUTCD.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11268" name="Slide Number Placeholder 3">
            <a:extLst>
              <a:ext uri="{FF2B5EF4-FFF2-40B4-BE49-F238E27FC236}">
                <a16:creationId xmlns:a16="http://schemas.microsoft.com/office/drawing/2014/main" id="{47D65E89-FCF7-438C-B63A-1B27758A739B}"/>
              </a:ext>
            </a:extLst>
          </p:cNvPr>
          <p:cNvSpPr>
            <a:spLocks noGrp="1"/>
          </p:cNvSpPr>
          <p:nvPr>
            <p:ph type="sldNum" sz="quarter" idx="5"/>
          </p:nvPr>
        </p:nvSpPr>
        <p:spPr>
          <a:noFill/>
        </p:spPr>
        <p:txBody>
          <a:bodyPr/>
          <a:lstStyle>
            <a:lvl1pPr defTabSz="930275">
              <a:defRPr>
                <a:solidFill>
                  <a:schemeClr val="tx1"/>
                </a:solidFill>
                <a:latin typeface="Arial" panose="020B0604020202020204" pitchFamily="34" charset="0"/>
              </a:defRPr>
            </a:lvl1pPr>
            <a:lvl2pPr marL="742950" indent="-285750" defTabSz="930275">
              <a:defRPr>
                <a:solidFill>
                  <a:schemeClr val="tx1"/>
                </a:solidFill>
                <a:latin typeface="Arial" panose="020B0604020202020204" pitchFamily="34" charset="0"/>
              </a:defRPr>
            </a:lvl2pPr>
            <a:lvl3pPr marL="1143000" indent="-228600" defTabSz="930275">
              <a:defRPr>
                <a:solidFill>
                  <a:schemeClr val="tx1"/>
                </a:solidFill>
                <a:latin typeface="Arial" panose="020B0604020202020204" pitchFamily="34" charset="0"/>
              </a:defRPr>
            </a:lvl3pPr>
            <a:lvl4pPr marL="1600200" indent="-228600" defTabSz="930275">
              <a:defRPr>
                <a:solidFill>
                  <a:schemeClr val="tx1"/>
                </a:solidFill>
                <a:latin typeface="Arial" panose="020B0604020202020204" pitchFamily="34" charset="0"/>
              </a:defRPr>
            </a:lvl4pPr>
            <a:lvl5pPr marL="2057400" indent="-228600" defTabSz="930275">
              <a:defRPr>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30275" rtl="0" eaLnBrk="1" fontAlgn="base" latinLnBrk="0" hangingPunct="1">
              <a:lnSpc>
                <a:spcPct val="100000"/>
              </a:lnSpc>
              <a:spcBef>
                <a:spcPct val="0"/>
              </a:spcBef>
              <a:spcAft>
                <a:spcPct val="0"/>
              </a:spcAft>
              <a:buClrTx/>
              <a:buSzTx/>
              <a:buFontTx/>
              <a:buNone/>
              <a:tabLst/>
              <a:defRPr/>
            </a:pPr>
            <a:fld id="{8B9790B3-518D-4B15-A147-A6501A2A085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0275"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8902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dirty="0"/>
              <a:t>In Section 2L.01, a new Standard prohibits information other than inventory or maintenance-related information from being displayed on the front or back of a CMS or portable CMS. This change was made t</a:t>
            </a:r>
            <a:r>
              <a:rPr lang="en-US" sz="1200" dirty="0">
                <a:solidFill>
                  <a:srgbClr val="000000"/>
                </a:solidFill>
                <a:effectLst/>
                <a:latin typeface="Arial" panose="020B0604020202020204" pitchFamily="34" charset="0"/>
                <a:ea typeface="Times New Roman" panose="02020603050405020304" pitchFamily="18" charset="0"/>
              </a:rPr>
              <a:t>o ensure the traffic control messages displayed on these signs are not compromised by other miscellaneous or promotional information, consistent with the provisions for all traffic control devices.</a:t>
            </a:r>
            <a:endParaRPr lang="en-US" sz="1200"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a:t>
            </a:fld>
            <a:endParaRPr lang="en-US" altLang="en-US"/>
          </a:p>
        </p:txBody>
      </p:sp>
    </p:spTree>
    <p:extLst>
      <p:ext uri="{BB962C8B-B14F-4D97-AF65-F5344CB8AC3E}">
        <p14:creationId xmlns:p14="http://schemas.microsoft.com/office/powerpoint/2010/main" val="38138846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algn="l"/>
            <a:r>
              <a:rPr lang="en-US" sz="1200" dirty="0">
                <a:latin typeface="Arial" panose="020B0604020202020204" pitchFamily="34" charset="0"/>
                <a:cs typeface="Arial" panose="020B0604020202020204" pitchFamily="34" charset="0"/>
              </a:rPr>
              <a:t>In Section 2L.02, a new Option allows t</a:t>
            </a:r>
            <a:r>
              <a:rPr lang="en-US" sz="1200" b="0" i="0" u="none" strike="noStrike" baseline="0" dirty="0">
                <a:solidFill>
                  <a:srgbClr val="0000FF"/>
                </a:solidFill>
                <a:latin typeface="Arial" panose="020B0604020202020204" pitchFamily="34" charset="0"/>
                <a:cs typeface="Arial" panose="020B0604020202020204" pitchFamily="34" charset="0"/>
              </a:rPr>
              <a:t>ransportation-related messages for the purpose of improving traffic conditions, such as those providing information on alternative means of transportation, electronic toll collection, or carpooling may</a:t>
            </a:r>
            <a:r>
              <a:rPr lang="en-US" sz="1200" b="0" i="0" u="none" strike="noStrike" baseline="0" dirty="0">
                <a:solidFill>
                  <a:srgbClr val="000000"/>
                </a:solidFill>
                <a:latin typeface="Arial" panose="020B0604020202020204" pitchFamily="34" charset="0"/>
                <a:cs typeface="Arial" panose="020B0604020202020204" pitchFamily="34" charset="0"/>
              </a:rPr>
              <a:t> </a:t>
            </a:r>
            <a:r>
              <a:rPr lang="en-US" sz="1200" b="0" i="0" u="none" strike="noStrike" baseline="0" dirty="0">
                <a:solidFill>
                  <a:srgbClr val="0000FF"/>
                </a:solidFill>
                <a:latin typeface="Arial" panose="020B0604020202020204" pitchFamily="34" charset="0"/>
                <a:cs typeface="Arial" panose="020B0604020202020204" pitchFamily="34" charset="0"/>
              </a:rPr>
              <a:t>be displayed to remind or inform drivers of relevant options or opportunities for transportation.</a:t>
            </a:r>
          </a:p>
          <a:p>
            <a:pPr algn="l"/>
            <a:endParaRPr lang="en-US" sz="1200" b="0" i="0" u="none" strike="noStrike" baseline="0" dirty="0">
              <a:solidFill>
                <a:srgbClr val="0000FF"/>
              </a:solidFill>
              <a:latin typeface="Arial" panose="020B0604020202020204" pitchFamily="34" charset="0"/>
              <a:cs typeface="Arial" panose="020B0604020202020204" pitchFamily="34" charset="0"/>
            </a:endParaRPr>
          </a:p>
          <a:p>
            <a:pPr algn="l"/>
            <a:r>
              <a:rPr lang="en-US" sz="1200" b="0" i="0" u="none" strike="noStrike" baseline="0" dirty="0">
                <a:solidFill>
                  <a:srgbClr val="0000FF"/>
                </a:solidFill>
                <a:latin typeface="Arial" panose="020B0604020202020204" pitchFamily="34" charset="0"/>
                <a:cs typeface="Arial" panose="020B0604020202020204" pitchFamily="34" charset="0"/>
              </a:rPr>
              <a:t>New Guidance was added </a:t>
            </a: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that CMS should not be used in place of conventional guide sign messages except for blank-out type signs used to display regulatory, warning, and guidance information that routinely reoccurs but only on a part-time basis. In addition, only elements of a sign that are subject to change should be in an electronic display. These changes were added to help ensure consistency in sign design by controlling the potential variability of information that should not change on a sign. </a:t>
            </a:r>
            <a:endParaRPr lang="en-US" sz="1200" b="0" i="0" u="none" strike="noStrike" baseline="0" dirty="0">
              <a:solidFill>
                <a:srgbClr val="0000FF"/>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a:t>
            </a:fld>
            <a:endParaRPr lang="en-US" altLang="en-US"/>
          </a:p>
        </p:txBody>
      </p:sp>
    </p:spTree>
    <p:extLst>
      <p:ext uri="{BB962C8B-B14F-4D97-AF65-F5344CB8AC3E}">
        <p14:creationId xmlns:p14="http://schemas.microsoft.com/office/powerpoint/2010/main" val="950699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Previous Guidance was changed to a Standard to require that agencies that have permanently installed or positioned CMS have a policy regarding their use and the display of all types of messages used on CMS. Such policies shall define the types of messages that would be allowed, the priority of messages, the syntax of messages, the timing of messages, and other important messaging elements to ensure messages displayed meet the basic principles that govern the design and use of traffic control devices in general and traffic signs in particular as provided for in the MUTCD. Agencies that use CMS but do not have permanently-installed CMS are still recommended to have a similar policy.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New Guidance was added with recommendations specific to the display of AMBER alerts, recommending these message be kept as brief as possible to address the potential of overloading road users with detailed information and, when possible, use other sources to convey that detailed information associated with the alert.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solidFill>
                  <a:srgbClr val="000000"/>
                </a:solidFill>
                <a:effectLst/>
                <a:latin typeface="Arial" panose="020B0604020202020204" pitchFamily="34" charset="0"/>
                <a:ea typeface="Times New Roman" panose="02020603050405020304" pitchFamily="18" charset="0"/>
              </a:rPr>
              <a:t>A new Standard paragraph was added prohibiting other ‘‘alert’’ messages that are not related to traffic or travel conditions to emphasize that AMBER alert messages are a result of a statutory requirement and are the only ‘‘alert’’ exception to the statute that requires traffic control devices to be related to traffic control.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solidFill>
                  <a:srgbClr val="000000"/>
                </a:solidFill>
                <a:effectLst/>
                <a:latin typeface="Arial" panose="020B0604020202020204" pitchFamily="34" charset="0"/>
                <a:ea typeface="Times New Roman" panose="02020603050405020304" pitchFamily="18" charset="0"/>
              </a:rPr>
              <a:t>New Support, Standard, and Guidance statements were added regarding the use of messages related to homeland security and emergencies that affect traffic patterns, movement, or present other situations that are atypical. These provisions provide for messaging on CMS for such events while maintaining the integrity of, and respect for, CMS as a traffic control device.</a:t>
            </a:r>
            <a:endParaRPr lang="en-US" sz="1200"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6</a:t>
            </a:fld>
            <a:endParaRPr lang="en-US" altLang="en-US"/>
          </a:p>
        </p:txBody>
      </p:sp>
    </p:spTree>
    <p:extLst>
      <p:ext uri="{BB962C8B-B14F-4D97-AF65-F5344CB8AC3E}">
        <p14:creationId xmlns:p14="http://schemas.microsoft.com/office/powerpoint/2010/main" val="886353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gn="just">
              <a:lnSpc>
                <a:spcPct val="107000"/>
              </a:lnSpc>
              <a:spcBef>
                <a:spcPts val="0"/>
              </a:spcBef>
              <a:spcAft>
                <a:spcPts val="0"/>
              </a:spcAft>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 Section 2L.03, a new Guidance statement specifies that changeable message regulatory and warning signs displayed individually or as part of the legend of a larger sign should conform to the minimum size requirements as the conventional versions of those signs. </a:t>
            </a: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07000"/>
              </a:lnSpc>
              <a:spcBef>
                <a:spcPts val="0"/>
              </a:spcBef>
              <a:spcAft>
                <a:spcPts val="0"/>
              </a:spcAft>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7</a:t>
            </a:fld>
            <a:endParaRPr lang="en-US" altLang="en-US"/>
          </a:p>
        </p:txBody>
      </p:sp>
    </p:spTree>
    <p:extLst>
      <p:ext uri="{BB962C8B-B14F-4D97-AF65-F5344CB8AC3E}">
        <p14:creationId xmlns:p14="http://schemas.microsoft.com/office/powerpoint/2010/main" val="4078392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gn="just">
              <a:lnSpc>
                <a:spcPct val="107000"/>
              </a:lnSpc>
              <a:spcBef>
                <a:spcPts val="0"/>
              </a:spcBef>
              <a:spcAft>
                <a:spcPts val="0"/>
              </a:spcAft>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 Section 2L.04, a new Standard paragraph requires portable CMS used as an arrow board with flashing or sequential display for a lane closure to conform with provisions in Section 6L.05 and 6L.06. This change was made for consistency of device operation used for the same application, because a CMS used in this manner is operating as an arrow board, which is allowed to have dynamic display. </a:t>
            </a:r>
          </a:p>
          <a:p>
            <a:pPr marL="0" marR="0" algn="just">
              <a:lnSpc>
                <a:spcPct val="107000"/>
              </a:lnSpc>
              <a:spcBef>
                <a:spcPts val="0"/>
              </a:spcBef>
              <a:spcAft>
                <a:spcPts val="0"/>
              </a:spcAft>
            </a:pPr>
            <a:endParaRPr lang="en-US" sz="1200" dirty="0">
              <a:solidFill>
                <a:srgbClr val="000000"/>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7000"/>
              </a:lnSpc>
              <a:spcBef>
                <a:spcPts val="0"/>
              </a:spcBef>
              <a:spcAft>
                <a:spcPts val="0"/>
              </a:spcAft>
              <a:buClrTx/>
              <a:buSzTx/>
              <a:buFontTx/>
              <a:buNone/>
              <a:tabLst/>
              <a:defRPr/>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Also, new Guidance was added recommending that warning beacons should </a:t>
            </a:r>
            <a:r>
              <a:rPr lang="en-US" sz="1200"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not</a:t>
            </a: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be used on CMS. Instead, CMS should be use predominately to display messages that are critical to real-time conditions. </a:t>
            </a: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07000"/>
              </a:lnSpc>
              <a:spcBef>
                <a:spcPts val="0"/>
              </a:spcBef>
              <a:spcAft>
                <a:spcPts val="0"/>
              </a:spcAft>
            </a:pPr>
            <a:endParaRPr lang="en-US" sz="1200" dirty="0">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7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The previous Guidance regarding letter height was revised to recommend 18-inch letter heights when a message is composed of two phases and higher information load, regardless of the speed limit, to optimize legibility distance and available viewing time. </a:t>
            </a:r>
          </a:p>
          <a:p>
            <a:pPr marL="0" marR="0" algn="just">
              <a:lnSpc>
                <a:spcPct val="107000"/>
              </a:lnSpc>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8</a:t>
            </a:fld>
            <a:endParaRPr lang="en-US" altLang="en-US"/>
          </a:p>
        </p:txBody>
      </p:sp>
    </p:spTree>
    <p:extLst>
      <p:ext uri="{BB962C8B-B14F-4D97-AF65-F5344CB8AC3E}">
        <p14:creationId xmlns:p14="http://schemas.microsoft.com/office/powerpoint/2010/main" val="16894662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gn="just">
              <a:lnSpc>
                <a:spcPct val="107000"/>
              </a:lnSpc>
              <a:spcBef>
                <a:spcPts val="0"/>
              </a:spcBef>
              <a:spcAft>
                <a:spcPts val="0"/>
              </a:spcAft>
            </a:pPr>
            <a:endParaRPr lang="en-US" sz="1200" dirty="0"/>
          </a:p>
          <a:p>
            <a:pPr marL="0" marR="0" algn="just">
              <a:lnSpc>
                <a:spcPct val="107000"/>
              </a:lnSpc>
              <a:spcBef>
                <a:spcPts val="0"/>
              </a:spcBef>
              <a:spcAft>
                <a:spcPts val="0"/>
              </a:spcAft>
            </a:pPr>
            <a:r>
              <a:rPr lang="en-US" sz="1200" dirty="0"/>
              <a:t>When a CMS is used to replicate a conventional sign, a new option allows the character size of the conventional sign being replicated. </a:t>
            </a:r>
          </a:p>
          <a:p>
            <a:pPr marL="0" marR="0" algn="just">
              <a:lnSpc>
                <a:spcPct val="107000"/>
              </a:lnSpc>
              <a:spcBef>
                <a:spcPts val="0"/>
              </a:spcBef>
              <a:spcAft>
                <a:spcPts val="0"/>
              </a:spcAft>
            </a:pPr>
            <a:endParaRPr lang="en-US" sz="1200" dirty="0"/>
          </a:p>
          <a:p>
            <a:pPr marL="0" marR="0" algn="just">
              <a:lnSpc>
                <a:spcPct val="107000"/>
              </a:lnSpc>
              <a:spcBef>
                <a:spcPts val="0"/>
              </a:spcBef>
              <a:spcAft>
                <a:spcPts val="0"/>
              </a:spcAft>
            </a:pPr>
            <a:r>
              <a:rPr lang="en-US" sz="1200" dirty="0"/>
              <a:t>The previous Guidance was changed to a Standard to require, not just recommend, that if a black background is used, the color used for the legend on the CMS match the background color that would be used on a standard sign for that type of legend.  An exception and option is also added allowing CMS that only use yellow or amber LEDs may display a yellow or amber legend that does not match the background color used on standard sign.  </a:t>
            </a:r>
          </a:p>
          <a:p>
            <a:pPr marL="0" marR="0" algn="just">
              <a:lnSpc>
                <a:spcPct val="107000"/>
              </a:lnSpc>
              <a:spcBef>
                <a:spcPts val="0"/>
              </a:spcBef>
              <a:spcAft>
                <a:spcPts val="0"/>
              </a:spcAft>
            </a:pPr>
            <a:endParaRPr lang="en-US" sz="1200" dirty="0"/>
          </a:p>
          <a:p>
            <a:pPr marL="0" marR="0" algn="just">
              <a:lnSpc>
                <a:spcPct val="107000"/>
              </a:lnSpc>
              <a:spcBef>
                <a:spcPts val="0"/>
              </a:spcBef>
              <a:spcAft>
                <a:spcPts val="0"/>
              </a:spcAft>
            </a:pPr>
            <a:r>
              <a:rPr lang="en-US" sz="1200" dirty="0">
                <a:solidFill>
                  <a:srgbClr val="000000"/>
                </a:solidFill>
                <a:effectLst/>
                <a:latin typeface="Arial" panose="020B0604020202020204" pitchFamily="34" charset="0"/>
                <a:ea typeface="Times New Roman" panose="02020603050405020304" pitchFamily="18" charset="0"/>
              </a:rPr>
              <a:t>The previous Guidance was revised to recommend where an LED matrix is used to form the changeable legend, signs with pixel spacing greater than 20mm should display only word legends, and no symbols or route shields. This change was made based on a review of manufacturer products and visual inspections of the appearance of legends on these types of signs, which indicate that these signs do not provide adequate resolution to display symbols with sufficient clarity for road user instant recognition and therefore should only be used for word messages.</a:t>
            </a:r>
            <a:endParaRPr lang="en-US" sz="1200"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9</a:t>
            </a:fld>
            <a:endParaRPr lang="en-US" altLang="en-US"/>
          </a:p>
        </p:txBody>
      </p:sp>
    </p:spTree>
    <p:extLst>
      <p:ext uri="{BB962C8B-B14F-4D97-AF65-F5344CB8AC3E}">
        <p14:creationId xmlns:p14="http://schemas.microsoft.com/office/powerpoint/2010/main" val="37919554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itle 1">
            <a:extLst>
              <a:ext uri="{FF2B5EF4-FFF2-40B4-BE49-F238E27FC236}">
                <a16:creationId xmlns:a16="http://schemas.microsoft.com/office/drawing/2014/main" id="{2A880DEB-C6A8-4A2D-1347-B69192D22F07}"/>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10" name="Subtitle 2">
            <a:extLst>
              <a:ext uri="{FF2B5EF4-FFF2-40B4-BE49-F238E27FC236}">
                <a16:creationId xmlns:a16="http://schemas.microsoft.com/office/drawing/2014/main" id="{3CC6AD7C-64D0-0ADF-E5EF-6C54790580A7}"/>
              </a:ext>
            </a:extLst>
          </p:cNvPr>
          <p:cNvSpPr txBox="1">
            <a:spLocks/>
          </p:cNvSpPr>
          <p:nvPr userDrawn="1"/>
        </p:nvSpPr>
        <p:spPr>
          <a:xfrm>
            <a:off x="1401330" y="3877341"/>
            <a:ext cx="7251932" cy="2086580"/>
          </a:xfrm>
          <a:prstGeom prst="rect">
            <a:avLst/>
          </a:prstGeom>
        </p:spPr>
        <p:txBody>
          <a:bodyPr vert="horz" lIns="91440" tIns="45720" rIns="91440" bIns="45720" rtlCol="0">
            <a:noAutofit/>
          </a:bodyPr>
          <a:lst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indent="0" algn="r" fontAlgn="auto">
              <a:spcAft>
                <a:spcPts val="0"/>
              </a:spcAft>
              <a:buNone/>
            </a:pPr>
            <a:r>
              <a:rPr lang="en-US" sz="2400">
                <a:latin typeface="FHWA Series F2001" panose="020B0807000000020003" pitchFamily="34" charset="0"/>
              </a:rPr>
              <a:t>An Overview of Changes </a:t>
            </a:r>
            <a:br>
              <a:rPr lang="en-US" sz="2400">
                <a:latin typeface="FHWA Series F2001" panose="020B0807000000020003" pitchFamily="34" charset="0"/>
              </a:rPr>
            </a:br>
            <a:r>
              <a:rPr lang="en-US" sz="2400">
                <a:latin typeface="FHWA Series F2001" panose="020B0807000000020003" pitchFamily="34" charset="0"/>
              </a:rPr>
              <a:t>in the 11th Edition</a:t>
            </a:r>
          </a:p>
          <a:p>
            <a:pPr marL="0" indent="0" algn="r" fontAlgn="auto">
              <a:spcAft>
                <a:spcPts val="0"/>
              </a:spcAft>
              <a:buNone/>
            </a:pPr>
            <a:r>
              <a:rPr lang="en-US" sz="2000">
                <a:latin typeface="FHWA Series F2001" panose="020B0807000000020003" pitchFamily="34" charset="0"/>
              </a:rPr>
              <a:t>As published in the December 2023 </a:t>
            </a:r>
            <a:br>
              <a:rPr lang="en-US" sz="2000">
                <a:latin typeface="FHWA Series F2001" panose="020B0807000000020003" pitchFamily="34" charset="0"/>
              </a:rPr>
            </a:br>
            <a:r>
              <a:rPr lang="en-US" sz="2000">
                <a:latin typeface="FHWA Series F2001" panose="020B0807000000020003" pitchFamily="34" charset="0"/>
              </a:rPr>
              <a:t>Notice of Final Rule</a:t>
            </a:r>
          </a:p>
        </p:txBody>
      </p:sp>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2" name="TextBox 21">
            <a:extLst>
              <a:ext uri="{FF2B5EF4-FFF2-40B4-BE49-F238E27FC236}">
                <a16:creationId xmlns:a16="http://schemas.microsoft.com/office/drawing/2014/main" id="{A0F81110-7A55-389F-5D28-8B7229426717}"/>
              </a:ext>
            </a:extLst>
          </p:cNvPr>
          <p:cNvSpPr txBox="1"/>
          <p:nvPr userDrawn="1"/>
        </p:nvSpPr>
        <p:spPr>
          <a:xfrm>
            <a:off x="8875912" y="5390398"/>
            <a:ext cx="3316087" cy="1115690"/>
          </a:xfrm>
          <a:prstGeom prst="rect">
            <a:avLst/>
          </a:prstGeom>
          <a:noFill/>
        </p:spPr>
        <p:txBody>
          <a:bodyPr wrap="square" rtlCol="0">
            <a:spAutoFit/>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Traffic Control Devices Program</a:t>
            </a:r>
            <a:endParaRPr lang="en-US"/>
          </a:p>
        </p:txBody>
      </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Tree>
    <p:extLst>
      <p:ext uri="{BB962C8B-B14F-4D97-AF65-F5344CB8AC3E}">
        <p14:creationId xmlns:p14="http://schemas.microsoft.com/office/powerpoint/2010/main" val="1936556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43025164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776959274"/>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46939962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063212723"/>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400360886"/>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2892009263"/>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07945476"/>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1815006649"/>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1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11" name="TextBox 10">
            <a:extLst>
              <a:ext uri="{FF2B5EF4-FFF2-40B4-BE49-F238E27FC236}">
                <a16:creationId xmlns:a16="http://schemas.microsoft.com/office/drawing/2014/main" id="{CA5C6871-4428-373C-4DF8-33951C96CBE0}"/>
              </a:ext>
            </a:extLst>
          </p:cNvPr>
          <p:cNvSpPr txBox="1"/>
          <p:nvPr userDrawn="1"/>
        </p:nvSpPr>
        <p:spPr>
          <a:xfrm>
            <a:off x="614520" y="356422"/>
            <a:ext cx="10959860" cy="889282"/>
          </a:xfrm>
          <a:prstGeom prst="rect">
            <a:avLst/>
          </a:prstGeom>
          <a:noFill/>
        </p:spPr>
        <p:txBody>
          <a:bodyPr wrap="square" tIns="137160" rtlCol="0">
            <a:noAutofit/>
          </a:bodyPr>
          <a:lstStyle/>
          <a:p>
            <a:r>
              <a:rPr kumimoji="0" lang="en-US" sz="3600" b="0" i="0" u="none" strike="noStrike" kern="1200" cap="none" spc="0" normalizeH="0" baseline="0" noProof="0">
                <a:ln>
                  <a:noFill/>
                </a:ln>
                <a:solidFill>
                  <a:schemeClr val="tx2"/>
                </a:solidFill>
                <a:effectLst/>
                <a:uLnTx/>
                <a:uFillTx/>
                <a:latin typeface="Arial"/>
                <a:ea typeface="+mj-ea"/>
                <a:cs typeface="+mj-cs"/>
              </a:rPr>
              <a:t>Disclaimers</a:t>
            </a:r>
            <a:endParaRPr lang="en-US" spc="0" baseline="0">
              <a:solidFill>
                <a:schemeClr val="tx2"/>
              </a:solidFill>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2884260250"/>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2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326589629"/>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30" name="Subtitle 2">
            <a:extLst>
              <a:ext uri="{FF2B5EF4-FFF2-40B4-BE49-F238E27FC236}">
                <a16:creationId xmlns:a16="http://schemas.microsoft.com/office/drawing/2014/main" id="{B9246292-9F5D-61CF-C1E4-6CEEE86A4652}"/>
              </a:ext>
            </a:extLst>
          </p:cNvPr>
          <p:cNvSpPr txBox="1">
            <a:spLocks/>
          </p:cNvSpPr>
          <p:nvPr userDrawn="1"/>
        </p:nvSpPr>
        <p:spPr>
          <a:xfrm>
            <a:off x="1401331" y="3876983"/>
            <a:ext cx="7251932" cy="414002"/>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anose="020B0604020202020204" pitchFamily="34" charset="0"/>
              <a:buNone/>
              <a:defRPr kumimoji="0" lang="en-US" sz="2400" b="0" i="0" u="none" strike="noStrike" kern="1200" cap="none" spc="0" normalizeH="0" baseline="0" dirty="0">
                <a:ln>
                  <a:noFill/>
                </a:ln>
                <a:solidFill>
                  <a:prstClr val="white"/>
                </a:solidFill>
                <a:effectLst/>
                <a:uLnTx/>
                <a:uFillTx/>
                <a:latin typeface="FHWA Series F2001" panose="020B0807000000020003" pitchFamily="34" charset="0"/>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4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An Overview of Changes in</a:t>
            </a:r>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00020"/>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8" name="TextBox 17">
            <a:extLst>
              <a:ext uri="{FF2B5EF4-FFF2-40B4-BE49-F238E27FC236}">
                <a16:creationId xmlns:a16="http://schemas.microsoft.com/office/drawing/2014/main" id="{924A1D49-867A-D369-050C-7A931F13347F}"/>
              </a:ext>
            </a:extLst>
          </p:cNvPr>
          <p:cNvSpPr txBox="1"/>
          <p:nvPr userDrawn="1"/>
        </p:nvSpPr>
        <p:spPr>
          <a:xfrm>
            <a:off x="2555755" y="4827265"/>
            <a:ext cx="6097508" cy="645177"/>
          </a:xfrm>
          <a:prstGeom prst="rect">
            <a:avLst/>
          </a:prstGeom>
          <a:noFill/>
        </p:spPr>
        <p:txBody>
          <a:bodyPr wrap="square">
            <a:spAutoFit/>
          </a:bodyPr>
          <a:lstStyle/>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prstClr val="white"/>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3428335182"/>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3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4210417924"/>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4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4036846460"/>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2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3182557681"/>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2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552858974"/>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3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561794081"/>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3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4121776970"/>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52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3736758621"/>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1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35983368"/>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11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833623546"/>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dirty="0"/>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dirty="0"/>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dirty="0"/>
          </a:p>
        </p:txBody>
      </p:sp>
    </p:spTree>
    <p:extLst>
      <p:ext uri="{BB962C8B-B14F-4D97-AF65-F5344CB8AC3E}">
        <p14:creationId xmlns:p14="http://schemas.microsoft.com/office/powerpoint/2010/main" val="25679181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ing Title by Topic Area">
    <p:spTree>
      <p:nvGrpSpPr>
        <p:cNvPr id="1" name=""/>
        <p:cNvGrpSpPr/>
        <p:nvPr/>
      </p:nvGrpSpPr>
      <p:grpSpPr>
        <a:xfrm>
          <a:off x="0" y="0"/>
          <a:ext cx="0" cy="0"/>
          <a:chOff x="0" y="0"/>
          <a:chExt cx="0" cy="0"/>
        </a:xfrm>
      </p:grpSpPr>
      <p:pic>
        <p:nvPicPr>
          <p:cNvPr id="12" name="Picture 11" descr="U.S. Department of Transportation Federal Highway Administration logo">
            <a:extLst>
              <a:ext uri="{FF2B5EF4-FFF2-40B4-BE49-F238E27FC236}">
                <a16:creationId xmlns:a16="http://schemas.microsoft.com/office/drawing/2014/main" id="{0827BAD1-6CCE-5E31-85D6-46E5EB1991E4}"/>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dirty="0">
                <a:latin typeface="FHWA Series F2001" panose="020B0807000000020003" pitchFamily="34" charset="0"/>
              </a:rPr>
              <a:t>Manual on </a:t>
            </a:r>
            <a:br>
              <a:rPr lang="en-US" sz="4400" spc="0" dirty="0">
                <a:latin typeface="FHWA Series F2001" panose="020B0807000000020003" pitchFamily="34" charset="0"/>
              </a:rPr>
            </a:br>
            <a:r>
              <a:rPr lang="en-US" sz="4400" spc="0" dirty="0">
                <a:latin typeface="FHWA Series F2001" panose="020B0807000000020003" pitchFamily="34" charset="0"/>
              </a:rPr>
              <a:t>Uniform Traffic </a:t>
            </a:r>
            <a:br>
              <a:rPr lang="en-US" sz="4400" spc="0" dirty="0">
                <a:latin typeface="FHWA Series F2001" panose="020B0807000000020003" pitchFamily="34" charset="0"/>
              </a:rPr>
            </a:br>
            <a:r>
              <a:rPr lang="en-US" sz="4400" spc="0" dirty="0">
                <a:latin typeface="FHWA Series F2001" panose="020B0807000000020003" pitchFamily="34" charset="0"/>
              </a:rPr>
              <a:t>Control Devices</a:t>
            </a:r>
            <a:br>
              <a:rPr lang="en-US" sz="3600" spc="0" dirty="0">
                <a:latin typeface="FHWA Series F2001" panose="020B0807000000020003" pitchFamily="34" charset="0"/>
              </a:rPr>
            </a:br>
            <a:r>
              <a:rPr lang="en-US" sz="2800" spc="0" dirty="0">
                <a:latin typeface="FHWA Series F2001" panose="020B0807000000020003" pitchFamily="34" charset="0"/>
              </a:rPr>
              <a:t>for Streets and Highways </a:t>
            </a:r>
          </a:p>
        </p:txBody>
      </p:sp>
      <p:cxnSp>
        <p:nvCxnSpPr>
          <p:cNvPr id="8" name="Straight Connector 7">
            <a:extLs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202635" y="3857462"/>
            <a:ext cx="7450629" cy="1003829"/>
          </a:xfrm>
        </p:spPr>
        <p:txBody>
          <a:bodyPr anchor="ctr" anchorCtr="0"/>
          <a:lstStyle>
            <a:lvl1pPr marL="0" indent="0" algn="r">
              <a:spcBef>
                <a:spcPts val="0"/>
              </a:spcBef>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a:t>
            </a:r>
            <a:b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b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Section Title</a:t>
            </a:r>
            <a:endParaRPr lang="en-US" dirty="0"/>
          </a:p>
        </p:txBody>
      </p:sp>
      <p:sp>
        <p:nvSpPr>
          <p:cNvPr id="11" name="Subtitle 2">
            <a:extLst>
              <a:ext uri="{FF2B5EF4-FFF2-40B4-BE49-F238E27FC236}">
                <a16:creationId xmlns:a16="http://schemas.microsoft.com/office/drawing/2014/main" id="{7517DAEC-1412-26E8-F330-AB0A89F70EE6}"/>
              </a:ext>
            </a:extLst>
          </p:cNvPr>
          <p:cNvSpPr txBox="1">
            <a:spLocks/>
          </p:cNvSpPr>
          <p:nvPr userDrawn="1"/>
        </p:nvSpPr>
        <p:spPr>
          <a:xfrm>
            <a:off x="2175385" y="4881168"/>
            <a:ext cx="6485249" cy="1201579"/>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itchFamily="34" charset="0"/>
              <a:buNone/>
              <a:defRPr sz="2800" kern="1200" baseline="0">
                <a:solidFill>
                  <a:schemeClr val="tx1"/>
                </a:solidFill>
                <a:latin typeface="FHWA Series F2001" panose="020B0807000000020003" pitchFamily="34" charset="0"/>
                <a:ea typeface="+mn-ea"/>
                <a:cs typeface="+mn-cs"/>
              </a:defRPr>
            </a:lvl1pPr>
            <a:lvl2pPr marL="342900" indent="0" algn="ctr" defTabSz="685800" rtl="0" eaLnBrk="1" latinLnBrk="0" hangingPunct="1">
              <a:spcBef>
                <a:spcPct val="20000"/>
              </a:spcBef>
              <a:buClr>
                <a:schemeClr val="accent1"/>
              </a:buClr>
              <a:buSzPct val="85000"/>
              <a:buFont typeface="Arial" pitchFamily="34" charset="0"/>
              <a:buNone/>
              <a:defRPr sz="1500" kern="1200">
                <a:solidFill>
                  <a:schemeClr val="tx1">
                    <a:tint val="75000"/>
                  </a:schemeClr>
                </a:solidFill>
                <a:latin typeface="+mn-lt"/>
                <a:ea typeface="+mn-ea"/>
                <a:cs typeface="+mn-cs"/>
              </a:defRPr>
            </a:lvl2pPr>
            <a:lvl3pPr marL="685800" indent="0" algn="ctr" defTabSz="685800" rtl="0" eaLnBrk="1" latinLnBrk="0" hangingPunct="1">
              <a:spcBef>
                <a:spcPct val="20000"/>
              </a:spcBef>
              <a:buClr>
                <a:schemeClr val="accent1"/>
              </a:buClr>
              <a:buSzPct val="90000"/>
              <a:buFont typeface="Arial" pitchFamily="34" charset="0"/>
              <a:buNone/>
              <a:defRPr sz="1350" kern="1200">
                <a:solidFill>
                  <a:schemeClr val="tx1">
                    <a:tint val="75000"/>
                  </a:schemeClr>
                </a:solidFill>
                <a:latin typeface="+mn-lt"/>
                <a:ea typeface="+mn-ea"/>
                <a:cs typeface="+mn-cs"/>
              </a:defRPr>
            </a:lvl3pPr>
            <a:lvl4pPr marL="1028700" indent="0" algn="ctr" defTabSz="685800" rtl="0" eaLnBrk="1" latinLnBrk="0" hangingPunct="1">
              <a:spcBef>
                <a:spcPct val="20000"/>
              </a:spcBef>
              <a:buClr>
                <a:schemeClr val="accent1"/>
              </a:buClr>
              <a:buFont typeface="Arial" pitchFamily="34" charset="0"/>
              <a:buNone/>
              <a:defRPr sz="1200" kern="1200">
                <a:solidFill>
                  <a:schemeClr val="tx1">
                    <a:tint val="75000"/>
                  </a:schemeClr>
                </a:solidFill>
                <a:latin typeface="+mn-lt"/>
                <a:ea typeface="+mn-ea"/>
                <a:cs typeface="+mn-cs"/>
              </a:defRPr>
            </a:lvl4pPr>
            <a:lvl5pPr marL="1371600" indent="0" algn="ctr" defTabSz="685800" rtl="0" eaLnBrk="1" latinLnBrk="0" hangingPunct="1">
              <a:spcBef>
                <a:spcPct val="20000"/>
              </a:spcBef>
              <a:buClr>
                <a:schemeClr val="accent1"/>
              </a:buClr>
              <a:buSzPct val="100000"/>
              <a:buFont typeface="Arial" pitchFamily="34" charset="0"/>
              <a:buNone/>
              <a:defRPr sz="1050" kern="1200" baseline="0">
                <a:solidFill>
                  <a:schemeClr val="tx1">
                    <a:tint val="75000"/>
                  </a:schemeClr>
                </a:solidFill>
                <a:latin typeface="+mn-lt"/>
                <a:ea typeface="+mn-ea"/>
                <a:cs typeface="+mn-cs"/>
              </a:defRPr>
            </a:lvl5pPr>
            <a:lvl6pPr marL="17145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6pPr>
            <a:lvl7pPr marL="20574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7pPr>
            <a:lvl8pPr marL="24003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8pPr>
            <a:lvl9pPr marL="27432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9pPr>
          </a:lstStyle>
          <a:p>
            <a:pPr marL="173038" marR="0" lvl="0" indent="0" algn="r" defTabSz="685800" rtl="0" eaLnBrk="1" fontAlgn="auto" latinLnBrk="0" hangingPunct="1">
              <a:lnSpc>
                <a:spcPct val="100000"/>
              </a:lnSpc>
              <a:spcBef>
                <a:spcPts val="0"/>
              </a:spcBef>
              <a:spcAft>
                <a:spcPts val="0"/>
              </a:spcAft>
              <a:buClr>
                <a:srgbClr val="4F81BD"/>
              </a:buClr>
              <a:buSzPct val="85000"/>
              <a:buFont typeface="Arial" pitchFamily="34" charset="0"/>
              <a:buNone/>
              <a:tabLst/>
              <a:defRPr/>
            </a:pP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the </a:t>
            </a:r>
            <a:r>
              <a:rPr kumimoji="0" lang="en-US" altLang="en-US" sz="2400" b="0" i="0" u="none" strike="noStrike" kern="1200" cap="none" spc="100" normalizeH="0" baseline="0" noProof="0">
                <a:ln>
                  <a:noFill/>
                </a:ln>
                <a:solidFill>
                  <a:sysClr val="window" lastClr="FFFFFF"/>
                </a:solidFill>
                <a:effectLst/>
                <a:uLnTx/>
                <a:uFillTx/>
                <a:latin typeface="FHWA Series F2001" panose="020B0807000000020003" pitchFamily="34" charset="0"/>
                <a:ea typeface="+mn-ea"/>
                <a:cs typeface="+mn-cs"/>
              </a:rPr>
              <a:t>MUTCD</a:t>
            </a: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 11th Edition </a:t>
            </a:r>
          </a:p>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itchFamily="34" charset="0"/>
              <a:buNone/>
              <a:tabLst/>
              <a:defRPr/>
            </a:pP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5" name="Slide Number Placeholder 5">
            <a:extLst>
              <a:ext uri="{FF2B5EF4-FFF2-40B4-BE49-F238E27FC236}">
                <a16:creationId xmlns:a16="http://schemas.microsoft.com/office/drawing/2014/main" id="{FFD0225F-4FAA-916A-A892-9E6EFE9DD7F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148113939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9" name="Title 32">
            <a:extLst>
              <a:ext uri="{FF2B5EF4-FFF2-40B4-BE49-F238E27FC236}">
                <a16:creationId xmlns:a16="http://schemas.microsoft.com/office/drawing/2014/main" id="{8147C967-A9F2-4642-FB9C-E0ED7A36EE5A}"/>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3705665034"/>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1638344692"/>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dirty="0"/>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dirty="0"/>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dirty="0"/>
          </a:p>
        </p:txBody>
      </p:sp>
    </p:spTree>
    <p:extLst>
      <p:ext uri="{BB962C8B-B14F-4D97-AF65-F5344CB8AC3E}">
        <p14:creationId xmlns:p14="http://schemas.microsoft.com/office/powerpoint/2010/main" val="23696625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2A</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itle 1">
            <a:extLst>
              <a:ext uri="{FF2B5EF4-FFF2-40B4-BE49-F238E27FC236}">
                <a16:creationId xmlns:a16="http://schemas.microsoft.com/office/drawing/2014/main" id="{4CB0F2AB-293B-BEA7-B2EE-4386341117A5}"/>
              </a:ext>
            </a:extLst>
          </p:cNvPr>
          <p:cNvSpPr txBox="1">
            <a:spLocks/>
          </p:cNvSpPr>
          <p:nvPr userDrawn="1"/>
        </p:nvSpPr>
        <p:spPr>
          <a:xfrm>
            <a:off x="2481944" y="1168400"/>
            <a:ext cx="6171520"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Bef>
                <a:spcPct val="20000"/>
              </a:spcBef>
              <a:spcAft>
                <a:spcPts val="1800"/>
              </a:spcAft>
              <a:buClr>
                <a:schemeClr val="accent1"/>
              </a:buClr>
              <a:buSzPct val="85000"/>
              <a:buFont typeface="Arial" panose="020B0604020202020204" pitchFamily="34" charset="0"/>
              <a:buNone/>
              <a:defRPr/>
            </a:pPr>
            <a:r>
              <a:rPr lang="en-US" sz="4400" spc="0" dirty="0">
                <a:latin typeface="FHWA Series F2001" panose="020B0807000000020003" charset="0"/>
                <a:ea typeface="+mn-ea"/>
                <a:cs typeface="+mn-cs"/>
              </a:rPr>
              <a:t>Manual on</a:t>
            </a:r>
            <a:br>
              <a:rPr lang="en-US" sz="4400" spc="0" dirty="0">
                <a:latin typeface="FHWA Series F2001" panose="020B0807000000020003" charset="0"/>
                <a:ea typeface="+mn-ea"/>
                <a:cs typeface="+mn-cs"/>
              </a:rPr>
            </a:br>
            <a:r>
              <a:rPr lang="en-US" sz="4400" spc="0" dirty="0">
                <a:latin typeface="FHWA Series F2001" panose="020B0807000000020003" charset="0"/>
                <a:ea typeface="+mn-ea"/>
                <a:cs typeface="+mn-cs"/>
              </a:rPr>
              <a:t>Uniform Traffic Control Devices</a:t>
            </a:r>
            <a:r>
              <a:rPr lang="en-US" sz="2800" spc="0" dirty="0">
                <a:latin typeface="FHWA Series F2001" panose="020B0807000000020003" charset="0"/>
                <a:ea typeface="+mn-ea"/>
                <a:cs typeface="+mn-cs"/>
              </a:rPr>
              <a:t> for Streets and Highways</a:t>
            </a:r>
          </a:p>
          <a:p>
            <a:pPr algn="r" fontAlgn="auto">
              <a:spcBef>
                <a:spcPct val="20000"/>
              </a:spcBef>
              <a:spcAft>
                <a:spcPts val="1800"/>
              </a:spcAft>
              <a:buClr>
                <a:schemeClr val="accent1"/>
              </a:buClr>
              <a:buSzPct val="85000"/>
              <a:buFont typeface="Arial" panose="020B0604020202020204" pitchFamily="34" charset="0"/>
              <a:buNone/>
              <a:defRPr/>
            </a:pPr>
            <a:r>
              <a:rPr lang="en-US" sz="2800" spc="0" dirty="0">
                <a:latin typeface="FHWA Series F2001" panose="020B0807000000020003" charset="0"/>
                <a:ea typeface="+mn-ea"/>
                <a:cs typeface="+mn-cs"/>
              </a:rPr>
              <a:t> An Overview of Changes in </a:t>
            </a:r>
            <a:r>
              <a:rPr lang="en-US" sz="3200" spc="0" dirty="0">
                <a:latin typeface="FHWA Series F2001" panose="020B0807000000020003" charset="0"/>
                <a:ea typeface="+mn-ea"/>
                <a:cs typeface="+mn-cs"/>
              </a:rPr>
              <a:t>Chapter 2A</a:t>
            </a:r>
            <a:endParaRPr lang="en-US" sz="2800" spc="0" dirty="0">
              <a:latin typeface="FHWA Series F2001" panose="020B0807000000020003" charset="0"/>
              <a:ea typeface="+mn-ea"/>
              <a:cs typeface="+mn-cs"/>
            </a:endParaRPr>
          </a:p>
        </p:txBody>
      </p:sp>
      <p:sp>
        <p:nvSpPr>
          <p:cNvPr id="8" name="TextBox 7">
            <a:extLst>
              <a:ext uri="{FF2B5EF4-FFF2-40B4-BE49-F238E27FC236}">
                <a16:creationId xmlns:a16="http://schemas.microsoft.com/office/drawing/2014/main" id="{F7A5E48E-C09F-34A6-E1A4-4E27AC2F0929}"/>
              </a:ext>
            </a:extLst>
          </p:cNvPr>
          <p:cNvSpPr txBox="1"/>
          <p:nvPr userDrawn="1"/>
        </p:nvSpPr>
        <p:spPr>
          <a:xfrm>
            <a:off x="2628900" y="4981714"/>
            <a:ext cx="6097554" cy="707886"/>
          </a:xfrm>
          <a:prstGeom prst="rect">
            <a:avLst/>
          </a:prstGeom>
          <a:noFill/>
        </p:spPr>
        <p:txBody>
          <a:bodyPr wrap="square">
            <a:spAutoFit/>
          </a:body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000" b="0" i="0" u="none" strike="noStrike" kern="1200" cap="none" spc="0" normalizeH="0" baseline="0" noProof="0" dirty="0">
                <a:ln>
                  <a:noFill/>
                </a:ln>
                <a:solidFill>
                  <a:prstClr val="white"/>
                </a:solidFill>
                <a:effectLst/>
                <a:uLnTx/>
                <a:uFillTx/>
                <a:latin typeface="FHWA Series F2001"/>
                <a:ea typeface="+mn-ea"/>
                <a:cs typeface="+mn-cs"/>
              </a:rPr>
              <a:t>As published in the December 2023</a:t>
            </a:r>
            <a:br>
              <a:rPr kumimoji="0" lang="en-US" sz="2000" b="0" i="0" u="none" strike="noStrike" kern="1200" cap="none" spc="0" normalizeH="0" baseline="0" noProof="0" dirty="0">
                <a:ln>
                  <a:noFill/>
                </a:ln>
                <a:solidFill>
                  <a:prstClr val="white"/>
                </a:solidFill>
                <a:effectLst/>
                <a:uLnTx/>
                <a:uFillTx/>
                <a:latin typeface="FHWA Series F2001"/>
                <a:ea typeface="+mn-ea"/>
                <a:cs typeface="+mn-cs"/>
              </a:rPr>
            </a:br>
            <a:r>
              <a:rPr kumimoji="0" lang="en-US" sz="2000" b="0" i="0" u="none" strike="noStrike" kern="1200" cap="none" spc="0" normalizeH="0" baseline="0" noProof="0" dirty="0">
                <a:ln>
                  <a:noFill/>
                </a:ln>
                <a:solidFill>
                  <a:prstClr val="white"/>
                </a:solidFill>
                <a:effectLst/>
                <a:uLnTx/>
                <a:uFillTx/>
                <a:latin typeface="FHWA Series F2001"/>
                <a:ea typeface="+mn-ea"/>
                <a:cs typeface="+mn-cs"/>
              </a:rPr>
              <a:t>Notice of Final Rule</a:t>
            </a:r>
          </a:p>
        </p:txBody>
      </p:sp>
    </p:spTree>
    <p:extLst>
      <p:ext uri="{BB962C8B-B14F-4D97-AF65-F5344CB8AC3E}">
        <p14:creationId xmlns:p14="http://schemas.microsoft.com/office/powerpoint/2010/main" val="979178467"/>
      </p:ext>
    </p:extLst>
  </p:cSld>
  <p:clrMapOvr>
    <a:masterClrMapping/>
  </p:clrMapOvr>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251019309"/>
      </p:ext>
    </p:extLst>
  </p:cSld>
  <p:clrMapOvr>
    <a:masterClrMapping/>
  </p:clrMapOvr>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a:p>
        </p:txBody>
      </p:sp>
    </p:spTree>
    <p:extLst>
      <p:ext uri="{BB962C8B-B14F-4D97-AF65-F5344CB8AC3E}">
        <p14:creationId xmlns:p14="http://schemas.microsoft.com/office/powerpoint/2010/main" val="53599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7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2" name="Text Placeholder 5">
            <a:extLst>
              <a:ext uri="{FF2B5EF4-FFF2-40B4-BE49-F238E27FC236}">
                <a16:creationId xmlns:a16="http://schemas.microsoft.com/office/drawing/2014/main" id="{FFBF8B67-08E1-4958-58E7-44C85F7EF4C2}"/>
              </a:ext>
            </a:extLst>
          </p:cNvPr>
          <p:cNvSpPr>
            <a:spLocks noGrp="1"/>
          </p:cNvSpPr>
          <p:nvPr>
            <p:ph type="body" sz="quarter" idx="16"/>
          </p:nvPr>
        </p:nvSpPr>
        <p:spPr>
          <a:xfrm>
            <a:off x="1401763" y="3817258"/>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pic>
        <p:nvPicPr>
          <p:cNvPr id="12" name="Picture 11">
            <a:extLst>
              <a:ext uri="{FF2B5EF4-FFF2-40B4-BE49-F238E27FC236}">
                <a16:creationId xmlns:a16="http://schemas.microsoft.com/office/drawing/2014/main" id="{0827BAD1-6CCE-5E31-85D6-46E5EB1991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1605802051"/>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6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2490419886"/>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4_Closin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D5D9136-9ADB-E25B-DBDB-717077481DB7}"/>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U.S. Department of Transportation Federal Highway Administration logo">
            <a:extLst>
              <a:ext uri="{FF2B5EF4-FFF2-40B4-BE49-F238E27FC236}">
                <a16:creationId xmlns:a16="http://schemas.microsoft.com/office/drawing/2014/main" id="{D7FC8547-2022-E7D0-D37F-7DEA666449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13" name="Picture 12">
            <a:extLst>
              <a:ext uri="{FF2B5EF4-FFF2-40B4-BE49-F238E27FC236}">
                <a16:creationId xmlns:a16="http://schemas.microsoft.com/office/drawing/2014/main" id="{56382B7D-429A-AA47-A42F-1088F854562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208" y="1"/>
            <a:ext cx="779317" cy="6857998"/>
          </a:xfrm>
          <a:prstGeom prst="rect">
            <a:avLst/>
          </a:prstGeom>
        </p:spPr>
      </p:pic>
      <p:grpSp>
        <p:nvGrpSpPr>
          <p:cNvPr id="5" name="Group 4" descr="Footer reads, &quot;Traffic Control Devices...the Voice of the Road&quot;">
            <a:extLst>
              <a:ext uri="{FF2B5EF4-FFF2-40B4-BE49-F238E27FC236}">
                <a16:creationId xmlns:a16="http://schemas.microsoft.com/office/drawing/2014/main" id="{2999461F-CED2-E72E-653A-917C64F42BA4}"/>
              </a:ext>
            </a:extLst>
          </p:cNvPr>
          <p:cNvGrpSpPr/>
          <p:nvPr userDrawn="1"/>
        </p:nvGrpSpPr>
        <p:grpSpPr>
          <a:xfrm>
            <a:off x="3446780" y="6413494"/>
            <a:ext cx="8742279" cy="444509"/>
            <a:chOff x="3446780" y="6413494"/>
            <a:chExt cx="8742279" cy="444509"/>
          </a:xfrm>
        </p:grpSpPr>
        <p:grpSp>
          <p:nvGrpSpPr>
            <p:cNvPr id="22" name="Group 21">
              <a:extLst>
                <a:ext uri="{FF2B5EF4-FFF2-40B4-BE49-F238E27FC236}">
                  <a16:creationId xmlns:a16="http://schemas.microsoft.com/office/drawing/2014/main" id="{553DCA84-951C-36B7-D0E9-613C5FECA87C}"/>
                </a:ext>
              </a:extLst>
            </p:cNvPr>
            <p:cNvGrpSpPr/>
            <p:nvPr userDrawn="1"/>
          </p:nvGrpSpPr>
          <p:grpSpPr>
            <a:xfrm>
              <a:off x="3597351" y="6413494"/>
              <a:ext cx="8591708" cy="444509"/>
              <a:chOff x="2698012" y="6413491"/>
              <a:chExt cx="6443781"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Parallelogram 3">
              <a:extLst>
                <a:ext uri="{FF2B5EF4-FFF2-40B4-BE49-F238E27FC236}">
                  <a16:creationId xmlns:a16="http://schemas.microsoft.com/office/drawing/2014/main" id="{9C95806E-3534-7C9B-A0B8-891F88FD944A}"/>
                </a:ext>
              </a:extLst>
            </p:cNvPr>
            <p:cNvSpPr/>
            <p:nvPr userDrawn="1"/>
          </p:nvSpPr>
          <p:spPr>
            <a:xfrm>
              <a:off x="3446780" y="6413494"/>
              <a:ext cx="78740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8" name="Rectangle 7">
            <a:extLst>
              <a:ext uri="{FF2B5EF4-FFF2-40B4-BE49-F238E27FC236}">
                <a16:creationId xmlns:a16="http://schemas.microsoft.com/office/drawing/2014/main" id="{364EE19E-332F-C948-0E31-9C2F94CEB802}"/>
              </a:ext>
              <a:ext uri="{C183D7F6-B498-43B3-948B-1728B52AA6E4}">
                <adec:decorative xmlns:adec="http://schemas.microsoft.com/office/drawing/2017/decorative" val="1"/>
              </a:ext>
            </a:extLst>
          </p:cNvPr>
          <p:cNvSpPr/>
          <p:nvPr userDrawn="1"/>
        </p:nvSpPr>
        <p:spPr>
          <a:xfrm>
            <a:off x="0" y="-68580"/>
            <a:ext cx="781050" cy="68580"/>
          </a:xfrm>
          <a:prstGeom prst="rect">
            <a:avLst/>
          </a:prstGeom>
          <a:solidFill>
            <a:srgbClr val="1E18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76C7BF7-7F18-6996-6B6F-35C7A9F46511}"/>
              </a:ext>
              <a:ext uri="{C183D7F6-B498-43B3-948B-1728B52AA6E4}">
                <adec:decorative xmlns:adec="http://schemas.microsoft.com/office/drawing/2017/decorative" val="1"/>
              </a:ext>
            </a:extLst>
          </p:cNvPr>
          <p:cNvSpPr/>
          <p:nvPr userDrawn="1"/>
        </p:nvSpPr>
        <p:spPr>
          <a:xfrm>
            <a:off x="2206" y="434343"/>
            <a:ext cx="779318" cy="59855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02015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Sideba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8342FF0-D76F-B22A-1F23-5A3BE19818D8}"/>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dirty="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dirty="0">
                <a:ln>
                  <a:noFill/>
                </a:ln>
                <a:solidFill>
                  <a:prstClr val="white"/>
                </a:solidFill>
                <a:effectLst/>
                <a:uLnTx/>
                <a:uFillTx/>
                <a:latin typeface="FHWA Series F2001" panose="020B0807000000020003" pitchFamily="34" charset="0"/>
                <a:ea typeface="+mj-ea"/>
                <a:cs typeface="+mj-cs"/>
              </a:rPr>
              <a:t> 11th Edition Overview</a:t>
            </a: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with low confidence">
            <a:extLst>
              <a:ext uri="{FF2B5EF4-FFF2-40B4-BE49-F238E27FC236}">
                <a16:creationId xmlns:a16="http://schemas.microsoft.com/office/drawing/2014/main" id="{F7099EBC-0331-90FB-CB7F-780135BD9D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8" name="Picture 7">
            <a:extLst>
              <a:ext uri="{FF2B5EF4-FFF2-40B4-BE49-F238E27FC236}">
                <a16:creationId xmlns:a16="http://schemas.microsoft.com/office/drawing/2014/main" id="{F1865ED8-062D-16BA-2C2F-646D498C0F15}"/>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9" name="Rectangle 8">
            <a:extLst>
              <a:ext uri="{FF2B5EF4-FFF2-40B4-BE49-F238E27FC236}">
                <a16:creationId xmlns:a16="http://schemas.microsoft.com/office/drawing/2014/main" id="{D40C38E7-0EB3-8E3F-8C9C-03DFACC5B08F}"/>
              </a:ext>
              <a:ext uri="{C183D7F6-B498-43B3-948B-1728B52AA6E4}">
                <adec:decorative xmlns:adec="http://schemas.microsoft.com/office/drawing/2017/decorative" val="1"/>
              </a:ext>
            </a:extLst>
          </p:cNvPr>
          <p:cNvSpPr/>
          <p:nvPr userDrawn="1"/>
        </p:nvSpPr>
        <p:spPr>
          <a:xfrm>
            <a:off x="2207" y="39433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grpSp>
        <p:nvGrpSpPr>
          <p:cNvPr id="22" name="Group 21" descr="Footer states, &quot;Traffic Control Devices...the Voice of the Road&quot;">
            <a:extLst>
              <a:ext uri="{FF2B5EF4-FFF2-40B4-BE49-F238E27FC236}">
                <a16:creationId xmlns:a16="http://schemas.microsoft.com/office/drawing/2014/main" id="{553DCA84-951C-36B7-D0E9-613C5FECA87C}"/>
              </a:ext>
            </a:extLst>
          </p:cNvPr>
          <p:cNvGrpSpPr/>
          <p:nvPr userDrawn="1"/>
        </p:nvGrpSpPr>
        <p:grpSpPr>
          <a:xfrm>
            <a:off x="3446780" y="6413494"/>
            <a:ext cx="8742279" cy="444509"/>
            <a:chOff x="2585084" y="6413491"/>
            <a:chExt cx="6556709"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Parallelogram 20">
              <a:extLst>
                <a:ext uri="{FF2B5EF4-FFF2-40B4-BE49-F238E27FC236}">
                  <a16:creationId xmlns:a16="http://schemas.microsoft.com/office/drawing/2014/main" id="{16A84088-D8B7-C2FF-BA3D-C5BB9D5646CE}"/>
                </a:ext>
              </a:extLst>
            </p:cNvPr>
            <p:cNvSpPr/>
            <p:nvPr userDrawn="1"/>
          </p:nvSpPr>
          <p:spPr>
            <a:xfrm>
              <a:off x="2585084" y="6413491"/>
              <a:ext cx="59055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Slide Number Placeholder 5">
            <a:extLst>
              <a:ext uri="{FF2B5EF4-FFF2-40B4-BE49-F238E27FC236}">
                <a16:creationId xmlns:a16="http://schemas.microsoft.com/office/drawing/2014/main" id="{368AF72F-7629-77B0-CC9A-518D31C0C2DF}"/>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Tree>
    <p:extLst>
      <p:ext uri="{BB962C8B-B14F-4D97-AF65-F5344CB8AC3E}">
        <p14:creationId xmlns:p14="http://schemas.microsoft.com/office/powerpoint/2010/main" val="375328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dirty="0"/>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397910" y="6225393"/>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dirty="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415424296"/>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184343509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207186007"/>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75608981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slideLayout" Target="../slideLayouts/slideLayout24.xml"/><Relationship Id="rId3" Type="http://schemas.openxmlformats.org/officeDocument/2006/relationships/slideLayout" Target="../slideLayouts/slideLayout9.xml"/><Relationship Id="rId21" Type="http://schemas.openxmlformats.org/officeDocument/2006/relationships/slideLayout" Target="../slideLayouts/slideLayout27.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 Type="http://schemas.openxmlformats.org/officeDocument/2006/relationships/slideLayout" Target="../slideLayouts/slideLayout8.xml"/><Relationship Id="rId16" Type="http://schemas.openxmlformats.org/officeDocument/2006/relationships/slideLayout" Target="../slideLayouts/slideLayout22.xml"/><Relationship Id="rId20" Type="http://schemas.openxmlformats.org/officeDocument/2006/relationships/slideLayout" Target="../slideLayouts/slideLayout26.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23" Type="http://schemas.openxmlformats.org/officeDocument/2006/relationships/theme" Target="../theme/theme2.xml"/><Relationship Id="rId10" Type="http://schemas.openxmlformats.org/officeDocument/2006/relationships/slideLayout" Target="../slideLayouts/slideLayout16.xml"/><Relationship Id="rId19" Type="http://schemas.openxmlformats.org/officeDocument/2006/relationships/slideLayout" Target="../slideLayouts/slideLayout25.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 Id="rId22"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10" Type="http://schemas.openxmlformats.org/officeDocument/2006/relationships/theme" Target="../theme/theme3.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986847535"/>
      </p:ext>
    </p:extLst>
  </p:cSld>
  <p:clrMap bg1="dk1" tx1="lt1" bg2="dk2" tx2="lt2" accent1="accent1" accent2="accent2" accent3="accent3" accent4="accent4" accent5="accent5" accent6="accent6" hlink="hlink" folHlink="folHlink"/>
  <p:sldLayoutIdLst>
    <p:sldLayoutId id="2147484363" r:id="rId1"/>
    <p:sldLayoutId id="2147484364" r:id="rId2"/>
    <p:sldLayoutId id="2147484365" r:id="rId3"/>
    <p:sldLayoutId id="2147484348" r:id="rId4"/>
    <p:sldLayoutId id="2147484347" r:id="rId5"/>
    <p:sldLayoutId id="2147484387" r:id="rId6"/>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2264795337"/>
      </p:ext>
    </p:extLst>
  </p:cSld>
  <p:clrMap bg1="dk1" tx1="lt1" bg2="dk2" tx2="lt2" accent1="accent1" accent2="accent2" accent3="accent3" accent4="accent4" accent5="accent5" accent6="accent6" hlink="hlink" folHlink="folHlink"/>
  <p:sldLayoutIdLst>
    <p:sldLayoutId id="2147484383" r:id="rId1"/>
    <p:sldLayoutId id="2147484368" r:id="rId2"/>
    <p:sldLayoutId id="2147484381" r:id="rId3"/>
    <p:sldLayoutId id="2147484382" r:id="rId4"/>
    <p:sldLayoutId id="2147484376" r:id="rId5"/>
    <p:sldLayoutId id="2147484374" r:id="rId6"/>
    <p:sldLayoutId id="2147484375" r:id="rId7"/>
    <p:sldLayoutId id="2147484371" r:id="rId8"/>
    <p:sldLayoutId id="2147484378" r:id="rId9"/>
    <p:sldLayoutId id="2147484384" r:id="rId10"/>
    <p:sldLayoutId id="2147484385" r:id="rId11"/>
    <p:sldLayoutId id="2147484397" r:id="rId12"/>
    <p:sldLayoutId id="2147484398" r:id="rId13"/>
    <p:sldLayoutId id="2147484399" r:id="rId14"/>
    <p:sldLayoutId id="2147484400" r:id="rId15"/>
    <p:sldLayoutId id="2147484401" r:id="rId16"/>
    <p:sldLayoutId id="2147484402" r:id="rId17"/>
    <p:sldLayoutId id="2147484403" r:id="rId18"/>
    <p:sldLayoutId id="2147484404" r:id="rId19"/>
    <p:sldLayoutId id="2147484405" r:id="rId20"/>
    <p:sldLayoutId id="2147484406" r:id="rId21"/>
    <p:sldLayoutId id="2147484407" r:id="rId22"/>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818756473"/>
      </p:ext>
    </p:extLst>
  </p:cSld>
  <p:clrMap bg1="dk1" tx1="lt1" bg2="dk2" tx2="lt2" accent1="accent1" accent2="accent2" accent3="accent3" accent4="accent4" accent5="accent5" accent6="accent6" hlink="hlink" folHlink="folHlink"/>
  <p:sldLayoutIdLst>
    <p:sldLayoutId id="2147484389" r:id="rId1"/>
    <p:sldLayoutId id="2147484390" r:id="rId2"/>
    <p:sldLayoutId id="2147484391" r:id="rId3"/>
    <p:sldLayoutId id="2147484393" r:id="rId4"/>
    <p:sldLayoutId id="2147484394" r:id="rId5"/>
    <p:sldLayoutId id="2147484395" r:id="rId6"/>
    <p:sldLayoutId id="2147484409" r:id="rId7"/>
    <p:sldLayoutId id="2147484410" r:id="rId8"/>
    <p:sldLayoutId id="2147484411" r:id="rId9"/>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hyperlink" Target="http://mutcd.fhwa.dot.gov/" TargetMode="External"/><Relationship Id="rId4" Type="http://schemas.openxmlformats.org/officeDocument/2006/relationships/hyperlink" Target="https://mutcd.fhwa.dot.go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61BECBA-8506-C6CB-8874-5B44F718562B}"/>
              </a:ext>
              <a:ext uri="{C183D7F6-B498-43B3-948B-1728B52AA6E4}">
                <adec:decorative xmlns:adec="http://schemas.microsoft.com/office/drawing/2017/decorative" val="1"/>
              </a:ext>
            </a:extLst>
          </p:cNvPr>
          <p:cNvGrpSpPr/>
          <p:nvPr/>
        </p:nvGrpSpPr>
        <p:grpSpPr>
          <a:xfrm>
            <a:off x="1744946" y="-202289"/>
            <a:ext cx="10447054" cy="1091112"/>
            <a:chOff x="1744946" y="-202289"/>
            <a:chExt cx="10447054" cy="1091112"/>
          </a:xfrm>
        </p:grpSpPr>
        <p:pic>
          <p:nvPicPr>
            <p:cNvPr id="6" name="Picture 5" descr="Graphical user interface, website&#10;&#10;Description automatically generated">
              <a:extLst>
                <a:ext uri="{FF2B5EF4-FFF2-40B4-BE49-F238E27FC236}">
                  <a16:creationId xmlns:a16="http://schemas.microsoft.com/office/drawing/2014/main" id="{F6BCFEE1-A4D5-76AB-F5B6-5F45E587E99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8" name="Rectangle: Single Corner Snipped 7">
              <a:extLst>
                <a:ext uri="{FF2B5EF4-FFF2-40B4-BE49-F238E27FC236}">
                  <a16:creationId xmlns:a16="http://schemas.microsoft.com/office/drawing/2014/main" id="{1F6FBE6E-8883-949D-D7F0-510CE4EA0EF7}"/>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2" name="Title 1">
            <a:extLst>
              <a:ext uri="{FF2B5EF4-FFF2-40B4-BE49-F238E27FC236}">
                <a16:creationId xmlns:a16="http://schemas.microsoft.com/office/drawing/2014/main" id="{3CAC0B22-055A-AC95-B67A-385C3CBDDB0F}"/>
              </a:ext>
            </a:extLst>
          </p:cNvPr>
          <p:cNvSpPr>
            <a:spLocks noGrp="1"/>
          </p:cNvSpPr>
          <p:nvPr>
            <p:ph type="title" idx="4294967295"/>
          </p:nvPr>
        </p:nvSpPr>
        <p:spPr>
          <a:xfrm>
            <a:off x="2918297" y="1168400"/>
            <a:ext cx="5735165"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685800" rtl="0" eaLnBrk="1" fontAlgn="auto" latinLnBrk="0" hangingPunct="1">
              <a:lnSpc>
                <a:spcPct val="100000"/>
              </a:lnSpc>
              <a:spcBef>
                <a:spcPct val="20000"/>
              </a:spcBef>
              <a:spcAft>
                <a:spcPts val="1200"/>
              </a:spcAft>
              <a:buClr>
                <a:schemeClr val="accent1"/>
              </a:buClr>
              <a:buSzPct val="85000"/>
              <a:buFont typeface="Arial" panose="020B0604020202020204" pitchFamily="34" charset="0"/>
              <a:buNone/>
              <a:tabLst/>
              <a:defRPr/>
            </a:pP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Manual on</a:t>
            </a:r>
            <a:r>
              <a:rPr lang="en-US" sz="4400" spc="0" noProof="0" dirty="0">
                <a:latin typeface="FHWA Series F2001" panose="020B0807000000020003" charset="0"/>
                <a:ea typeface="+mn-ea"/>
                <a:cs typeface="+mn-cs"/>
              </a:rPr>
              <a:t> </a:t>
            </a: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Uniform Traffic Control Devices</a:t>
            </a:r>
            <a:r>
              <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 for Streets and Highways</a:t>
            </a:r>
          </a:p>
          <a:p>
            <a:pPr marL="0" marR="0" lvl="0" indent="0" algn="r" defTabSz="685800" rtl="0" eaLnBrk="1" fontAlgn="auto" latinLnBrk="0" hangingPunct="1">
              <a:lnSpc>
                <a:spcPct val="100000"/>
              </a:lnSpc>
              <a:spcBef>
                <a:spcPts val="860"/>
              </a:spcBef>
              <a:spcAft>
                <a:spcPts val="1800"/>
              </a:spcAft>
              <a:buClr>
                <a:schemeClr val="accent1"/>
              </a:buClr>
              <a:buSzPct val="85000"/>
              <a:buFont typeface="Arial" panose="020B0604020202020204" pitchFamily="34" charset="0"/>
              <a:buNone/>
              <a:tabLst>
                <a:tab pos="2168525" algn="l"/>
              </a:tabLst>
              <a:defRPr/>
            </a:pPr>
            <a:r>
              <a:rPr kumimoji="0" lang="en-US" sz="2400" b="0" i="0" u="none" strike="noStrike" kern="1200" cap="none" spc="-80" normalizeH="0" noProof="0" dirty="0">
                <a:ln>
                  <a:noFill/>
                </a:ln>
                <a:solidFill>
                  <a:schemeClr val="tx1"/>
                </a:solidFill>
                <a:effectLst/>
                <a:uLnTx/>
                <a:uFillTx/>
                <a:latin typeface="FHWA Series F2001" panose="020B0807000000020003" charset="0"/>
                <a:ea typeface="+mn-ea"/>
                <a:cs typeface="+mn-cs"/>
              </a:rPr>
              <a:t>An Overview of Changes </a:t>
            </a:r>
            <a:br>
              <a:rPr kumimoji="0" lang="en-US" sz="2400" b="0" i="0" u="none" strike="noStrike" kern="1200" cap="none" spc="0" normalizeH="0" noProof="0" dirty="0">
                <a:ln>
                  <a:noFill/>
                </a:ln>
                <a:solidFill>
                  <a:schemeClr val="tx1"/>
                </a:solidFill>
                <a:effectLst/>
                <a:uLnTx/>
                <a:uFillTx/>
                <a:latin typeface="FHWA Series F2001" panose="020B0807000000020003" charset="0"/>
                <a:ea typeface="+mn-ea"/>
                <a:cs typeface="+mn-cs"/>
              </a:rPr>
            </a:br>
            <a:r>
              <a:rPr kumimoji="0" lang="en-US" sz="2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in the 11th Edition </a:t>
            </a:r>
            <a:endPar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endParaRPr>
          </a:p>
        </p:txBody>
      </p:sp>
      <p:sp>
        <p:nvSpPr>
          <p:cNvPr id="60" name="Content Placeholder 59">
            <a:extLst>
              <a:ext uri="{FF2B5EF4-FFF2-40B4-BE49-F238E27FC236}">
                <a16:creationId xmlns:a16="http://schemas.microsoft.com/office/drawing/2014/main" id="{8B83106B-DD20-B3E9-B054-D9E409A28F6D}"/>
              </a:ext>
            </a:extLst>
          </p:cNvPr>
          <p:cNvSpPr>
            <a:spLocks noGrp="1"/>
          </p:cNvSpPr>
          <p:nvPr>
            <p:ph sz="quarter" idx="14"/>
          </p:nvPr>
        </p:nvSpPr>
        <p:spPr>
          <a:xfrm>
            <a:off x="1401563" y="4776513"/>
            <a:ext cx="7251700" cy="956973"/>
          </a:xfrm>
        </p:spPr>
        <p:txBody>
          <a:bodyPr/>
          <a:lstStyle/>
          <a:p>
            <a:r>
              <a:rPr lang="en-US" dirty="0"/>
              <a:t>As published in the December 2023 </a:t>
            </a:r>
            <a:br>
              <a:rPr lang="en-US" dirty="0"/>
            </a:br>
            <a:r>
              <a:rPr lang="en-US" dirty="0"/>
              <a:t>Notice of Final Rule</a:t>
            </a:r>
          </a:p>
        </p:txBody>
      </p:sp>
      <p:pic>
        <p:nvPicPr>
          <p:cNvPr id="5" name="Picture 4" descr="Front Cover of the 11th Edition of the Manual on Uniform Traffic Control Devices for Streets and Highways">
            <a:extLst>
              <a:ext uri="{FF2B5EF4-FFF2-40B4-BE49-F238E27FC236}">
                <a16:creationId xmlns:a16="http://schemas.microsoft.com/office/drawing/2014/main" id="{6992345F-3572-17F1-C95D-225820DFD1BC}"/>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sp>
        <p:nvSpPr>
          <p:cNvPr id="66" name="Content Placeholder 65">
            <a:extLst>
              <a:ext uri="{FF2B5EF4-FFF2-40B4-BE49-F238E27FC236}">
                <a16:creationId xmlns:a16="http://schemas.microsoft.com/office/drawing/2014/main" id="{F35651D1-DD1B-F4F9-EB74-0B65D2A5BBA9}"/>
              </a:ext>
              <a:ext uri="{C183D7F6-B498-43B3-948B-1728B52AA6E4}">
                <adec:decorative xmlns:adec="http://schemas.microsoft.com/office/drawing/2017/decorative" val="0"/>
              </a:ext>
            </a:extLst>
          </p:cNvPr>
          <p:cNvSpPr>
            <a:spLocks noGrp="1"/>
          </p:cNvSpPr>
          <p:nvPr>
            <p:ph sz="quarter" idx="15"/>
          </p:nvPr>
        </p:nvSpPr>
        <p:spPr>
          <a:xfrm>
            <a:off x="8872538" y="5396048"/>
            <a:ext cx="3319462" cy="1079794"/>
          </a:xfrm>
        </p:spPr>
        <p:txBody>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Traffic Control Devices Program</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5" name="Text Placeholder 64">
            <a:extLst>
              <a:ext uri="{FF2B5EF4-FFF2-40B4-BE49-F238E27FC236}">
                <a16:creationId xmlns:a16="http://schemas.microsoft.com/office/drawing/2014/main" id="{BA89F72A-D7CD-C676-2F97-3B95FEEC3BB5}"/>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62697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AE4AA-81AF-1CD5-8748-E82B6C7A4D6C}"/>
              </a:ext>
            </a:extLst>
          </p:cNvPr>
          <p:cNvSpPr>
            <a:spLocks noGrp="1"/>
          </p:cNvSpPr>
          <p:nvPr>
            <p:ph type="title"/>
          </p:nvPr>
        </p:nvSpPr>
        <p:spPr>
          <a:xfrm>
            <a:off x="617620" y="365125"/>
            <a:ext cx="10969699" cy="1386619"/>
          </a:xfrm>
        </p:spPr>
        <p:txBody>
          <a:bodyPr>
            <a:normAutofit/>
          </a:bodyPr>
          <a:lstStyle/>
          <a:p>
            <a:r>
              <a:rPr lang="en-US" dirty="0"/>
              <a:t>Section 2L.04 Design Characteristics of Messages </a:t>
            </a:r>
            <a:br>
              <a:rPr lang="en-US" dirty="0"/>
            </a:br>
            <a:r>
              <a:rPr lang="en-US" sz="2400" dirty="0"/>
              <a:t>(3 of 4)</a:t>
            </a:r>
          </a:p>
        </p:txBody>
      </p:sp>
      <p:sp>
        <p:nvSpPr>
          <p:cNvPr id="4" name="Content Placeholder 3">
            <a:extLst>
              <a:ext uri="{FF2B5EF4-FFF2-40B4-BE49-F238E27FC236}">
                <a16:creationId xmlns:a16="http://schemas.microsoft.com/office/drawing/2014/main" id="{382B4971-EF1F-3FB4-0B40-749138E40FDA}"/>
              </a:ext>
            </a:extLst>
          </p:cNvPr>
          <p:cNvSpPr>
            <a:spLocks noGrp="1"/>
          </p:cNvSpPr>
          <p:nvPr>
            <p:ph idx="1"/>
          </p:nvPr>
        </p:nvSpPr>
        <p:spPr>
          <a:xfrm>
            <a:off x="617621" y="1751744"/>
            <a:ext cx="10969698" cy="4217639"/>
          </a:xfrm>
        </p:spPr>
        <p:txBody>
          <a:bodyPr/>
          <a:lstStyle/>
          <a:p>
            <a:r>
              <a:rPr lang="en-US" dirty="0"/>
              <a:t>Adds Table 2L-1</a:t>
            </a:r>
          </a:p>
        </p:txBody>
      </p:sp>
      <p:sp>
        <p:nvSpPr>
          <p:cNvPr id="3" name="TextBox 2">
            <a:extLst>
              <a:ext uri="{FF2B5EF4-FFF2-40B4-BE49-F238E27FC236}">
                <a16:creationId xmlns:a16="http://schemas.microsoft.com/office/drawing/2014/main" id="{59663A64-9CAB-76EB-C15C-A5C04E5FA81E}"/>
              </a:ext>
            </a:extLst>
          </p:cNvPr>
          <p:cNvSpPr txBox="1"/>
          <p:nvPr/>
        </p:nvSpPr>
        <p:spPr>
          <a:xfrm>
            <a:off x="2213887" y="2502039"/>
            <a:ext cx="7586663" cy="830997"/>
          </a:xfrm>
          <a:prstGeom prst="rect">
            <a:avLst/>
          </a:prstGeom>
          <a:noFill/>
        </p:spPr>
        <p:txBody>
          <a:bodyPr wrap="square" rtlCol="0">
            <a:spAutoFit/>
          </a:bodyPr>
          <a:lstStyle/>
          <a:p>
            <a:pPr algn="ctr"/>
            <a:r>
              <a:rPr lang="en-US" sz="2400" b="1" dirty="0"/>
              <a:t>Table 2L-1. Spacing between Message Characters, Words, and Lines of Text</a:t>
            </a:r>
          </a:p>
        </p:txBody>
      </p:sp>
      <p:pic>
        <p:nvPicPr>
          <p:cNvPr id="9" name="Picture 8" descr="A table shows that the required spacing is dependent on the height of the letters used on changable message signs. Larger letters require more space between the characters, words, and lines of text.">
            <a:extLst>
              <a:ext uri="{FF2B5EF4-FFF2-40B4-BE49-F238E27FC236}">
                <a16:creationId xmlns:a16="http://schemas.microsoft.com/office/drawing/2014/main" id="{73BBC417-A2C9-B63D-F77D-1766163514BB}"/>
              </a:ext>
              <a:ext uri="{C183D7F6-B498-43B3-948B-1728B52AA6E4}">
                <adec:decorative xmlns:adec="http://schemas.microsoft.com/office/drawing/2017/decorative" val="0"/>
              </a:ext>
            </a:extLst>
          </p:cNvPr>
          <p:cNvPicPr>
            <a:picLocks noChangeAspect="1"/>
          </p:cNvPicPr>
          <p:nvPr/>
        </p:nvPicPr>
        <p:blipFill rotWithShape="1">
          <a:blip r:embed="rId3"/>
          <a:srcRect t="30998"/>
          <a:stretch/>
        </p:blipFill>
        <p:spPr>
          <a:xfrm>
            <a:off x="1901943" y="3333036"/>
            <a:ext cx="8210550" cy="1511668"/>
          </a:xfrm>
          <a:prstGeom prst="rect">
            <a:avLst/>
          </a:prstGeom>
        </p:spPr>
      </p:pic>
      <p:sp>
        <p:nvSpPr>
          <p:cNvPr id="10" name="TextBox 9">
            <a:extLst>
              <a:ext uri="{FF2B5EF4-FFF2-40B4-BE49-F238E27FC236}">
                <a16:creationId xmlns:a16="http://schemas.microsoft.com/office/drawing/2014/main" id="{76384F37-99FD-6FF1-2E59-6853C5772D86}"/>
              </a:ext>
            </a:extLst>
          </p:cNvPr>
          <p:cNvSpPr txBox="1"/>
          <p:nvPr/>
        </p:nvSpPr>
        <p:spPr>
          <a:xfrm>
            <a:off x="2021305" y="4844704"/>
            <a:ext cx="8091188" cy="307777"/>
          </a:xfrm>
          <a:prstGeom prst="rect">
            <a:avLst/>
          </a:prstGeom>
          <a:noFill/>
        </p:spPr>
        <p:txBody>
          <a:bodyPr wrap="square" rtlCol="0">
            <a:spAutoFit/>
          </a:bodyPr>
          <a:lstStyle/>
          <a:p>
            <a:r>
              <a:rPr lang="en-US" sz="1400" dirty="0"/>
              <a:t>Note: All units are in inches</a:t>
            </a:r>
          </a:p>
        </p:txBody>
      </p:sp>
    </p:spTree>
    <p:extLst>
      <p:ext uri="{BB962C8B-B14F-4D97-AF65-F5344CB8AC3E}">
        <p14:creationId xmlns:p14="http://schemas.microsoft.com/office/powerpoint/2010/main" val="4105399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AE4AA-81AF-1CD5-8748-E82B6C7A4D6C}"/>
              </a:ext>
            </a:extLst>
          </p:cNvPr>
          <p:cNvSpPr>
            <a:spLocks noGrp="1"/>
          </p:cNvSpPr>
          <p:nvPr>
            <p:ph type="title"/>
          </p:nvPr>
        </p:nvSpPr>
        <p:spPr>
          <a:xfrm>
            <a:off x="617620" y="365125"/>
            <a:ext cx="10969699" cy="1386619"/>
          </a:xfrm>
        </p:spPr>
        <p:txBody>
          <a:bodyPr>
            <a:normAutofit/>
          </a:bodyPr>
          <a:lstStyle/>
          <a:p>
            <a:r>
              <a:rPr lang="en-US" dirty="0"/>
              <a:t>Section 2L.04 Design Characteristics of Messages </a:t>
            </a:r>
            <a:br>
              <a:rPr lang="en-US" dirty="0"/>
            </a:br>
            <a:r>
              <a:rPr lang="en-US" sz="2400" dirty="0"/>
              <a:t>(4 of 4)</a:t>
            </a:r>
          </a:p>
        </p:txBody>
      </p:sp>
      <p:sp>
        <p:nvSpPr>
          <p:cNvPr id="4" name="Content Placeholder 3">
            <a:extLst>
              <a:ext uri="{FF2B5EF4-FFF2-40B4-BE49-F238E27FC236}">
                <a16:creationId xmlns:a16="http://schemas.microsoft.com/office/drawing/2014/main" id="{382B4971-EF1F-3FB4-0B40-749138E40FDA}"/>
              </a:ext>
            </a:extLst>
          </p:cNvPr>
          <p:cNvSpPr>
            <a:spLocks noGrp="1"/>
          </p:cNvSpPr>
          <p:nvPr>
            <p:ph idx="1"/>
          </p:nvPr>
        </p:nvSpPr>
        <p:spPr>
          <a:xfrm>
            <a:off x="617621" y="1751744"/>
            <a:ext cx="10969698" cy="4217639"/>
          </a:xfrm>
        </p:spPr>
        <p:txBody>
          <a:bodyPr/>
          <a:lstStyle/>
          <a:p>
            <a:r>
              <a:rPr lang="en-US" dirty="0"/>
              <a:t>Adds Figure 2L-1 showing examples of CMS capability to display sign legends based on pixel pitch</a:t>
            </a:r>
          </a:p>
        </p:txBody>
      </p:sp>
      <p:pic>
        <p:nvPicPr>
          <p:cNvPr id="5" name="Picture 4" descr="A green with white text full-matrix Changable Message Sign with the message &quot;I-40 East Closed Use ALT Route.”  This sign is in full color and uses MUTCD symbology.">
            <a:extLst>
              <a:ext uri="{FF2B5EF4-FFF2-40B4-BE49-F238E27FC236}">
                <a16:creationId xmlns:a16="http://schemas.microsoft.com/office/drawing/2014/main" id="{F9F3FA39-BEB5-C3C3-762E-C500272F7357}"/>
              </a:ext>
            </a:extLst>
          </p:cNvPr>
          <p:cNvPicPr>
            <a:picLocks noChangeAspect="1"/>
          </p:cNvPicPr>
          <p:nvPr/>
        </p:nvPicPr>
        <p:blipFill>
          <a:blip r:embed="rId3"/>
          <a:stretch>
            <a:fillRect/>
          </a:stretch>
        </p:blipFill>
        <p:spPr>
          <a:xfrm>
            <a:off x="1543519" y="2712713"/>
            <a:ext cx="3794846" cy="2861464"/>
          </a:xfrm>
          <a:prstGeom prst="rect">
            <a:avLst/>
          </a:prstGeom>
        </p:spPr>
      </p:pic>
      <p:pic>
        <p:nvPicPr>
          <p:cNvPr id="7" name="Picture 6" descr="A CMS that is black with yellow text that says &quot;I-40 East Closed Use Alt Route.&quot;">
            <a:extLst>
              <a:ext uri="{FF2B5EF4-FFF2-40B4-BE49-F238E27FC236}">
                <a16:creationId xmlns:a16="http://schemas.microsoft.com/office/drawing/2014/main" id="{EA1EB9B6-5719-8088-4CB2-AF28571E1363}"/>
              </a:ext>
            </a:extLst>
          </p:cNvPr>
          <p:cNvPicPr>
            <a:picLocks noChangeAspect="1"/>
          </p:cNvPicPr>
          <p:nvPr/>
        </p:nvPicPr>
        <p:blipFill>
          <a:blip r:embed="rId4"/>
          <a:stretch>
            <a:fillRect/>
          </a:stretch>
        </p:blipFill>
        <p:spPr>
          <a:xfrm>
            <a:off x="6177280" y="2755567"/>
            <a:ext cx="4256330" cy="2761378"/>
          </a:xfrm>
          <a:prstGeom prst="rect">
            <a:avLst/>
          </a:prstGeom>
        </p:spPr>
      </p:pic>
    </p:spTree>
    <p:extLst>
      <p:ext uri="{BB962C8B-B14F-4D97-AF65-F5344CB8AC3E}">
        <p14:creationId xmlns:p14="http://schemas.microsoft.com/office/powerpoint/2010/main" val="3970712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AE4AA-81AF-1CD5-8748-E82B6C7A4D6C}"/>
              </a:ext>
            </a:extLst>
          </p:cNvPr>
          <p:cNvSpPr>
            <a:spLocks noGrp="1"/>
          </p:cNvSpPr>
          <p:nvPr>
            <p:ph type="title"/>
          </p:nvPr>
        </p:nvSpPr>
        <p:spPr>
          <a:xfrm>
            <a:off x="617620" y="365125"/>
            <a:ext cx="10969699" cy="1386619"/>
          </a:xfrm>
        </p:spPr>
        <p:txBody>
          <a:bodyPr>
            <a:normAutofit/>
          </a:bodyPr>
          <a:lstStyle/>
          <a:p>
            <a:r>
              <a:rPr lang="en-US" dirty="0"/>
              <a:t>Section 2L.05 Message Length and Units of Information </a:t>
            </a:r>
            <a:r>
              <a:rPr lang="en-US" sz="2400" dirty="0"/>
              <a:t>(1 of 2)</a:t>
            </a:r>
          </a:p>
        </p:txBody>
      </p:sp>
      <p:sp>
        <p:nvSpPr>
          <p:cNvPr id="4" name="Content Placeholder 3">
            <a:extLst>
              <a:ext uri="{FF2B5EF4-FFF2-40B4-BE49-F238E27FC236}">
                <a16:creationId xmlns:a16="http://schemas.microsoft.com/office/drawing/2014/main" id="{382B4971-EF1F-3FB4-0B40-749138E40FDA}"/>
              </a:ext>
            </a:extLst>
          </p:cNvPr>
          <p:cNvSpPr>
            <a:spLocks noGrp="1"/>
          </p:cNvSpPr>
          <p:nvPr>
            <p:ph idx="1"/>
          </p:nvPr>
        </p:nvSpPr>
        <p:spPr>
          <a:xfrm>
            <a:off x="617621" y="1751744"/>
            <a:ext cx="10969698" cy="4217639"/>
          </a:xfrm>
        </p:spPr>
        <p:txBody>
          <a:bodyPr/>
          <a:lstStyle/>
          <a:p>
            <a:r>
              <a:rPr lang="en-US"/>
              <a:t>Revises Standard to clarify that each phase of a message is to be understood by itself, and the meaning of the entire CMS message is to be the same, regardless of the sequence of phases</a:t>
            </a:r>
          </a:p>
          <a:p>
            <a:r>
              <a:rPr lang="en-US"/>
              <a:t>Changes Guidance to Standard for abbreviations to comply with chapter 1D</a:t>
            </a:r>
          </a:p>
          <a:p>
            <a:r>
              <a:rPr lang="en-US"/>
              <a:t>Changes Guidance to Option to allow, not recommend, additional CMS if more than two phases are needed</a:t>
            </a:r>
          </a:p>
          <a:p>
            <a:endParaRPr lang="en-US"/>
          </a:p>
          <a:p>
            <a:pPr lvl="1"/>
            <a:endParaRPr lang="en-US" dirty="0"/>
          </a:p>
        </p:txBody>
      </p:sp>
    </p:spTree>
    <p:extLst>
      <p:ext uri="{BB962C8B-B14F-4D97-AF65-F5344CB8AC3E}">
        <p14:creationId xmlns:p14="http://schemas.microsoft.com/office/powerpoint/2010/main" val="1053682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AE4AA-81AF-1CD5-8748-E82B6C7A4D6C}"/>
              </a:ext>
            </a:extLst>
          </p:cNvPr>
          <p:cNvSpPr>
            <a:spLocks noGrp="1"/>
          </p:cNvSpPr>
          <p:nvPr>
            <p:ph type="title"/>
          </p:nvPr>
        </p:nvSpPr>
        <p:spPr>
          <a:xfrm>
            <a:off x="617620" y="365125"/>
            <a:ext cx="10969699" cy="1386619"/>
          </a:xfrm>
        </p:spPr>
        <p:txBody>
          <a:bodyPr>
            <a:normAutofit/>
          </a:bodyPr>
          <a:lstStyle/>
          <a:p>
            <a:r>
              <a:rPr lang="en-US" dirty="0"/>
              <a:t>Section 2L.05 Message Length and Units of Information </a:t>
            </a:r>
            <a:r>
              <a:rPr lang="en-US" sz="2400" dirty="0"/>
              <a:t>(2 of 2)</a:t>
            </a:r>
          </a:p>
        </p:txBody>
      </p:sp>
      <p:sp>
        <p:nvSpPr>
          <p:cNvPr id="4" name="Content Placeholder 3">
            <a:extLst>
              <a:ext uri="{FF2B5EF4-FFF2-40B4-BE49-F238E27FC236}">
                <a16:creationId xmlns:a16="http://schemas.microsoft.com/office/drawing/2014/main" id="{382B4971-EF1F-3FB4-0B40-749138E40FDA}"/>
              </a:ext>
            </a:extLst>
          </p:cNvPr>
          <p:cNvSpPr>
            <a:spLocks noGrp="1"/>
          </p:cNvSpPr>
          <p:nvPr>
            <p:ph idx="1"/>
          </p:nvPr>
        </p:nvSpPr>
        <p:spPr>
          <a:xfrm>
            <a:off x="617621" y="1751744"/>
            <a:ext cx="10969698" cy="4217639"/>
          </a:xfrm>
        </p:spPr>
        <p:txBody>
          <a:bodyPr/>
          <a:lstStyle/>
          <a:p>
            <a:r>
              <a:rPr lang="en-US" dirty="0"/>
              <a:t>Adds Tables 2L-3 and 2L-4</a:t>
            </a:r>
          </a:p>
          <a:p>
            <a:endParaRPr lang="en-US" dirty="0"/>
          </a:p>
          <a:p>
            <a:pPr lvl="1"/>
            <a:endParaRPr lang="en-US" dirty="0"/>
          </a:p>
        </p:txBody>
      </p:sp>
      <p:sp>
        <p:nvSpPr>
          <p:cNvPr id="3" name="TextBox 2">
            <a:extLst>
              <a:ext uri="{FF2B5EF4-FFF2-40B4-BE49-F238E27FC236}">
                <a16:creationId xmlns:a16="http://schemas.microsoft.com/office/drawing/2014/main" id="{2B710119-9D52-7F34-D127-7BFFDB1D3E20}"/>
              </a:ext>
            </a:extLst>
          </p:cNvPr>
          <p:cNvSpPr txBox="1"/>
          <p:nvPr/>
        </p:nvSpPr>
        <p:spPr>
          <a:xfrm>
            <a:off x="2990850" y="2650093"/>
            <a:ext cx="6457950" cy="369332"/>
          </a:xfrm>
          <a:prstGeom prst="rect">
            <a:avLst/>
          </a:prstGeom>
          <a:noFill/>
        </p:spPr>
        <p:txBody>
          <a:bodyPr wrap="square" rtlCol="0">
            <a:spAutoFit/>
          </a:bodyPr>
          <a:lstStyle/>
          <a:p>
            <a:r>
              <a:rPr lang="en-US" b="1" dirty="0"/>
              <a:t>Table 2L-3. Examples of Message Construction for CMS</a:t>
            </a:r>
          </a:p>
        </p:txBody>
      </p:sp>
      <p:pic>
        <p:nvPicPr>
          <p:cNvPr id="8" name="Picture 7" descr="A table shows potential CMS messages such as &quot;Exit 10&quot; and then an improved version of that message: &quot;Exit 10 Closed.&quot;">
            <a:extLst>
              <a:ext uri="{FF2B5EF4-FFF2-40B4-BE49-F238E27FC236}">
                <a16:creationId xmlns:a16="http://schemas.microsoft.com/office/drawing/2014/main" id="{EAE1A764-4615-BB99-580C-B02DDD3CA470}"/>
              </a:ext>
            </a:extLst>
          </p:cNvPr>
          <p:cNvPicPr>
            <a:picLocks noChangeAspect="1"/>
          </p:cNvPicPr>
          <p:nvPr/>
        </p:nvPicPr>
        <p:blipFill rotWithShape="1">
          <a:blip r:embed="rId3"/>
          <a:srcRect t="13713"/>
          <a:stretch/>
        </p:blipFill>
        <p:spPr>
          <a:xfrm>
            <a:off x="1524000" y="3019425"/>
            <a:ext cx="9144000" cy="1664521"/>
          </a:xfrm>
          <a:prstGeom prst="rect">
            <a:avLst/>
          </a:prstGeom>
        </p:spPr>
      </p:pic>
    </p:spTree>
    <p:extLst>
      <p:ext uri="{BB962C8B-B14F-4D97-AF65-F5344CB8AC3E}">
        <p14:creationId xmlns:p14="http://schemas.microsoft.com/office/powerpoint/2010/main" val="1651467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AE4AA-81AF-1CD5-8748-E82B6C7A4D6C}"/>
              </a:ext>
            </a:extLst>
          </p:cNvPr>
          <p:cNvSpPr>
            <a:spLocks noGrp="1"/>
          </p:cNvSpPr>
          <p:nvPr>
            <p:ph type="title"/>
          </p:nvPr>
        </p:nvSpPr>
        <p:spPr>
          <a:xfrm>
            <a:off x="617620" y="365125"/>
            <a:ext cx="10969699" cy="880579"/>
          </a:xfrm>
        </p:spPr>
        <p:txBody>
          <a:bodyPr>
            <a:normAutofit/>
          </a:bodyPr>
          <a:lstStyle/>
          <a:p>
            <a:r>
              <a:rPr lang="en-US"/>
              <a:t>Section 2L.06 Travel Time Messages</a:t>
            </a:r>
            <a:endParaRPr lang="en-US" dirty="0"/>
          </a:p>
        </p:txBody>
      </p:sp>
      <p:sp>
        <p:nvSpPr>
          <p:cNvPr id="4" name="Content Placeholder 3">
            <a:extLst>
              <a:ext uri="{FF2B5EF4-FFF2-40B4-BE49-F238E27FC236}">
                <a16:creationId xmlns:a16="http://schemas.microsoft.com/office/drawing/2014/main" id="{382B4971-EF1F-3FB4-0B40-749138E40FDA}"/>
              </a:ext>
            </a:extLst>
          </p:cNvPr>
          <p:cNvSpPr>
            <a:spLocks noGrp="1"/>
          </p:cNvSpPr>
          <p:nvPr>
            <p:ph idx="1"/>
          </p:nvPr>
        </p:nvSpPr>
        <p:spPr>
          <a:xfrm>
            <a:off x="617621" y="1245704"/>
            <a:ext cx="10969698" cy="4723680"/>
          </a:xfrm>
        </p:spPr>
        <p:txBody>
          <a:bodyPr/>
          <a:lstStyle/>
          <a:p>
            <a:r>
              <a:rPr lang="en-US"/>
              <a:t>Adds Section for providing travel time messages on CMS</a:t>
            </a:r>
          </a:p>
          <a:p>
            <a:r>
              <a:rPr lang="en-US"/>
              <a:t>Recommends providing travel times to a specific destination or junction</a:t>
            </a:r>
          </a:p>
          <a:p>
            <a:r>
              <a:rPr lang="en-US"/>
              <a:t>Adds Options:</a:t>
            </a:r>
          </a:p>
          <a:p>
            <a:pPr lvl="1"/>
            <a:r>
              <a:rPr lang="en-US"/>
              <a:t>Omit distances when providing comparative travel times on different routes to one destination</a:t>
            </a:r>
          </a:p>
          <a:p>
            <a:pPr lvl="1"/>
            <a:r>
              <a:rPr lang="en-US"/>
              <a:t>Use reference-location-based exit numbers in lieu of destination name</a:t>
            </a:r>
            <a:endParaRPr lang="en-US" dirty="0"/>
          </a:p>
        </p:txBody>
      </p:sp>
    </p:spTree>
    <p:extLst>
      <p:ext uri="{BB962C8B-B14F-4D97-AF65-F5344CB8AC3E}">
        <p14:creationId xmlns:p14="http://schemas.microsoft.com/office/powerpoint/2010/main" val="2724255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3682D-E368-8423-413D-1DDECF71E98B}"/>
              </a:ext>
            </a:extLst>
          </p:cNvPr>
          <p:cNvSpPr>
            <a:spLocks noGrp="1"/>
          </p:cNvSpPr>
          <p:nvPr>
            <p:ph type="title"/>
          </p:nvPr>
        </p:nvSpPr>
        <p:spPr>
          <a:xfrm>
            <a:off x="617620" y="365125"/>
            <a:ext cx="10969699" cy="1386619"/>
          </a:xfrm>
        </p:spPr>
        <p:txBody>
          <a:bodyPr>
            <a:normAutofit/>
          </a:bodyPr>
          <a:lstStyle/>
          <a:p>
            <a:r>
              <a:rPr lang="en-US" dirty="0"/>
              <a:t>Section 2L.07 Traffic Safety Campaign Messages </a:t>
            </a:r>
            <a:br>
              <a:rPr lang="en-US" dirty="0"/>
            </a:br>
            <a:r>
              <a:rPr lang="en-US" sz="2400" dirty="0"/>
              <a:t>(1 of 2)</a:t>
            </a:r>
          </a:p>
        </p:txBody>
      </p:sp>
      <p:sp>
        <p:nvSpPr>
          <p:cNvPr id="4" name="Content Placeholder 3">
            <a:extLst>
              <a:ext uri="{FF2B5EF4-FFF2-40B4-BE49-F238E27FC236}">
                <a16:creationId xmlns:a16="http://schemas.microsoft.com/office/drawing/2014/main" id="{94754490-4A59-E545-4C34-88BA7C56F3BB}"/>
              </a:ext>
            </a:extLst>
          </p:cNvPr>
          <p:cNvSpPr>
            <a:spLocks noGrp="1"/>
          </p:cNvSpPr>
          <p:nvPr>
            <p:ph idx="1"/>
          </p:nvPr>
        </p:nvSpPr>
        <p:spPr>
          <a:xfrm>
            <a:off x="617621" y="1751744"/>
            <a:ext cx="10969698" cy="4217639"/>
          </a:xfrm>
        </p:spPr>
        <p:txBody>
          <a:bodyPr/>
          <a:lstStyle/>
          <a:p>
            <a:r>
              <a:rPr lang="en-US" dirty="0"/>
              <a:t>Adds section consolidating CMS safety message campaign information to one location </a:t>
            </a:r>
          </a:p>
          <a:p>
            <a:r>
              <a:rPr lang="en-US" dirty="0"/>
              <a:t>Adds Standard requiring CMS traffic control messages to have priority over traffic safety campaign messages</a:t>
            </a:r>
          </a:p>
          <a:p>
            <a:r>
              <a:rPr lang="en-US" dirty="0"/>
              <a:t>Adds Guidance recommending CMS safety messages avoid using obscure or secondary meaning, such as popular culture references, unconventional syntax, or humorous intention</a:t>
            </a:r>
          </a:p>
        </p:txBody>
      </p:sp>
    </p:spTree>
    <p:extLst>
      <p:ext uri="{BB962C8B-B14F-4D97-AF65-F5344CB8AC3E}">
        <p14:creationId xmlns:p14="http://schemas.microsoft.com/office/powerpoint/2010/main" val="4123526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3682D-E368-8423-413D-1DDECF71E98B}"/>
              </a:ext>
            </a:extLst>
          </p:cNvPr>
          <p:cNvSpPr>
            <a:spLocks noGrp="1"/>
          </p:cNvSpPr>
          <p:nvPr>
            <p:ph type="title"/>
          </p:nvPr>
        </p:nvSpPr>
        <p:spPr>
          <a:xfrm>
            <a:off x="617620" y="365125"/>
            <a:ext cx="10969699" cy="1386619"/>
          </a:xfrm>
        </p:spPr>
        <p:txBody>
          <a:bodyPr>
            <a:noAutofit/>
          </a:bodyPr>
          <a:lstStyle/>
          <a:p>
            <a:r>
              <a:rPr lang="en-US" dirty="0"/>
              <a:t>Section 2L.07 Traffic Safety Campaign Messages </a:t>
            </a:r>
            <a:br>
              <a:rPr lang="en-US" dirty="0"/>
            </a:br>
            <a:r>
              <a:rPr lang="en-US" sz="2400" dirty="0"/>
              <a:t>(2 of 2)</a:t>
            </a:r>
          </a:p>
        </p:txBody>
      </p:sp>
      <p:sp>
        <p:nvSpPr>
          <p:cNvPr id="4" name="Content Placeholder 3">
            <a:extLst>
              <a:ext uri="{FF2B5EF4-FFF2-40B4-BE49-F238E27FC236}">
                <a16:creationId xmlns:a16="http://schemas.microsoft.com/office/drawing/2014/main" id="{94754490-4A59-E545-4C34-88BA7C56F3BB}"/>
              </a:ext>
            </a:extLst>
          </p:cNvPr>
          <p:cNvSpPr>
            <a:spLocks noGrp="1"/>
          </p:cNvSpPr>
          <p:nvPr>
            <p:ph idx="1"/>
          </p:nvPr>
        </p:nvSpPr>
        <p:spPr>
          <a:xfrm>
            <a:off x="617621" y="1751744"/>
            <a:ext cx="10969698" cy="4217639"/>
          </a:xfrm>
        </p:spPr>
        <p:txBody>
          <a:bodyPr/>
          <a:lstStyle/>
          <a:p>
            <a:r>
              <a:rPr lang="en-US" dirty="0"/>
              <a:t>Adds Guidance recommending CMS safety messages with penalties or enforcement warnings include coordinated enforcement efforts</a:t>
            </a:r>
          </a:p>
          <a:p>
            <a:r>
              <a:rPr lang="en-US" dirty="0"/>
              <a:t>Adds Guidance recommending CMS safety messages be part of an active safety campaign and coordinate with National Highway Traffic Safety Administration (NHTSA) safety campaigns</a:t>
            </a:r>
          </a:p>
        </p:txBody>
      </p:sp>
    </p:spTree>
    <p:extLst>
      <p:ext uri="{BB962C8B-B14F-4D97-AF65-F5344CB8AC3E}">
        <p14:creationId xmlns:p14="http://schemas.microsoft.com/office/powerpoint/2010/main" val="865701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F734A-D76D-A8C9-BD3B-2FB36DA30FA0}"/>
              </a:ext>
            </a:extLst>
          </p:cNvPr>
          <p:cNvSpPr>
            <a:spLocks noGrp="1"/>
          </p:cNvSpPr>
          <p:nvPr>
            <p:ph type="title"/>
          </p:nvPr>
        </p:nvSpPr>
        <p:spPr>
          <a:xfrm>
            <a:off x="2639683" y="960408"/>
            <a:ext cx="7547429" cy="1771168"/>
          </a:xfrm>
        </p:spPr>
        <p:txBody>
          <a:bodyPr>
            <a:normAutofit/>
          </a:bodyPr>
          <a:lstStyle/>
          <a:p>
            <a:pPr fontAlgn="auto">
              <a:spcAft>
                <a:spcPts val="0"/>
              </a:spcAft>
            </a:pPr>
            <a:r>
              <a:rPr lang="en-US" sz="3600" spc="0" dirty="0">
                <a:latin typeface="FHWA Series F2001" panose="020B0807000000020003" pitchFamily="34" charset="0"/>
              </a:rPr>
              <a:t>FHWA’s National </a:t>
            </a:r>
            <a:br>
              <a:rPr lang="en-US" sz="3600" spc="0" dirty="0">
                <a:latin typeface="FHWA Series F2001" panose="020B0807000000020003" pitchFamily="34" charset="0"/>
              </a:rPr>
            </a:br>
            <a:r>
              <a:rPr lang="en-US" sz="3600" spc="0" dirty="0">
                <a:latin typeface="FHWA Series F2001" panose="020B0807000000020003" pitchFamily="34" charset="0"/>
              </a:rPr>
              <a:t>Traffic Control Devices Program</a:t>
            </a:r>
            <a:endParaRPr lang="en-US" sz="3600" dirty="0"/>
          </a:p>
        </p:txBody>
      </p:sp>
      <p:pic>
        <p:nvPicPr>
          <p:cNvPr id="5" name="Picture 4">
            <a:extLst>
              <a:ext uri="{FF2B5EF4-FFF2-40B4-BE49-F238E27FC236}">
                <a16:creationId xmlns:a16="http://schemas.microsoft.com/office/drawing/2014/main" id="{7CD49B64-CDE7-B1E0-F19F-D08462DCE39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3264" y="2371805"/>
            <a:ext cx="1988820" cy="1988820"/>
          </a:xfrm>
          <a:prstGeom prst="rect">
            <a:avLst/>
          </a:prstGeom>
        </p:spPr>
      </p:pic>
      <p:sp>
        <p:nvSpPr>
          <p:cNvPr id="4" name="Rectangle: Rounded Corners 3">
            <a:extLst>
              <a:ext uri="{FF2B5EF4-FFF2-40B4-BE49-F238E27FC236}">
                <a16:creationId xmlns:a16="http://schemas.microsoft.com/office/drawing/2014/main" id="{36619398-1EE9-A692-B5C7-91E26FD3549A}"/>
              </a:ext>
            </a:extLst>
          </p:cNvPr>
          <p:cNvSpPr/>
          <p:nvPr/>
        </p:nvSpPr>
        <p:spPr bwMode="auto">
          <a:xfrm>
            <a:off x="3509449" y="2867553"/>
            <a:ext cx="6537210" cy="997324"/>
          </a:xfrm>
          <a:prstGeom prst="roundRect">
            <a:avLst>
              <a:gd name="adj" fmla="val 25656"/>
            </a:avLst>
          </a:prstGeom>
          <a:solidFill>
            <a:srgbClr val="FFFFFF"/>
          </a:solidFill>
          <a:ln w="50800" cap="flat" cmpd="sng" algn="ctr">
            <a:solidFill>
              <a:srgbClr val="0000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4625" marR="0" lvl="0" indent="0" defTabSz="914400" eaLnBrk="1" fontAlgn="base"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dirty="0">
                <a:ln>
                  <a:noFill/>
                </a:ln>
                <a:solidFill>
                  <a:srgbClr val="000099"/>
                </a:solidFill>
                <a:effectLst/>
                <a:uLnTx/>
                <a:uFillTx/>
              </a:rPr>
              <a:t>for more information:</a:t>
            </a:r>
          </a:p>
          <a:p>
            <a:pPr marL="0" marR="0" lvl="0" indent="0" algn="ctr" defTabSz="914400" eaLnBrk="1" fontAlgn="base" latinLnBrk="0" hangingPunct="1">
              <a:lnSpc>
                <a:spcPct val="100000"/>
              </a:lnSpc>
              <a:spcBef>
                <a:spcPts val="0"/>
              </a:spcBef>
              <a:spcAft>
                <a:spcPts val="600"/>
              </a:spcAft>
              <a:buClrTx/>
              <a:buSzTx/>
              <a:buFontTx/>
              <a:buNone/>
              <a:tabLst/>
              <a:defRPr/>
            </a:pPr>
            <a:r>
              <a:rPr kumimoji="0" lang="en-US" altLang="en-US" sz="3600" i="0" u="none" strike="noStrike" kern="0" cap="none" spc="150" normalizeH="0" noProof="0" dirty="0">
                <a:ln>
                  <a:noFill/>
                </a:ln>
                <a:solidFill>
                  <a:srgbClr val="000099"/>
                </a:solidFill>
                <a:effectLst/>
                <a:uLnTx/>
                <a:uFillTx/>
                <a:hlinkClick r:id="rId4">
                  <a:extLst>
                    <a:ext uri="{A12FA001-AC4F-418D-AE19-62706E023703}">
                      <ahyp:hlinkClr xmlns:ahyp="http://schemas.microsoft.com/office/drawing/2018/hyperlinkcolor" val="tx"/>
                    </a:ext>
                  </a:extLst>
                </a:hlinkClick>
              </a:rPr>
              <a:t>mutcd.f</a:t>
            </a:r>
            <a:r>
              <a:rPr kumimoji="0" lang="en-US" altLang="en-US" sz="3600" i="0" u="none" strike="noStrike" kern="0" cap="none" spc="150" normalizeH="0" noProof="0" dirty="0">
                <a:ln>
                  <a:noFill/>
                </a:ln>
                <a:solidFill>
                  <a:srgbClr val="000099"/>
                </a:solidFill>
                <a:effectLst/>
                <a:uLnTx/>
                <a:uFillTx/>
                <a:hlinkClick r:id="rId5">
                  <a:extLst>
                    <a:ext uri="{A12FA001-AC4F-418D-AE19-62706E023703}">
                      <ahyp:hlinkClr xmlns:ahyp="http://schemas.microsoft.com/office/drawing/2018/hyperlinkcolor" val="tx"/>
                    </a:ext>
                  </a:extLst>
                </a:hlinkClick>
              </a:rPr>
              <a:t>hwa.dot.gov</a:t>
            </a:r>
            <a:endParaRPr kumimoji="0" lang="en-US" altLang="en-US" sz="3600" i="0" u="none" strike="noStrike" kern="0" cap="none" spc="150" normalizeH="0" noProof="0" dirty="0">
              <a:ln>
                <a:noFill/>
              </a:ln>
              <a:solidFill>
                <a:srgbClr val="000099"/>
              </a:solidFill>
              <a:effectLst/>
              <a:uLnTx/>
              <a:uFillTx/>
            </a:endParaRPr>
          </a:p>
        </p:txBody>
      </p:sp>
      <p:sp>
        <p:nvSpPr>
          <p:cNvPr id="3" name="Subtitle 2">
            <a:extLst>
              <a:ext uri="{FF2B5EF4-FFF2-40B4-BE49-F238E27FC236}">
                <a16:creationId xmlns:a16="http://schemas.microsoft.com/office/drawing/2014/main" id="{5C3F6485-BBC7-AF72-07A0-4398EEE39837}"/>
              </a:ext>
            </a:extLst>
          </p:cNvPr>
          <p:cNvSpPr>
            <a:spLocks noGrp="1"/>
          </p:cNvSpPr>
          <p:nvPr>
            <p:ph type="body" idx="1"/>
          </p:nvPr>
        </p:nvSpPr>
        <p:spPr>
          <a:xfrm>
            <a:off x="3539266" y="3980928"/>
            <a:ext cx="7547429" cy="2327857"/>
          </a:xfrm>
        </p:spPr>
        <p:txBody>
          <a:bodyPr>
            <a:noAutofit/>
          </a:bodyPr>
          <a:lstStyle/>
          <a:p>
            <a:pPr marL="795338" marR="0" lvl="0" indent="-452438"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e–Subscribe Service</a:t>
            </a:r>
            <a:endParaRPr kumimoji="0" lang="en-US" altLang="en-US" sz="1800" i="0" u="none" strike="noStrike" kern="0" cap="none" normalizeH="0" noProof="0" dirty="0">
              <a:ln>
                <a:noFill/>
              </a:ln>
              <a:effectLst/>
              <a:uLnTx/>
              <a:uFillTx/>
              <a:latin typeface="FHWA Series F2001" panose="020B0807000000020003" pitchFamily="34" charset="0"/>
              <a:cs typeface="+mn-cs"/>
            </a:endParaRPr>
          </a:p>
          <a:p>
            <a:pPr marL="10858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Official Rulings Database</a:t>
            </a:r>
          </a:p>
          <a:p>
            <a:pPr marL="13763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1" u="none" strike="noStrike" kern="0" cap="none" normalizeH="0" noProof="0" dirty="0">
                <a:ln>
                  <a:noFill/>
                </a:ln>
                <a:effectLst/>
                <a:uLnTx/>
                <a:uFillTx/>
                <a:latin typeface="FHWA Series F2001" panose="020B0807000000020003" pitchFamily="34" charset="0"/>
                <a:cs typeface="+mn-cs"/>
              </a:rPr>
              <a:t>Standard Highway Signs</a:t>
            </a:r>
          </a:p>
          <a:p>
            <a:pPr marL="16573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Frequently Asked </a:t>
            </a:r>
            <a:r>
              <a:rPr lang="en-US" altLang="en-US" sz="2400" kern="0" dirty="0">
                <a:latin typeface="FHWA Series F2001" panose="020B0807000000020003" pitchFamily="34" charset="0"/>
                <a:cs typeface="+mn-cs"/>
              </a:rPr>
              <a:t>Questions</a:t>
            </a:r>
            <a:endParaRPr kumimoji="0" lang="en-US" altLang="en-US" sz="2400" i="0" u="none" strike="noStrike" kern="0" cap="none" normalizeH="0" noProof="0" dirty="0">
              <a:ln>
                <a:noFill/>
              </a:ln>
              <a:effectLst/>
              <a:uLnTx/>
              <a:uFillTx/>
              <a:latin typeface="FHWA Series F2001" panose="020B0807000000020003" pitchFamily="34" charset="0"/>
              <a:cs typeface="+mn-cs"/>
            </a:endParaRPr>
          </a:p>
          <a:p>
            <a:pPr marL="19478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spc="200" normalizeH="0" noProof="0" dirty="0">
                <a:ln>
                  <a:noFill/>
                </a:ln>
                <a:effectLst/>
                <a:uLnTx/>
                <a:uFillTx/>
                <a:latin typeface="FHWA Series F2001" panose="020B0807000000020003" pitchFamily="34" charset="0"/>
                <a:cs typeface="+mn-cs"/>
              </a:rPr>
              <a:t>MUTCD</a:t>
            </a:r>
            <a:r>
              <a:rPr kumimoji="0" lang="en-US" altLang="en-US" sz="2400" i="0" u="none" strike="noStrike" kern="0" cap="none" normalizeH="0" noProof="0" dirty="0">
                <a:ln>
                  <a:noFill/>
                </a:ln>
                <a:effectLst/>
                <a:uLnTx/>
                <a:uFillTx/>
                <a:latin typeface="FHWA Series F2001" panose="020B0807000000020003" pitchFamily="34" charset="0"/>
                <a:cs typeface="+mn-cs"/>
              </a:rPr>
              <a:t> News Feed</a:t>
            </a:r>
            <a:endParaRPr lang="en-US" sz="2800" dirty="0">
              <a:latin typeface="FHWA Series F2001" panose="020B0807000000020003" pitchFamily="34" charset="0"/>
            </a:endParaRPr>
          </a:p>
        </p:txBody>
      </p:sp>
    </p:spTree>
    <p:extLst>
      <p:ext uri="{BB962C8B-B14F-4D97-AF65-F5344CB8AC3E}">
        <p14:creationId xmlns:p14="http://schemas.microsoft.com/office/powerpoint/2010/main" val="357391405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26" presetClass="emph" presetSubtype="0" fill="hold" grpId="1" nodeType="withEffect">
                                  <p:stCondLst>
                                    <p:cond delay="500"/>
                                  </p:stCondLst>
                                  <p:childTnLst>
                                    <p:animEffect transition="out" filter="fade">
                                      <p:cBhvr>
                                        <p:cTn id="9" dur="1000" tmFilter="0, 0; .2, .5; .8, .5; 1, 0"/>
                                        <p:tgtEl>
                                          <p:spTgt spid="4"/>
                                        </p:tgtEl>
                                      </p:cBhvr>
                                    </p:animEffect>
                                    <p:animScale>
                                      <p:cBhvr>
                                        <p:cTn id="10" dur="500" autoRev="1" fill="hold"/>
                                        <p:tgtEl>
                                          <p:spTgt spid="4"/>
                                        </p:tgtEl>
                                      </p:cBhvr>
                                      <p:by x="105000" y="105000"/>
                                    </p:animScale>
                                  </p:childTnLst>
                                </p:cTn>
                              </p:par>
                            </p:childTnLst>
                          </p:cTn>
                        </p:par>
                        <p:par>
                          <p:cTn id="11" fill="hold">
                            <p:stCondLst>
                              <p:cond delay="1500"/>
                            </p:stCondLst>
                            <p:childTnLst>
                              <p:par>
                                <p:cTn id="12" presetID="10" presetClass="entr" presetSubtype="0" fill="hold" grpId="1" nodeType="afterEffect">
                                  <p:stCondLst>
                                    <p:cond delay="10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childTnLst>
                                </p:cTn>
                              </p:par>
                              <p:par>
                                <p:cTn id="15" presetID="26" presetClass="emph" presetSubtype="0" fill="hold" grpId="0" nodeType="withEffect">
                                  <p:stCondLst>
                                    <p:cond delay="1000"/>
                                  </p:stCondLst>
                                  <p:childTnLst>
                                    <p:animEffect transition="out" filter="fade">
                                      <p:cBhvr>
                                        <p:cTn id="16" dur="1000" tmFilter="0, 0; .2, .5; .8, .5; 1, 0"/>
                                        <p:tgtEl>
                                          <p:spTgt spid="3">
                                            <p:txEl>
                                              <p:pRg st="0" end="0"/>
                                            </p:txEl>
                                          </p:spTgt>
                                        </p:tgtEl>
                                      </p:cBhvr>
                                    </p:animEffect>
                                    <p:animScale>
                                      <p:cBhvr>
                                        <p:cTn id="17" dur="500" autoRev="1" fill="hold"/>
                                        <p:tgtEl>
                                          <p:spTgt spid="3">
                                            <p:txEl>
                                              <p:pRg st="0" end="0"/>
                                            </p:txEl>
                                          </p:spTgt>
                                        </p:tgtEl>
                                      </p:cBhvr>
                                      <p:by x="105000" y="105000"/>
                                    </p:animScale>
                                  </p:childTnLst>
                                </p:cTn>
                              </p:par>
                            </p:childTnLst>
                          </p:cTn>
                        </p:par>
                        <p:par>
                          <p:cTn id="18" fill="hold">
                            <p:stCondLst>
                              <p:cond delay="3500"/>
                            </p:stCondLst>
                            <p:childTnLst>
                              <p:par>
                                <p:cTn id="19" presetID="10" presetClass="entr" presetSubtype="0" fill="hold" grpId="1"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childTnLst>
                                </p:cTn>
                              </p:par>
                              <p:par>
                                <p:cTn id="22" presetID="26" presetClass="emph" presetSubtype="0" fill="hold" grpId="0" nodeType="withEffect">
                                  <p:stCondLst>
                                    <p:cond delay="0"/>
                                  </p:stCondLst>
                                  <p:childTnLst>
                                    <p:animEffect transition="out" filter="fade">
                                      <p:cBhvr>
                                        <p:cTn id="23" dur="1000" tmFilter="0, 0; .2, .5; .8, .5; 1, 0"/>
                                        <p:tgtEl>
                                          <p:spTgt spid="3">
                                            <p:txEl>
                                              <p:pRg st="1" end="1"/>
                                            </p:txEl>
                                          </p:spTgt>
                                        </p:tgtEl>
                                      </p:cBhvr>
                                    </p:animEffect>
                                    <p:animScale>
                                      <p:cBhvr>
                                        <p:cTn id="24" dur="500" autoRev="1" fill="hold"/>
                                        <p:tgtEl>
                                          <p:spTgt spid="3">
                                            <p:txEl>
                                              <p:pRg st="1" end="1"/>
                                            </p:txEl>
                                          </p:spTgt>
                                        </p:tgtEl>
                                      </p:cBhvr>
                                      <p:by x="105000" y="105000"/>
                                    </p:animScale>
                                  </p:childTnLst>
                                </p:cTn>
                              </p:par>
                            </p:childTnLst>
                          </p:cTn>
                        </p:par>
                        <p:par>
                          <p:cTn id="25" fill="hold">
                            <p:stCondLst>
                              <p:cond delay="4500"/>
                            </p:stCondLst>
                            <p:childTnLst>
                              <p:par>
                                <p:cTn id="26" presetID="10" presetClass="entr" presetSubtype="0" fill="hold" grpId="1"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childTnLst>
                                </p:cTn>
                              </p:par>
                              <p:par>
                                <p:cTn id="29" presetID="26" presetClass="emph" presetSubtype="0" fill="hold" grpId="0" nodeType="withEffect">
                                  <p:stCondLst>
                                    <p:cond delay="0"/>
                                  </p:stCondLst>
                                  <p:childTnLst>
                                    <p:animEffect transition="out" filter="fade">
                                      <p:cBhvr>
                                        <p:cTn id="30" dur="1000" tmFilter="0, 0; .2, .5; .8, .5; 1, 0"/>
                                        <p:tgtEl>
                                          <p:spTgt spid="3">
                                            <p:txEl>
                                              <p:pRg st="2" end="2"/>
                                            </p:txEl>
                                          </p:spTgt>
                                        </p:tgtEl>
                                      </p:cBhvr>
                                    </p:animEffect>
                                    <p:animScale>
                                      <p:cBhvr>
                                        <p:cTn id="31" dur="500" autoRev="1" fill="hold"/>
                                        <p:tgtEl>
                                          <p:spTgt spid="3">
                                            <p:txEl>
                                              <p:pRg st="2" end="2"/>
                                            </p:txEl>
                                          </p:spTgt>
                                        </p:tgtEl>
                                      </p:cBhvr>
                                      <p:by x="105000" y="105000"/>
                                    </p:animScale>
                                  </p:childTnLst>
                                </p:cTn>
                              </p:par>
                            </p:childTnLst>
                          </p:cTn>
                        </p:par>
                        <p:par>
                          <p:cTn id="32" fill="hold">
                            <p:stCondLst>
                              <p:cond delay="5500"/>
                            </p:stCondLst>
                            <p:childTnLst>
                              <p:par>
                                <p:cTn id="33" presetID="10" presetClass="entr" presetSubtype="0" fill="hold" grpId="1" nodeType="after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childTnLst>
                                </p:cTn>
                              </p:par>
                              <p:par>
                                <p:cTn id="36" presetID="26" presetClass="emph" presetSubtype="0" fill="hold" grpId="0" nodeType="withEffect">
                                  <p:stCondLst>
                                    <p:cond delay="0"/>
                                  </p:stCondLst>
                                  <p:childTnLst>
                                    <p:animEffect transition="out" filter="fade">
                                      <p:cBhvr>
                                        <p:cTn id="37" dur="1000" tmFilter="0, 0; .2, .5; .8, .5; 1, 0"/>
                                        <p:tgtEl>
                                          <p:spTgt spid="3">
                                            <p:txEl>
                                              <p:pRg st="3" end="3"/>
                                            </p:txEl>
                                          </p:spTgt>
                                        </p:tgtEl>
                                      </p:cBhvr>
                                    </p:animEffect>
                                    <p:animScale>
                                      <p:cBhvr>
                                        <p:cTn id="38" dur="500" autoRev="1" fill="hold"/>
                                        <p:tgtEl>
                                          <p:spTgt spid="3">
                                            <p:txEl>
                                              <p:pRg st="3" end="3"/>
                                            </p:txEl>
                                          </p:spTgt>
                                        </p:tgtEl>
                                      </p:cBhvr>
                                      <p:by x="105000" y="105000"/>
                                    </p:animScale>
                                  </p:childTnLst>
                                </p:cTn>
                              </p:par>
                            </p:childTnLst>
                          </p:cTn>
                        </p:par>
                        <p:par>
                          <p:cTn id="39" fill="hold">
                            <p:stCondLst>
                              <p:cond delay="6500"/>
                            </p:stCondLst>
                            <p:childTnLst>
                              <p:par>
                                <p:cTn id="40" presetID="10" presetClass="entr" presetSubtype="0" fill="hold" grpId="1" nodeType="after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childTnLst>
                                </p:cTn>
                              </p:par>
                              <p:par>
                                <p:cTn id="43" presetID="26" presetClass="emph" presetSubtype="0" fill="hold" grpId="0" nodeType="withEffect">
                                  <p:stCondLst>
                                    <p:cond delay="0"/>
                                  </p:stCondLst>
                                  <p:childTnLst>
                                    <p:animEffect transition="out" filter="fade">
                                      <p:cBhvr>
                                        <p:cTn id="44" dur="1000" tmFilter="0, 0; .2, .5; .8, .5; 1, 0"/>
                                        <p:tgtEl>
                                          <p:spTgt spid="3">
                                            <p:txEl>
                                              <p:pRg st="4" end="4"/>
                                            </p:txEl>
                                          </p:spTgt>
                                        </p:tgtEl>
                                      </p:cBhvr>
                                    </p:animEffect>
                                    <p:animScale>
                                      <p:cBhvr>
                                        <p:cTn id="45" dur="500" autoRev="1" fill="hold"/>
                                        <p:tgtEl>
                                          <p:spTgt spid="3">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uiExpand="1" build="p"/>
      <p:bldP spid="3" grpId="1"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47F24-2AF3-3852-B1F9-8A9524DBEF9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Disclaimers</a:t>
            </a:r>
          </a:p>
        </p:txBody>
      </p:sp>
      <p:sp>
        <p:nvSpPr>
          <p:cNvPr id="10" name="Content Placeholder 9">
            <a:extLst>
              <a:ext uri="{FF2B5EF4-FFF2-40B4-BE49-F238E27FC236}">
                <a16:creationId xmlns:a16="http://schemas.microsoft.com/office/drawing/2014/main" id="{637400B4-CDE2-B75A-0476-543F29A1268F}"/>
              </a:ext>
            </a:extLst>
          </p:cNvPr>
          <p:cNvSpPr>
            <a:spLocks noGrp="1"/>
          </p:cNvSpPr>
          <p:nvPr>
            <p:ph idx="1"/>
          </p:nvPr>
        </p:nvSpPr>
        <p:spPr/>
        <p:txBody>
          <a:bodyPr/>
          <a:lstStyle/>
          <a:p>
            <a:pPr marL="0" marR="0" lvl="0" indent="0" algn="just" defTabSz="914400" rtl="0" eaLnBrk="1" fontAlgn="auto" latinLnBrk="0" hangingPunct="1">
              <a:lnSpc>
                <a:spcPct val="100000"/>
              </a:lnSpc>
              <a:spcBef>
                <a:spcPts val="0"/>
              </a:spcBef>
              <a:spcAft>
                <a:spcPts val="1200"/>
              </a:spcAft>
              <a:buClr>
                <a:srgbClr val="1C6EA8"/>
              </a:buClr>
              <a:buSzPct val="80000"/>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a:t>
            </a:r>
          </a:p>
          <a:p>
            <a:pPr marL="0" marR="0" lvl="0" indent="0" algn="just" defTabSz="914400" rtl="0" eaLnBrk="1" fontAlgn="auto" latinLnBrk="0" hangingPunct="1">
              <a:lnSpc>
                <a:spcPct val="100000"/>
              </a:lnSpc>
              <a:spcBef>
                <a:spcPts val="1200"/>
              </a:spcBef>
              <a:spcAft>
                <a:spcPts val="0"/>
              </a:spcAft>
              <a:buClr>
                <a:srgbClr val="1C6EA8"/>
              </a:buClr>
              <a:buSzPct val="80000"/>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The Federal Highway Administration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FHWA</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is the source of all images in this presentation unless otherwise indicated.</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169171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EB14DC48-0E49-834B-41D0-16B81F1B4817}"/>
              </a:ext>
              <a:ext uri="{C183D7F6-B498-43B3-948B-1728B52AA6E4}">
                <adec:decorative xmlns:adec="http://schemas.microsoft.com/office/drawing/2017/decorative" val="0"/>
              </a:ext>
            </a:extLst>
          </p:cNvPr>
          <p:cNvSpPr>
            <a:spLocks noGrp="1"/>
          </p:cNvSpPr>
          <p:nvPr>
            <p:ph type="title" idx="4294967295"/>
          </p:nvPr>
        </p:nvSpPr>
        <p:spPr>
          <a:xfrm>
            <a:off x="609600" y="-990600"/>
            <a:ext cx="10972800" cy="990600"/>
          </a:xfrm>
        </p:spPr>
        <p:txBody>
          <a:bodyPr vert="horz" lIns="91440" tIns="45720" rIns="91440" bIns="45720" rtlCol="0" anchor="b">
            <a:normAutofit/>
          </a:bodyPr>
          <a:lstStyle/>
          <a:p>
            <a:r>
              <a:rPr lang="en-US" dirty="0"/>
              <a:t>Overview of Changes in Chapter 2L</a:t>
            </a:r>
          </a:p>
        </p:txBody>
      </p:sp>
      <p:sp>
        <p:nvSpPr>
          <p:cNvPr id="10" name="Text Placeholder 9">
            <a:extLst>
              <a:ext uri="{FF2B5EF4-FFF2-40B4-BE49-F238E27FC236}">
                <a16:creationId xmlns:a16="http://schemas.microsoft.com/office/drawing/2014/main" id="{FF253EC4-4837-4C6E-8AB6-4510478D99E5}"/>
              </a:ext>
              <a:ext uri="{C183D7F6-B498-43B3-948B-1728B52AA6E4}">
                <adec:decorative xmlns:adec="http://schemas.microsoft.com/office/drawing/2017/decorative" val="0"/>
              </a:ext>
            </a:extLst>
          </p:cNvPr>
          <p:cNvSpPr>
            <a:spLocks noGrp="1"/>
          </p:cNvSpPr>
          <p:nvPr>
            <p:ph type="body" sz="quarter" idx="13"/>
          </p:nvPr>
        </p:nvSpPr>
        <p:spPr>
          <a:xfrm>
            <a:off x="1401763" y="1168717"/>
            <a:ext cx="7251700" cy="1977607"/>
          </a:xfrm>
        </p:spPr>
        <p:txBody>
          <a:bodyPr/>
          <a:lstStyle/>
          <a:p>
            <a:r>
              <a:rPr lang="en-US" dirty="0"/>
              <a:t>Manual on</a:t>
            </a:r>
            <a:br>
              <a:rPr lang="en-US" dirty="0"/>
            </a:br>
            <a:r>
              <a:rPr lang="en-US" dirty="0"/>
              <a:t>Uniform Traffic Control Devices</a:t>
            </a:r>
          </a:p>
        </p:txBody>
      </p:sp>
      <p:sp>
        <p:nvSpPr>
          <p:cNvPr id="11" name="Text Placeholder 10">
            <a:extLst>
              <a:ext uri="{FF2B5EF4-FFF2-40B4-BE49-F238E27FC236}">
                <a16:creationId xmlns:a16="http://schemas.microsoft.com/office/drawing/2014/main" id="{25D8FA78-7258-DBD2-AD1B-B7DDC05FEC4D}"/>
              </a:ext>
              <a:ext uri="{C183D7F6-B498-43B3-948B-1728B52AA6E4}">
                <adec:decorative xmlns:adec="http://schemas.microsoft.com/office/drawing/2017/decorative" val="0"/>
              </a:ext>
            </a:extLst>
          </p:cNvPr>
          <p:cNvSpPr>
            <a:spLocks noGrp="1"/>
          </p:cNvSpPr>
          <p:nvPr>
            <p:ph type="body" sz="quarter" idx="14"/>
          </p:nvPr>
        </p:nvSpPr>
        <p:spPr>
          <a:xfrm>
            <a:off x="1401763" y="3179083"/>
            <a:ext cx="7251700" cy="557213"/>
          </a:xfrm>
        </p:spPr>
        <p:txBody>
          <a:bodyPr vert="horz" lIns="91440" tIns="45720" rIns="91440" bIns="45720" rtlCol="0" anchor="t">
            <a:normAutofit/>
          </a:bodyPr>
          <a:lstStyle/>
          <a:p>
            <a:pPr>
              <a:spcBef>
                <a:spcPct val="0"/>
              </a:spcBef>
            </a:pPr>
            <a:r>
              <a:rPr lang="en-US" spc="-75" dirty="0">
                <a:ea typeface="+mj-ea"/>
                <a:cs typeface="+mj-cs"/>
              </a:rPr>
              <a:t>for Streets and Highways</a:t>
            </a:r>
          </a:p>
        </p:txBody>
      </p:sp>
      <p:sp>
        <p:nvSpPr>
          <p:cNvPr id="2" name="TextBox 1">
            <a:extLst>
              <a:ext uri="{FF2B5EF4-FFF2-40B4-BE49-F238E27FC236}">
                <a16:creationId xmlns:a16="http://schemas.microsoft.com/office/drawing/2014/main" id="{4F730717-FEFC-5AED-FFB2-F109C5CB7972}"/>
              </a:ext>
            </a:extLst>
          </p:cNvPr>
          <p:cNvSpPr txBox="1"/>
          <p:nvPr/>
        </p:nvSpPr>
        <p:spPr>
          <a:xfrm>
            <a:off x="2587341" y="3886199"/>
            <a:ext cx="6062472" cy="954107"/>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80" normalizeH="0" baseline="0" noProof="0" dirty="0">
                <a:ln>
                  <a:noFill/>
                </a:ln>
                <a:solidFill>
                  <a:prstClr val="white"/>
                </a:solidFill>
                <a:effectLst/>
                <a:uLnTx/>
                <a:uFillTx/>
                <a:latin typeface="FHWA Series F2001"/>
                <a:ea typeface="+mn-ea"/>
                <a:cs typeface="+mn-cs"/>
              </a:rPr>
              <a:t>An Overview of Changes in </a:t>
            </a:r>
            <a:r>
              <a:rPr kumimoji="0" lang="en-US" sz="3200" b="0" i="0" u="none" strike="noStrike" kern="1200" cap="none" spc="-80" normalizeH="0" baseline="0" noProof="0" dirty="0">
                <a:ln>
                  <a:noFill/>
                </a:ln>
                <a:solidFill>
                  <a:prstClr val="white"/>
                </a:solidFill>
                <a:effectLst/>
                <a:uLnTx/>
                <a:uFillTx/>
                <a:latin typeface="FHWA Series F2001"/>
                <a:ea typeface="+mn-ea"/>
                <a:cs typeface="+mn-cs"/>
              </a:rPr>
              <a:t>Chapter 2L</a:t>
            </a:r>
            <a:endParaRPr kumimoji="0" lang="en-US" sz="1800" b="0" i="0" u="none" strike="noStrike" kern="1200" cap="none" spc="-80" normalizeH="0" baseline="0" noProof="0" dirty="0">
              <a:ln>
                <a:noFill/>
              </a:ln>
              <a:solidFill>
                <a:prstClr val="white"/>
              </a:solidFill>
              <a:effectLst/>
              <a:uLnTx/>
              <a:uFillTx/>
              <a:latin typeface="FHWA Series F2001"/>
              <a:ea typeface="+mn-ea"/>
              <a:cs typeface="+mn-cs"/>
            </a:endParaRPr>
          </a:p>
        </p:txBody>
      </p:sp>
      <p:sp>
        <p:nvSpPr>
          <p:cNvPr id="12" name="Content Placeholder 11">
            <a:extLst>
              <a:ext uri="{FF2B5EF4-FFF2-40B4-BE49-F238E27FC236}">
                <a16:creationId xmlns:a16="http://schemas.microsoft.com/office/drawing/2014/main" id="{B61821FC-9300-08B5-9E79-852BA1DC11AF}"/>
              </a:ext>
              <a:ext uri="{C183D7F6-B498-43B3-948B-1728B52AA6E4}">
                <adec:decorative xmlns:adec="http://schemas.microsoft.com/office/drawing/2017/decorative" val="0"/>
              </a:ext>
            </a:extLst>
          </p:cNvPr>
          <p:cNvSpPr>
            <a:spLocks noGrp="1"/>
          </p:cNvSpPr>
          <p:nvPr>
            <p:ph sz="quarter" idx="15"/>
          </p:nvPr>
        </p:nvSpPr>
        <p:spPr>
          <a:xfrm>
            <a:off x="1401763" y="4920666"/>
            <a:ext cx="7251700" cy="956973"/>
          </a:xfrm>
        </p:spPr>
        <p:txBody>
          <a:bodyPr/>
          <a:lstStyle/>
          <a:p>
            <a:r>
              <a:rPr lang="en-US" dirty="0"/>
              <a:t>As published in the December 2023</a:t>
            </a:r>
            <a:br>
              <a:rPr lang="en-US" dirty="0"/>
            </a:br>
            <a:r>
              <a:rPr lang="en-US" dirty="0"/>
              <a:t>Notice of Final Rule</a:t>
            </a:r>
          </a:p>
        </p:txBody>
      </p:sp>
      <p:sp>
        <p:nvSpPr>
          <p:cNvPr id="27" name="Text Placeholder 26">
            <a:extLst>
              <a:ext uri="{FF2B5EF4-FFF2-40B4-BE49-F238E27FC236}">
                <a16:creationId xmlns:a16="http://schemas.microsoft.com/office/drawing/2014/main" id="{13C9591B-121B-4CA6-CCC5-62B9C6C41731}"/>
              </a:ext>
              <a:ext uri="{C183D7F6-B498-43B3-948B-1728B52AA6E4}">
                <adec:decorative xmlns:adec="http://schemas.microsoft.com/office/drawing/2017/decorative" val="1"/>
              </a:ext>
            </a:extLst>
          </p:cNvPr>
          <p:cNvSpPr>
            <a:spLocks noGrp="1"/>
          </p:cNvSpPr>
          <p:nvPr>
            <p:ph type="body" sz="quarter" idx="11"/>
          </p:nvPr>
        </p:nvSpPr>
        <p:spPr/>
        <p:txBody>
          <a:bodyPr/>
          <a:lstStyle/>
          <a:p>
            <a:r>
              <a:rPr lang="en-US" dirty="0"/>
              <a:t>2L</a:t>
            </a:r>
          </a:p>
        </p:txBody>
      </p:sp>
    </p:spTree>
    <p:extLst>
      <p:ext uri="{BB962C8B-B14F-4D97-AF65-F5344CB8AC3E}">
        <p14:creationId xmlns:p14="http://schemas.microsoft.com/office/powerpoint/2010/main" val="685918098"/>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2E13F-BEE5-4585-BD26-A5FE0AD10F96}"/>
              </a:ext>
            </a:extLst>
          </p:cNvPr>
          <p:cNvSpPr>
            <a:spLocks noGrp="1"/>
          </p:cNvSpPr>
          <p:nvPr>
            <p:ph type="title"/>
          </p:nvPr>
        </p:nvSpPr>
        <p:spPr>
          <a:xfrm>
            <a:off x="617620" y="365125"/>
            <a:ext cx="10969699" cy="1386619"/>
          </a:xfrm>
        </p:spPr>
        <p:txBody>
          <a:bodyPr>
            <a:normAutofit/>
          </a:bodyPr>
          <a:lstStyle/>
          <a:p>
            <a:r>
              <a:rPr lang="en-US" dirty="0"/>
              <a:t>Section 2L.01 Description of Changeable Message Signs (CMS) </a:t>
            </a:r>
          </a:p>
        </p:txBody>
      </p:sp>
      <p:sp>
        <p:nvSpPr>
          <p:cNvPr id="4" name="Content Placeholder 3">
            <a:extLst>
              <a:ext uri="{FF2B5EF4-FFF2-40B4-BE49-F238E27FC236}">
                <a16:creationId xmlns:a16="http://schemas.microsoft.com/office/drawing/2014/main" id="{0B1FAA4E-E183-64CA-616B-2F0F2D837D75}"/>
              </a:ext>
            </a:extLst>
          </p:cNvPr>
          <p:cNvSpPr>
            <a:spLocks noGrp="1"/>
          </p:cNvSpPr>
          <p:nvPr>
            <p:ph idx="1"/>
          </p:nvPr>
        </p:nvSpPr>
        <p:spPr>
          <a:xfrm>
            <a:off x="617621" y="1751744"/>
            <a:ext cx="10969698" cy="4217639"/>
          </a:xfrm>
        </p:spPr>
        <p:txBody>
          <a:bodyPr/>
          <a:lstStyle/>
          <a:p>
            <a:r>
              <a:rPr lang="en-US" dirty="0"/>
              <a:t>Adds Standard prohibiting information other than inventory or maintenance-related information on front or back of CMS</a:t>
            </a:r>
          </a:p>
        </p:txBody>
      </p:sp>
    </p:spTree>
    <p:extLst>
      <p:ext uri="{BB962C8B-B14F-4D97-AF65-F5344CB8AC3E}">
        <p14:creationId xmlns:p14="http://schemas.microsoft.com/office/powerpoint/2010/main" val="1219641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2E13F-BEE5-4585-BD26-A5FE0AD10F96}"/>
              </a:ext>
            </a:extLst>
          </p:cNvPr>
          <p:cNvSpPr>
            <a:spLocks noGrp="1"/>
          </p:cNvSpPr>
          <p:nvPr>
            <p:ph type="title"/>
          </p:nvPr>
        </p:nvSpPr>
        <p:spPr>
          <a:xfrm>
            <a:off x="617620" y="365125"/>
            <a:ext cx="10969699" cy="1386619"/>
          </a:xfrm>
        </p:spPr>
        <p:txBody>
          <a:bodyPr>
            <a:normAutofit/>
          </a:bodyPr>
          <a:lstStyle/>
          <a:p>
            <a:r>
              <a:rPr lang="en-US" dirty="0"/>
              <a:t>Section 2L.02 Applications of Changeable Message Signs </a:t>
            </a:r>
            <a:r>
              <a:rPr lang="en-US" sz="2400" dirty="0"/>
              <a:t>(1 of 2)</a:t>
            </a:r>
          </a:p>
        </p:txBody>
      </p:sp>
      <p:sp>
        <p:nvSpPr>
          <p:cNvPr id="4" name="Content Placeholder 3">
            <a:extLst>
              <a:ext uri="{FF2B5EF4-FFF2-40B4-BE49-F238E27FC236}">
                <a16:creationId xmlns:a16="http://schemas.microsoft.com/office/drawing/2014/main" id="{0B1FAA4E-E183-64CA-616B-2F0F2D837D75}"/>
              </a:ext>
            </a:extLst>
          </p:cNvPr>
          <p:cNvSpPr>
            <a:spLocks noGrp="1"/>
          </p:cNvSpPr>
          <p:nvPr>
            <p:ph idx="1"/>
          </p:nvPr>
        </p:nvSpPr>
        <p:spPr>
          <a:xfrm>
            <a:off x="617621" y="1751744"/>
            <a:ext cx="10969698" cy="4217639"/>
          </a:xfrm>
        </p:spPr>
        <p:txBody>
          <a:bodyPr/>
          <a:lstStyle/>
          <a:p>
            <a:r>
              <a:rPr lang="en-US"/>
              <a:t>Adds Option allowing CMS messages for the purpose of improving traffic conditions by providing information on:</a:t>
            </a:r>
          </a:p>
          <a:p>
            <a:pPr lvl="1"/>
            <a:r>
              <a:rPr lang="en-US"/>
              <a:t>Alternative means of transportation</a:t>
            </a:r>
          </a:p>
          <a:p>
            <a:pPr lvl="1"/>
            <a:r>
              <a:rPr lang="en-US"/>
              <a:t>Electronic toll collection</a:t>
            </a:r>
          </a:p>
          <a:p>
            <a:pPr lvl="1"/>
            <a:r>
              <a:rPr lang="en-US"/>
              <a:t>Carpooling</a:t>
            </a:r>
          </a:p>
          <a:p>
            <a:r>
              <a:rPr lang="en-US"/>
              <a:t>Adds Guidance recommending that CMSs not be used in place of conventional guide sign messages unless information occurs on a part-time basis</a:t>
            </a:r>
            <a:endParaRPr lang="en-US" dirty="0"/>
          </a:p>
        </p:txBody>
      </p:sp>
    </p:spTree>
    <p:extLst>
      <p:ext uri="{BB962C8B-B14F-4D97-AF65-F5344CB8AC3E}">
        <p14:creationId xmlns:p14="http://schemas.microsoft.com/office/powerpoint/2010/main" val="502110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3682D-E368-8423-413D-1DDECF71E98B}"/>
              </a:ext>
            </a:extLst>
          </p:cNvPr>
          <p:cNvSpPr>
            <a:spLocks noGrp="1"/>
          </p:cNvSpPr>
          <p:nvPr>
            <p:ph type="title"/>
          </p:nvPr>
        </p:nvSpPr>
        <p:spPr>
          <a:xfrm>
            <a:off x="617620" y="365125"/>
            <a:ext cx="10969699" cy="1386619"/>
          </a:xfrm>
        </p:spPr>
        <p:txBody>
          <a:bodyPr>
            <a:noAutofit/>
          </a:bodyPr>
          <a:lstStyle/>
          <a:p>
            <a:r>
              <a:rPr lang="en-US" dirty="0"/>
              <a:t>Section 2L.02 Applications of Changeable Message Signs </a:t>
            </a:r>
            <a:r>
              <a:rPr lang="en-US" sz="2400" dirty="0"/>
              <a:t>(2 of 2)</a:t>
            </a:r>
          </a:p>
        </p:txBody>
      </p:sp>
      <p:sp>
        <p:nvSpPr>
          <p:cNvPr id="4" name="Content Placeholder 3">
            <a:extLst>
              <a:ext uri="{FF2B5EF4-FFF2-40B4-BE49-F238E27FC236}">
                <a16:creationId xmlns:a16="http://schemas.microsoft.com/office/drawing/2014/main" id="{94754490-4A59-E545-4C34-88BA7C56F3BB}"/>
              </a:ext>
            </a:extLst>
          </p:cNvPr>
          <p:cNvSpPr>
            <a:spLocks noGrp="1"/>
          </p:cNvSpPr>
          <p:nvPr>
            <p:ph idx="1"/>
          </p:nvPr>
        </p:nvSpPr>
        <p:spPr>
          <a:xfrm>
            <a:off x="617538" y="1751013"/>
            <a:ext cx="10969625" cy="5106987"/>
          </a:xfrm>
        </p:spPr>
        <p:txBody>
          <a:bodyPr>
            <a:normAutofit/>
          </a:bodyPr>
          <a:lstStyle/>
          <a:p>
            <a:pPr>
              <a:spcBef>
                <a:spcPts val="300"/>
              </a:spcBef>
              <a:spcAft>
                <a:spcPts val="300"/>
              </a:spcAft>
            </a:pPr>
            <a:r>
              <a:rPr lang="en-US" dirty="0"/>
              <a:t>Changes Guidance to Standard to require agencies with permanently-installed CMSs to establish and maintain a policy for the use and types of messages</a:t>
            </a:r>
          </a:p>
          <a:p>
            <a:pPr>
              <a:spcBef>
                <a:spcPts val="300"/>
              </a:spcBef>
              <a:spcAft>
                <a:spcPts val="300"/>
              </a:spcAft>
            </a:pPr>
            <a:r>
              <a:rPr lang="en-US" dirty="0"/>
              <a:t>Adds Guidance for AMBER (America’s Missing: Broadcast Emergency Response) alert messages</a:t>
            </a:r>
          </a:p>
          <a:p>
            <a:pPr>
              <a:spcBef>
                <a:spcPts val="300"/>
              </a:spcBef>
              <a:spcAft>
                <a:spcPts val="300"/>
              </a:spcAft>
            </a:pPr>
            <a:r>
              <a:rPr lang="en-US" dirty="0"/>
              <a:t>Adds Standard prohibiting other “alert” messages not related to traffic or travel conditions</a:t>
            </a:r>
          </a:p>
          <a:p>
            <a:pPr>
              <a:spcBef>
                <a:spcPts val="300"/>
              </a:spcBef>
              <a:spcAft>
                <a:spcPts val="300"/>
              </a:spcAft>
            </a:pPr>
            <a:r>
              <a:rPr lang="en-US" dirty="0"/>
              <a:t>Adds provisions for Homeland Security and emergency messages</a:t>
            </a:r>
          </a:p>
        </p:txBody>
      </p:sp>
    </p:spTree>
    <p:extLst>
      <p:ext uri="{BB962C8B-B14F-4D97-AF65-F5344CB8AC3E}">
        <p14:creationId xmlns:p14="http://schemas.microsoft.com/office/powerpoint/2010/main" val="3612498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AE4AA-81AF-1CD5-8748-E82B6C7A4D6C}"/>
              </a:ext>
            </a:extLst>
          </p:cNvPr>
          <p:cNvSpPr>
            <a:spLocks noGrp="1"/>
          </p:cNvSpPr>
          <p:nvPr>
            <p:ph type="title"/>
          </p:nvPr>
        </p:nvSpPr>
        <p:spPr>
          <a:xfrm>
            <a:off x="617620" y="365125"/>
            <a:ext cx="10969699" cy="1386619"/>
          </a:xfrm>
        </p:spPr>
        <p:txBody>
          <a:bodyPr>
            <a:noAutofit/>
          </a:bodyPr>
          <a:lstStyle/>
          <a:p>
            <a:r>
              <a:rPr lang="en-US" dirty="0"/>
              <a:t>Section 2L.03 Legibility and Visibility of Changeable Message Signs</a:t>
            </a:r>
          </a:p>
        </p:txBody>
      </p:sp>
      <p:sp>
        <p:nvSpPr>
          <p:cNvPr id="4" name="Content Placeholder 3">
            <a:extLst>
              <a:ext uri="{FF2B5EF4-FFF2-40B4-BE49-F238E27FC236}">
                <a16:creationId xmlns:a16="http://schemas.microsoft.com/office/drawing/2014/main" id="{382B4971-EF1F-3FB4-0B40-749138E40FDA}"/>
              </a:ext>
            </a:extLst>
          </p:cNvPr>
          <p:cNvSpPr>
            <a:spLocks noGrp="1"/>
          </p:cNvSpPr>
          <p:nvPr>
            <p:ph idx="1"/>
          </p:nvPr>
        </p:nvSpPr>
        <p:spPr>
          <a:xfrm>
            <a:off x="617621" y="1751744"/>
            <a:ext cx="10969698" cy="4217639"/>
          </a:xfrm>
        </p:spPr>
        <p:txBody>
          <a:bodyPr/>
          <a:lstStyle/>
          <a:p>
            <a:r>
              <a:rPr lang="en-US" dirty="0"/>
              <a:t>Adds Guidance that electronic display of standardized regulatory and warning signs used individually or as part of the legend of a larger sign should conform to the minimum size requirements as the static versions of those signs in Chapters 2B and 2C</a:t>
            </a:r>
          </a:p>
        </p:txBody>
      </p:sp>
    </p:spTree>
    <p:extLst>
      <p:ext uri="{BB962C8B-B14F-4D97-AF65-F5344CB8AC3E}">
        <p14:creationId xmlns:p14="http://schemas.microsoft.com/office/powerpoint/2010/main" val="3134184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AE4AA-81AF-1CD5-8748-E82B6C7A4D6C}"/>
              </a:ext>
            </a:extLst>
          </p:cNvPr>
          <p:cNvSpPr>
            <a:spLocks noGrp="1"/>
          </p:cNvSpPr>
          <p:nvPr>
            <p:ph type="title"/>
          </p:nvPr>
        </p:nvSpPr>
        <p:spPr>
          <a:xfrm>
            <a:off x="617620" y="365125"/>
            <a:ext cx="10969699" cy="1386619"/>
          </a:xfrm>
        </p:spPr>
        <p:txBody>
          <a:bodyPr>
            <a:normAutofit/>
          </a:bodyPr>
          <a:lstStyle/>
          <a:p>
            <a:r>
              <a:rPr lang="en-US" dirty="0"/>
              <a:t>Section 2L.04 Design Characteristics of Messages </a:t>
            </a:r>
            <a:br>
              <a:rPr lang="en-US" dirty="0"/>
            </a:br>
            <a:r>
              <a:rPr lang="en-US" sz="2400" dirty="0"/>
              <a:t>(1 of 4)</a:t>
            </a:r>
          </a:p>
        </p:txBody>
      </p:sp>
      <p:sp>
        <p:nvSpPr>
          <p:cNvPr id="4" name="Content Placeholder 3">
            <a:extLst>
              <a:ext uri="{FF2B5EF4-FFF2-40B4-BE49-F238E27FC236}">
                <a16:creationId xmlns:a16="http://schemas.microsoft.com/office/drawing/2014/main" id="{382B4971-EF1F-3FB4-0B40-749138E40FDA}"/>
              </a:ext>
            </a:extLst>
          </p:cNvPr>
          <p:cNvSpPr>
            <a:spLocks noGrp="1"/>
          </p:cNvSpPr>
          <p:nvPr>
            <p:ph idx="1"/>
          </p:nvPr>
        </p:nvSpPr>
        <p:spPr>
          <a:xfrm>
            <a:off x="617621" y="1751744"/>
            <a:ext cx="10969698" cy="4217639"/>
          </a:xfrm>
        </p:spPr>
        <p:txBody>
          <a:bodyPr/>
          <a:lstStyle/>
          <a:p>
            <a:r>
              <a:rPr lang="en-US" dirty="0"/>
              <a:t>Adds Standard requiring portable CMSs used as arrow boards conform with sections 6L.05 and 6L.06 for display and operation</a:t>
            </a:r>
          </a:p>
          <a:p>
            <a:r>
              <a:rPr lang="en-US" dirty="0"/>
              <a:t>Adds Guidance recommending that warning beacons not be installed on CMSs</a:t>
            </a:r>
          </a:p>
          <a:p>
            <a:r>
              <a:rPr lang="en-US" dirty="0"/>
              <a:t>Revises Guidance recommending 18-inch letter height for CMS messages with two phases and higher information load</a:t>
            </a:r>
          </a:p>
          <a:p>
            <a:endParaRPr lang="en-US" dirty="0"/>
          </a:p>
          <a:p>
            <a:endParaRPr lang="en-US" dirty="0"/>
          </a:p>
          <a:p>
            <a:pPr lvl="1"/>
            <a:endParaRPr lang="en-US" dirty="0"/>
          </a:p>
        </p:txBody>
      </p:sp>
    </p:spTree>
    <p:extLst>
      <p:ext uri="{BB962C8B-B14F-4D97-AF65-F5344CB8AC3E}">
        <p14:creationId xmlns:p14="http://schemas.microsoft.com/office/powerpoint/2010/main" val="3015958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AE4AA-81AF-1CD5-8748-E82B6C7A4D6C}"/>
              </a:ext>
            </a:extLst>
          </p:cNvPr>
          <p:cNvSpPr>
            <a:spLocks noGrp="1"/>
          </p:cNvSpPr>
          <p:nvPr>
            <p:ph type="title"/>
          </p:nvPr>
        </p:nvSpPr>
        <p:spPr>
          <a:xfrm>
            <a:off x="617620" y="365125"/>
            <a:ext cx="10969699" cy="1386619"/>
          </a:xfrm>
        </p:spPr>
        <p:txBody>
          <a:bodyPr>
            <a:normAutofit/>
          </a:bodyPr>
          <a:lstStyle/>
          <a:p>
            <a:r>
              <a:rPr lang="en-US" dirty="0"/>
              <a:t>Section 2L.04 Design Characteristics of Messages </a:t>
            </a:r>
            <a:br>
              <a:rPr lang="en-US" dirty="0"/>
            </a:br>
            <a:r>
              <a:rPr lang="en-US" sz="2400" dirty="0"/>
              <a:t>(2 of 4)</a:t>
            </a:r>
          </a:p>
        </p:txBody>
      </p:sp>
      <p:sp>
        <p:nvSpPr>
          <p:cNvPr id="4" name="Content Placeholder 3">
            <a:extLst>
              <a:ext uri="{FF2B5EF4-FFF2-40B4-BE49-F238E27FC236}">
                <a16:creationId xmlns:a16="http://schemas.microsoft.com/office/drawing/2014/main" id="{382B4971-EF1F-3FB4-0B40-749138E40FDA}"/>
              </a:ext>
            </a:extLst>
          </p:cNvPr>
          <p:cNvSpPr>
            <a:spLocks noGrp="1"/>
          </p:cNvSpPr>
          <p:nvPr>
            <p:ph idx="1"/>
          </p:nvPr>
        </p:nvSpPr>
        <p:spPr>
          <a:xfrm>
            <a:off x="617621" y="1751744"/>
            <a:ext cx="10969698" cy="4217639"/>
          </a:xfrm>
        </p:spPr>
        <p:txBody>
          <a:bodyPr/>
          <a:lstStyle/>
          <a:p>
            <a:r>
              <a:rPr lang="en-US" dirty="0"/>
              <a:t>Adds Option allowing CMSs to use character size of the conventional sign being replicated</a:t>
            </a:r>
          </a:p>
          <a:p>
            <a:r>
              <a:rPr lang="en-US" dirty="0"/>
              <a:t>Changes Guidance to Standard for background color to match standard sign background colors:</a:t>
            </a:r>
          </a:p>
          <a:p>
            <a:pPr lvl="1"/>
            <a:r>
              <a:rPr lang="en-US" dirty="0"/>
              <a:t>Exception for CMS with only yellow or amber light-emitting diodes (LEDs)</a:t>
            </a:r>
          </a:p>
          <a:p>
            <a:r>
              <a:rPr lang="en-US" dirty="0"/>
              <a:t>Revises Guidance for LED matrix, signs with pixel spacing </a:t>
            </a:r>
            <a:br>
              <a:rPr lang="en-US" dirty="0"/>
            </a:br>
            <a:r>
              <a:rPr lang="en-US" dirty="0"/>
              <a:t>&gt;20 mm should display only word legends and no symbols or </a:t>
            </a:r>
            <a:br>
              <a:rPr lang="en-US" dirty="0"/>
            </a:br>
            <a:r>
              <a:rPr lang="en-US" dirty="0"/>
              <a:t>route shields</a:t>
            </a:r>
          </a:p>
        </p:txBody>
      </p:sp>
    </p:spTree>
    <p:extLst>
      <p:ext uri="{BB962C8B-B14F-4D97-AF65-F5344CB8AC3E}">
        <p14:creationId xmlns:p14="http://schemas.microsoft.com/office/powerpoint/2010/main" val="832817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2.xml><?xml version="1.0" encoding="utf-8"?>
<a:theme xmlns:a="http://schemas.openxmlformats.org/drawingml/2006/main" name="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FHWA_MUTCD_TEMPLATE_061324.potx" id="{C4D5B94A-0FC9-4544-BB5B-BA65D3296553}" vid="{2BE41F9B-E0C0-4C69-B368-1AE80FB7124D}"/>
    </a:ext>
  </a:extLst>
</a:theme>
</file>

<file path=ppt/theme/theme3.xml><?xml version="1.0" encoding="utf-8"?>
<a:theme xmlns:a="http://schemas.openxmlformats.org/drawingml/2006/main" name="1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9bd7c4f-de10-4ba4-a8ff-396798a1ad9c">
      <Terms xmlns="http://schemas.microsoft.com/office/infopath/2007/PartnerControls"/>
    </lcf76f155ced4ddcb4097134ff3c332f>
    <TaxCatchAll xmlns="63d9b7c8-1859-477b-b1c9-96d4ea93e1f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09D77C18B411946976647C3D09A5141" ma:contentTypeVersion="10" ma:contentTypeDescription="Create a new document." ma:contentTypeScope="" ma:versionID="b63e534499cbac040dffedf60a9a1929">
  <xsd:schema xmlns:xsd="http://www.w3.org/2001/XMLSchema" xmlns:xs="http://www.w3.org/2001/XMLSchema" xmlns:p="http://schemas.microsoft.com/office/2006/metadata/properties" xmlns:ns2="d9bd7c4f-de10-4ba4-a8ff-396798a1ad9c" xmlns:ns3="63d9b7c8-1859-477b-b1c9-96d4ea93e1f2" targetNamespace="http://schemas.microsoft.com/office/2006/metadata/properties" ma:root="true" ma:fieldsID="4cd68b2d33fd58a46f4dd0b2205d7e88" ns2:_="" ns3:_="">
    <xsd:import namespace="d9bd7c4f-de10-4ba4-a8ff-396798a1ad9c"/>
    <xsd:import namespace="63d9b7c8-1859-477b-b1c9-96d4ea93e1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d7c4f-de10-4ba4-a8ff-396798a1ad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aa446fb-c4e7-47d1-9e02-aae3431be31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d9b7c8-1859-477b-b1c9-96d4ea93e1f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b88b15d-0fd1-4a15-af09-86e3310f5714}" ma:internalName="TaxCatchAll" ma:showField="CatchAllData" ma:web="63d9b7c8-1859-477b-b1c9-96d4ea93e1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0671AD-9624-435E-BDE0-588B9D4BBD02}">
  <ds:schemaRefs>
    <ds:schemaRef ds:uri="http://purl.org/dc/dcmitype/"/>
    <ds:schemaRef ds:uri="d9bd7c4f-de10-4ba4-a8ff-396798a1ad9c"/>
    <ds:schemaRef ds:uri="http://purl.org/dc/elements/1.1/"/>
    <ds:schemaRef ds:uri="http://purl.org/dc/terms/"/>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63d9b7c8-1859-477b-b1c9-96d4ea93e1f2"/>
    <ds:schemaRef ds:uri="http://schemas.microsoft.com/office/2006/metadata/properties"/>
  </ds:schemaRefs>
</ds:datastoreItem>
</file>

<file path=customXml/itemProps2.xml><?xml version="1.0" encoding="utf-8"?>
<ds:datastoreItem xmlns:ds="http://schemas.openxmlformats.org/officeDocument/2006/customXml" ds:itemID="{BAC5D99D-4C26-4E91-A831-B477180D4563}">
  <ds:schemaRefs>
    <ds:schemaRef ds:uri="http://schemas.microsoft.com/sharepoint/v3/contenttype/forms"/>
  </ds:schemaRefs>
</ds:datastoreItem>
</file>

<file path=customXml/itemProps3.xml><?xml version="1.0" encoding="utf-8"?>
<ds:datastoreItem xmlns:ds="http://schemas.openxmlformats.org/officeDocument/2006/customXml" ds:itemID="{DE598E90-BBF1-4694-8001-35A8D09B46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bd7c4f-de10-4ba4-a8ff-396798a1ad9c"/>
    <ds:schemaRef ds:uri="63d9b7c8-1859-477b-b1c9-96d4ea93e1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2dd732a6-0413-473f-a1ce-68d1616444b6}" enabled="0" method="" siteId="{2dd732a6-0413-473f-a1ce-68d1616444b6}" removed="1"/>
</clbl:labelList>
</file>

<file path=docProps/app.xml><?xml version="1.0" encoding="utf-8"?>
<Properties xmlns="http://schemas.openxmlformats.org/officeDocument/2006/extended-properties" xmlns:vt="http://schemas.openxmlformats.org/officeDocument/2006/docPropsVTypes">
  <Template>FHWA_MUTCD_TEMPLATE_061324</Template>
  <TotalTime>82</TotalTime>
  <Words>2821</Words>
  <Application>Microsoft Office PowerPoint</Application>
  <PresentationFormat>Widescreen</PresentationFormat>
  <Paragraphs>174</Paragraphs>
  <Slides>17</Slides>
  <Notes>17</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17</vt:i4>
      </vt:variant>
    </vt:vector>
  </HeadingPairs>
  <TitlesOfParts>
    <vt:vector size="29" baseType="lpstr">
      <vt:lpstr>Courier New</vt:lpstr>
      <vt:lpstr>FHWA Series F2001</vt:lpstr>
      <vt:lpstr>Century Gothic</vt:lpstr>
      <vt:lpstr>Arial</vt:lpstr>
      <vt:lpstr>FHWA Series D2001</vt:lpstr>
      <vt:lpstr>Wingdings 3</vt:lpstr>
      <vt:lpstr>Helvetica</vt:lpstr>
      <vt:lpstr>Webdings</vt:lpstr>
      <vt:lpstr>Wingdings</vt:lpstr>
      <vt:lpstr>MUTCD Titles</vt:lpstr>
      <vt:lpstr>MUTCD Content</vt:lpstr>
      <vt:lpstr>1_MUTCD Titles</vt:lpstr>
      <vt:lpstr>Manual on Uniform Traffic Control Devices for Streets and Highways An Overview of Changes  in the 11th Edition </vt:lpstr>
      <vt:lpstr>Disclaimers</vt:lpstr>
      <vt:lpstr>Overview of Changes in Chapter 2L</vt:lpstr>
      <vt:lpstr>Section 2L.01 Description of Changeable Message Signs (CMS) </vt:lpstr>
      <vt:lpstr>Section 2L.02 Applications of Changeable Message Signs (1 of 2)</vt:lpstr>
      <vt:lpstr>Section 2L.02 Applications of Changeable Message Signs (2 of 2)</vt:lpstr>
      <vt:lpstr>Section 2L.03 Legibility and Visibility of Changeable Message Signs</vt:lpstr>
      <vt:lpstr>Section 2L.04 Design Characteristics of Messages  (1 of 4)</vt:lpstr>
      <vt:lpstr>Section 2L.04 Design Characteristics of Messages  (2 of 4)</vt:lpstr>
      <vt:lpstr>Section 2L.04 Design Characteristics of Messages  (3 of 4)</vt:lpstr>
      <vt:lpstr>Section 2L.04 Design Characteristics of Messages  (4 of 4)</vt:lpstr>
      <vt:lpstr>Section 2L.05 Message Length and Units of Information (1 of 2)</vt:lpstr>
      <vt:lpstr>Section 2L.05 Message Length and Units of Information (2 of 2)</vt:lpstr>
      <vt:lpstr>Section 2L.06 Travel Time Messages</vt:lpstr>
      <vt:lpstr>Section 2L.07 Traffic Safety Campaign Messages  (1 of 2)</vt:lpstr>
      <vt:lpstr>Section 2L.07 Traffic Safety Campaign Messages  (2 of 2)</vt:lpstr>
      <vt:lpstr>FHWA’s National  Traffic Control Devices Program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Manual on Uniform Traffic Control Devices for Streets and Highways: An Overview of Changes in the 11th Edition in Chapter 2L</dc:title>
  <dc:creator>FHWA</dc:creator>
  <cp:keywords>MUTCD; Changes; 11th Edition; Chapter 2L</cp:keywords>
  <cp:lastModifiedBy>Guy, Erica (US)</cp:lastModifiedBy>
  <cp:revision>32</cp:revision>
  <cp:lastPrinted>2024-05-07T19:59:02Z</cp:lastPrinted>
  <dcterms:created xsi:type="dcterms:W3CDTF">2024-06-21T13:42:21Z</dcterms:created>
  <dcterms:modified xsi:type="dcterms:W3CDTF">2026-07-24T07:42:46Z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0x010100309D77C18B411946976647C3D09A5141</vt:lpwstr>
  </property>
  <property fmtid="{D5CDD505-2E9C-101B-9397-08002B2CF9AE}" pid="3" name="MediaServiceImageTags">
    <vt:lpwstr/>
  </property>
</Properties>
</file>