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8" r:id="rId6"/>
    <p:sldMasterId id="2147484392" r:id="rId7"/>
    <p:sldMasterId id="2147484402" r:id="rId8"/>
  </p:sldMasterIdLst>
  <p:notesMasterIdLst>
    <p:notesMasterId r:id="rId24"/>
  </p:notesMasterIdLst>
  <p:handoutMasterIdLst>
    <p:handoutMasterId r:id="rId25"/>
  </p:handoutMasterIdLst>
  <p:sldIdLst>
    <p:sldId id="1426" r:id="rId9"/>
    <p:sldId id="1427" r:id="rId10"/>
    <p:sldId id="1421" r:id="rId11"/>
    <p:sldId id="591" r:id="rId12"/>
    <p:sldId id="594" r:id="rId13"/>
    <p:sldId id="595" r:id="rId14"/>
    <p:sldId id="596" r:id="rId15"/>
    <p:sldId id="600" r:id="rId16"/>
    <p:sldId id="601" r:id="rId17"/>
    <p:sldId id="597" r:id="rId18"/>
    <p:sldId id="598" r:id="rId19"/>
    <p:sldId id="603" r:id="rId20"/>
    <p:sldId id="602" r:id="rId21"/>
    <p:sldId id="599" r:id="rId22"/>
    <p:sldId id="915" r:id="rId23"/>
  </p:sldIdLst>
  <p:sldSz cx="12192000" cy="6858000"/>
  <p:notesSz cx="7010400" cy="9296400"/>
  <p:embeddedFontLst>
    <p:embeddedFont>
      <p:font typeface="Century Gothic" panose="020B0502020202020204" pitchFamily="34" charset="0"/>
      <p:regular r:id="rId26"/>
      <p:bold r:id="rId27"/>
      <p:italic r:id="rId28"/>
      <p:boldItalic r:id="rId29"/>
    </p:embeddedFont>
    <p:embeddedFont>
      <p:font typeface="FHWA Series D2001" panose="020B0604000000020003" charset="0"/>
      <p:regular r:id="rId30"/>
    </p:embeddedFont>
    <p:embeddedFont>
      <p:font typeface="FHWA Series F2001" panose="020B0807000000020003" charset="0"/>
      <p:regular r:id="rId31"/>
    </p:embeddedFont>
    <p:embeddedFont>
      <p:font typeface="Webdings" panose="05030102010509060703" pitchFamily="18" charset="2"/>
      <p:regular r:id="rId32"/>
    </p:embeddedFont>
    <p:embeddedFont>
      <p:font typeface="Wingdings 3" panose="05040102010807070707" pitchFamily="18" charset="2"/>
      <p:regular r:id="rId33"/>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D1959A7E-24D6-3082-7BF6-76DC2549FA78}" name="Whitfield, Toni (FHWA)" initials="WT(" userId="S::toni.whitfield@ad.dot.gov::cc3d89a7-600c-457c-917c-da0811ec7de5" providerId="AD"/>
  <p188:author id="{241A5F90-D6FC-3332-BBE1-025EC5A15305}" name="Keim, Elizabeth" initials="KE" userId="S::Elizabeth.Keim@kimley-horn.com::6304ee00-c66c-4d52-9c15-3c17497f3fcc" providerId="AD"/>
  <p188:author id="{D0D4B893-B96C-83A7-C889-B4793D653A4F}" name="Scott Wainwright" initials="SW" userId="9c589e109f32579e" providerId="Windows Live"/>
  <p188:author id="{B73DE7A5-676C-B3D8-9BB4-54FE8659B5D6}" name="Wallace, Hannah" initials="HW" userId="S::Hannah.Wallace@kimley-horn.com::0d3d84be-23bd-44f5-a91d-834b0d2bd079" providerId="AD"/>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63EA32F4-61C7-0A27-FD0B-1C41E0C0E2F7}" name="Falk, Kathy" initials="KF" userId="S::Kathy.Falk@kimley-horn.com::de57631f-aa4a-4fbd-94dd-5941735f97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707D45-641C-4639-BA02-FD595AF3E2E5}" v="10" dt="2026-07-24T07:43:55.8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0247" autoAdjust="0"/>
  </p:normalViewPr>
  <p:slideViewPr>
    <p:cSldViewPr snapToGrid="0">
      <p:cViewPr varScale="1">
        <p:scale>
          <a:sx n="52" d="100"/>
          <a:sy n="52" d="100"/>
        </p:scale>
        <p:origin x="270"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font" Target="fonts/font1.fntdata"/><Relationship Id="rId39" Type="http://schemas.microsoft.com/office/2016/11/relationships/changesInfo" Target="changesInfos/changesInfo1.xml"/><Relationship Id="rId21" Type="http://schemas.openxmlformats.org/officeDocument/2006/relationships/slide" Target="slides/slide13.xml"/><Relationship Id="rId34" Type="http://schemas.openxmlformats.org/officeDocument/2006/relationships/commentAuthors" Target="commen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font" Target="fonts/font4.fntdata"/><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undo custSel addSld delSld modSld">
      <pc:chgData name="Guy, Erica (US)" userId="1fe87976-b765-4ae8-b0d1-d999fb95f92b" providerId="ADAL" clId="{C16E00C5-FDD2-4D94-9E8B-3436556C05AB}" dt="2026-07-23T01:25:24.856" v="807" actId="962"/>
      <pc:docMkLst>
        <pc:docMk/>
      </pc:docMkLst>
      <pc:sldChg chg="modSp mod">
        <pc:chgData name="Guy, Erica (US)" userId="1fe87976-b765-4ae8-b0d1-d999fb95f92b" providerId="ADAL" clId="{C16E00C5-FDD2-4D94-9E8B-3436556C05AB}" dt="2026-07-23T00:46:10.278" v="24" actId="962"/>
        <pc:sldMkLst>
          <pc:docMk/>
          <pc:sldMk cId="3939005462" sldId="594"/>
        </pc:sldMkLst>
        <pc:spChg chg="ord">
          <ac:chgData name="Guy, Erica (US)" userId="1fe87976-b765-4ae8-b0d1-d999fb95f92b" providerId="ADAL" clId="{C16E00C5-FDD2-4D94-9E8B-3436556C05AB}" dt="2026-07-23T00:45:21.504" v="22"/>
          <ac:spMkLst>
            <pc:docMk/>
            <pc:sldMk cId="3939005462" sldId="594"/>
            <ac:spMk id="7" creationId="{D53377FD-99F9-1E4E-0021-1833C8CCBA02}"/>
          </ac:spMkLst>
        </pc:spChg>
        <pc:spChg chg="mod">
          <ac:chgData name="Guy, Erica (US)" userId="1fe87976-b765-4ae8-b0d1-d999fb95f92b" providerId="ADAL" clId="{C16E00C5-FDD2-4D94-9E8B-3436556C05AB}" dt="2026-07-23T00:46:10.278" v="24" actId="962"/>
          <ac:spMkLst>
            <pc:docMk/>
            <pc:sldMk cId="3939005462" sldId="594"/>
            <ac:spMk id="8" creationId="{05C6A7A6-57A7-C652-9260-4C12D480BF4D}"/>
          </ac:spMkLst>
        </pc:spChg>
        <pc:picChg chg="mod">
          <ac:chgData name="Guy, Erica (US)" userId="1fe87976-b765-4ae8-b0d1-d999fb95f92b" providerId="ADAL" clId="{C16E00C5-FDD2-4D94-9E8B-3436556C05AB}" dt="2026-07-23T00:45:59.174" v="23" actId="962"/>
          <ac:picMkLst>
            <pc:docMk/>
            <pc:sldMk cId="3939005462" sldId="594"/>
            <ac:picMk id="5" creationId="{3AB4D120-F5C8-E74D-DD64-C82228043931}"/>
          </ac:picMkLst>
        </pc:picChg>
      </pc:sldChg>
      <pc:sldChg chg="modSp mod">
        <pc:chgData name="Guy, Erica (US)" userId="1fe87976-b765-4ae8-b0d1-d999fb95f92b" providerId="ADAL" clId="{C16E00C5-FDD2-4D94-9E8B-3436556C05AB}" dt="2026-07-23T00:50:21.308" v="29" actId="962"/>
        <pc:sldMkLst>
          <pc:docMk/>
          <pc:sldMk cId="30757529" sldId="596"/>
        </pc:sldMkLst>
        <pc:picChg chg="mod">
          <ac:chgData name="Guy, Erica (US)" userId="1fe87976-b765-4ae8-b0d1-d999fb95f92b" providerId="ADAL" clId="{C16E00C5-FDD2-4D94-9E8B-3436556C05AB}" dt="2026-07-23T00:50:21.308" v="29" actId="962"/>
          <ac:picMkLst>
            <pc:docMk/>
            <pc:sldMk cId="30757529" sldId="596"/>
            <ac:picMk id="5" creationId="{669C8B2F-8E97-9601-18A2-8841A7A95269}"/>
          </ac:picMkLst>
        </pc:picChg>
      </pc:sldChg>
      <pc:sldChg chg="modSp mod">
        <pc:chgData name="Guy, Erica (US)" userId="1fe87976-b765-4ae8-b0d1-d999fb95f92b" providerId="ADAL" clId="{C16E00C5-FDD2-4D94-9E8B-3436556C05AB}" dt="2026-07-23T01:25:24.856" v="807" actId="962"/>
        <pc:sldMkLst>
          <pc:docMk/>
          <pc:sldMk cId="2795602945" sldId="598"/>
        </pc:sldMkLst>
        <pc:spChg chg="ord">
          <ac:chgData name="Guy, Erica (US)" userId="1fe87976-b765-4ae8-b0d1-d999fb95f92b" providerId="ADAL" clId="{C16E00C5-FDD2-4D94-9E8B-3436556C05AB}" dt="2026-07-23T00:53:20.388" v="38"/>
          <ac:spMkLst>
            <pc:docMk/>
            <pc:sldMk cId="2795602945" sldId="598"/>
            <ac:spMk id="7" creationId="{439A9445-6EA8-9BE2-2823-889F2D867490}"/>
          </ac:spMkLst>
        </pc:spChg>
        <pc:spChg chg="mod ord">
          <ac:chgData name="Guy, Erica (US)" userId="1fe87976-b765-4ae8-b0d1-d999fb95f92b" providerId="ADAL" clId="{C16E00C5-FDD2-4D94-9E8B-3436556C05AB}" dt="2026-07-23T01:25:24.856" v="807" actId="962"/>
          <ac:spMkLst>
            <pc:docMk/>
            <pc:sldMk cId="2795602945" sldId="598"/>
            <ac:spMk id="8" creationId="{F189BBB2-CEE6-13EF-2C99-548B3153E1C4}"/>
          </ac:spMkLst>
        </pc:spChg>
        <pc:spChg chg="ord">
          <ac:chgData name="Guy, Erica (US)" userId="1fe87976-b765-4ae8-b0d1-d999fb95f92b" providerId="ADAL" clId="{C16E00C5-FDD2-4D94-9E8B-3436556C05AB}" dt="2026-07-23T00:56:28.854" v="145"/>
          <ac:spMkLst>
            <pc:docMk/>
            <pc:sldMk cId="2795602945" sldId="598"/>
            <ac:spMk id="11" creationId="{3967393C-1AC8-CA52-8DF6-1C0D72A7F1C0}"/>
          </ac:spMkLst>
        </pc:spChg>
        <pc:spChg chg="ord">
          <ac:chgData name="Guy, Erica (US)" userId="1fe87976-b765-4ae8-b0d1-d999fb95f92b" providerId="ADAL" clId="{C16E00C5-FDD2-4D94-9E8B-3436556C05AB}" dt="2026-07-23T00:56:05.298" v="143"/>
          <ac:spMkLst>
            <pc:docMk/>
            <pc:sldMk cId="2795602945" sldId="598"/>
            <ac:spMk id="13" creationId="{7EB8A9D6-BB79-53F1-5BBF-BA852E6E8DC2}"/>
          </ac:spMkLst>
        </pc:spChg>
        <pc:spChg chg="ord">
          <ac:chgData name="Guy, Erica (US)" userId="1fe87976-b765-4ae8-b0d1-d999fb95f92b" providerId="ADAL" clId="{C16E00C5-FDD2-4D94-9E8B-3436556C05AB}" dt="2026-07-23T00:54:45.269" v="113"/>
          <ac:spMkLst>
            <pc:docMk/>
            <pc:sldMk cId="2795602945" sldId="598"/>
            <ac:spMk id="25" creationId="{519197AA-41A7-6C44-7058-1DEED46BEE86}"/>
          </ac:spMkLst>
        </pc:spChg>
        <pc:spChg chg="ord">
          <ac:chgData name="Guy, Erica (US)" userId="1fe87976-b765-4ae8-b0d1-d999fb95f92b" providerId="ADAL" clId="{C16E00C5-FDD2-4D94-9E8B-3436556C05AB}" dt="2026-07-23T00:54:08.160" v="93"/>
          <ac:spMkLst>
            <pc:docMk/>
            <pc:sldMk cId="2795602945" sldId="598"/>
            <ac:spMk id="26" creationId="{EC77EC29-5ABD-E9FA-0D59-963EDB115F13}"/>
          </ac:spMkLst>
        </pc:spChg>
        <pc:spChg chg="ord">
          <ac:chgData name="Guy, Erica (US)" userId="1fe87976-b765-4ae8-b0d1-d999fb95f92b" providerId="ADAL" clId="{C16E00C5-FDD2-4D94-9E8B-3436556C05AB}" dt="2026-07-23T00:53:50.332" v="74"/>
          <ac:spMkLst>
            <pc:docMk/>
            <pc:sldMk cId="2795602945" sldId="598"/>
            <ac:spMk id="27" creationId="{E7FB6727-3ED1-B8AA-BD82-614162EC4145}"/>
          </ac:spMkLst>
        </pc:spChg>
        <pc:spChg chg="ord">
          <ac:chgData name="Guy, Erica (US)" userId="1fe87976-b765-4ae8-b0d1-d999fb95f92b" providerId="ADAL" clId="{C16E00C5-FDD2-4D94-9E8B-3436556C05AB}" dt="2026-07-23T00:57:07.590" v="162"/>
          <ac:spMkLst>
            <pc:docMk/>
            <pc:sldMk cId="2795602945" sldId="598"/>
            <ac:spMk id="28" creationId="{C8677943-75FF-1F47-EDDC-BA6633722CC7}"/>
          </ac:spMkLst>
        </pc:spChg>
        <pc:spChg chg="ord">
          <ac:chgData name="Guy, Erica (US)" userId="1fe87976-b765-4ae8-b0d1-d999fb95f92b" providerId="ADAL" clId="{C16E00C5-FDD2-4D94-9E8B-3436556C05AB}" dt="2026-07-23T00:57:33.423" v="176"/>
          <ac:spMkLst>
            <pc:docMk/>
            <pc:sldMk cId="2795602945" sldId="598"/>
            <ac:spMk id="29" creationId="{0C697E98-3E29-0874-F4DC-CDF3F069BD62}"/>
          </ac:spMkLst>
        </pc:spChg>
        <pc:spChg chg="ord">
          <ac:chgData name="Guy, Erica (US)" userId="1fe87976-b765-4ae8-b0d1-d999fb95f92b" providerId="ADAL" clId="{C16E00C5-FDD2-4D94-9E8B-3436556C05AB}" dt="2026-07-23T01:00:08.430" v="247"/>
          <ac:spMkLst>
            <pc:docMk/>
            <pc:sldMk cId="2795602945" sldId="598"/>
            <ac:spMk id="30" creationId="{9E9C7A4B-170E-1F99-67CE-D312540FD297}"/>
          </ac:spMkLst>
        </pc:spChg>
        <pc:spChg chg="ord">
          <ac:chgData name="Guy, Erica (US)" userId="1fe87976-b765-4ae8-b0d1-d999fb95f92b" providerId="ADAL" clId="{C16E00C5-FDD2-4D94-9E8B-3436556C05AB}" dt="2026-07-23T01:00:30.639" v="251"/>
          <ac:spMkLst>
            <pc:docMk/>
            <pc:sldMk cId="2795602945" sldId="598"/>
            <ac:spMk id="31" creationId="{E06F9FEE-C640-CEF7-402E-6B01FF3F43A5}"/>
          </ac:spMkLst>
        </pc:spChg>
        <pc:spChg chg="ord">
          <ac:chgData name="Guy, Erica (US)" userId="1fe87976-b765-4ae8-b0d1-d999fb95f92b" providerId="ADAL" clId="{C16E00C5-FDD2-4D94-9E8B-3436556C05AB}" dt="2026-07-23T01:00:39.282" v="253"/>
          <ac:spMkLst>
            <pc:docMk/>
            <pc:sldMk cId="2795602945" sldId="598"/>
            <ac:spMk id="32" creationId="{AA848FD2-5AF5-7A51-0791-B5EF5554F643}"/>
          </ac:spMkLst>
        </pc:spChg>
        <pc:spChg chg="ord">
          <ac:chgData name="Guy, Erica (US)" userId="1fe87976-b765-4ae8-b0d1-d999fb95f92b" providerId="ADAL" clId="{C16E00C5-FDD2-4D94-9E8B-3436556C05AB}" dt="2026-07-23T01:00:49.468" v="255"/>
          <ac:spMkLst>
            <pc:docMk/>
            <pc:sldMk cId="2795602945" sldId="598"/>
            <ac:spMk id="33" creationId="{43153B59-1DF5-7C43-348A-E2A382881925}"/>
          </ac:spMkLst>
        </pc:spChg>
        <pc:spChg chg="ord">
          <ac:chgData name="Guy, Erica (US)" userId="1fe87976-b765-4ae8-b0d1-d999fb95f92b" providerId="ADAL" clId="{C16E00C5-FDD2-4D94-9E8B-3436556C05AB}" dt="2026-07-23T00:58:31.795" v="210"/>
          <ac:spMkLst>
            <pc:docMk/>
            <pc:sldMk cId="2795602945" sldId="598"/>
            <ac:spMk id="35" creationId="{84ACB33A-273C-91DF-6186-B5DE651E8AAB}"/>
          </ac:spMkLst>
        </pc:spChg>
        <pc:spChg chg="ord">
          <ac:chgData name="Guy, Erica (US)" userId="1fe87976-b765-4ae8-b0d1-d999fb95f92b" providerId="ADAL" clId="{C16E00C5-FDD2-4D94-9E8B-3436556C05AB}" dt="2026-07-23T00:58:53.345" v="222"/>
          <ac:spMkLst>
            <pc:docMk/>
            <pc:sldMk cId="2795602945" sldId="598"/>
            <ac:spMk id="36" creationId="{C1AB5BE2-3CD7-5ED5-92B7-1E664F7ED42A}"/>
          </ac:spMkLst>
        </pc:spChg>
        <pc:spChg chg="ord">
          <ac:chgData name="Guy, Erica (US)" userId="1fe87976-b765-4ae8-b0d1-d999fb95f92b" providerId="ADAL" clId="{C16E00C5-FDD2-4D94-9E8B-3436556C05AB}" dt="2026-07-23T00:57:57.569" v="196"/>
          <ac:spMkLst>
            <pc:docMk/>
            <pc:sldMk cId="2795602945" sldId="598"/>
            <ac:spMk id="37" creationId="{6E6C87CB-C051-2D9A-8794-5B131CFA4204}"/>
          </ac:spMkLst>
        </pc:spChg>
        <pc:picChg chg="mod ord">
          <ac:chgData name="Guy, Erica (US)" userId="1fe87976-b765-4ae8-b0d1-d999fb95f92b" providerId="ADAL" clId="{C16E00C5-FDD2-4D94-9E8B-3436556C05AB}" dt="2026-07-23T01:03:51.653" v="261" actId="962"/>
          <ac:picMkLst>
            <pc:docMk/>
            <pc:sldMk cId="2795602945" sldId="598"/>
            <ac:picMk id="3" creationId="{37F65EB0-662A-9CE0-1881-074E6C7F5785}"/>
          </ac:picMkLst>
        </pc:picChg>
        <pc:picChg chg="mod">
          <ac:chgData name="Guy, Erica (US)" userId="1fe87976-b765-4ae8-b0d1-d999fb95f92b" providerId="ADAL" clId="{C16E00C5-FDD2-4D94-9E8B-3436556C05AB}" dt="2026-07-23T01:25:13.014" v="806" actId="962"/>
          <ac:picMkLst>
            <pc:docMk/>
            <pc:sldMk cId="2795602945" sldId="598"/>
            <ac:picMk id="5" creationId="{077FD649-340F-B312-EF3C-B194607E1341}"/>
          </ac:picMkLst>
        </pc:picChg>
        <pc:picChg chg="mod">
          <ac:chgData name="Guy, Erica (US)" userId="1fe87976-b765-4ae8-b0d1-d999fb95f92b" providerId="ADAL" clId="{C16E00C5-FDD2-4D94-9E8B-3436556C05AB}" dt="2026-07-23T01:04:14.075" v="263" actId="962"/>
          <ac:picMkLst>
            <pc:docMk/>
            <pc:sldMk cId="2795602945" sldId="598"/>
            <ac:picMk id="6" creationId="{9FA1AC55-50B8-E7F3-3D33-651DE078FCA5}"/>
          </ac:picMkLst>
        </pc:picChg>
        <pc:picChg chg="mod">
          <ac:chgData name="Guy, Erica (US)" userId="1fe87976-b765-4ae8-b0d1-d999fb95f92b" providerId="ADAL" clId="{C16E00C5-FDD2-4D94-9E8B-3436556C05AB}" dt="2026-07-23T01:04:48.733" v="267" actId="962"/>
          <ac:picMkLst>
            <pc:docMk/>
            <pc:sldMk cId="2795602945" sldId="598"/>
            <ac:picMk id="9" creationId="{C82907B1-7D01-91FB-006C-9C2408226180}"/>
          </ac:picMkLst>
        </pc:picChg>
        <pc:picChg chg="mod ord">
          <ac:chgData name="Guy, Erica (US)" userId="1fe87976-b765-4ae8-b0d1-d999fb95f92b" providerId="ADAL" clId="{C16E00C5-FDD2-4D94-9E8B-3436556C05AB}" dt="2026-07-23T01:04:33.306" v="265" actId="962"/>
          <ac:picMkLst>
            <pc:docMk/>
            <pc:sldMk cId="2795602945" sldId="598"/>
            <ac:picMk id="10" creationId="{EDD5BB07-6C44-F65F-7224-8148D810465C}"/>
          </ac:picMkLst>
        </pc:picChg>
        <pc:picChg chg="mod ord">
          <ac:chgData name="Guy, Erica (US)" userId="1fe87976-b765-4ae8-b0d1-d999fb95f92b" providerId="ADAL" clId="{C16E00C5-FDD2-4D94-9E8B-3436556C05AB}" dt="2026-07-23T01:06:49.093" v="337" actId="962"/>
          <ac:picMkLst>
            <pc:docMk/>
            <pc:sldMk cId="2795602945" sldId="598"/>
            <ac:picMk id="14" creationId="{74E23C53-E318-AB58-BC70-90EDACB2CDA6}"/>
          </ac:picMkLst>
        </pc:picChg>
        <pc:picChg chg="mod ord">
          <ac:chgData name="Guy, Erica (US)" userId="1fe87976-b765-4ae8-b0d1-d999fb95f92b" providerId="ADAL" clId="{C16E00C5-FDD2-4D94-9E8B-3436556C05AB}" dt="2026-07-23T01:07:16.355" v="339" actId="962"/>
          <ac:picMkLst>
            <pc:docMk/>
            <pc:sldMk cId="2795602945" sldId="598"/>
            <ac:picMk id="15" creationId="{0D69298B-E0BF-2757-5442-93070B395FBF}"/>
          </ac:picMkLst>
        </pc:picChg>
        <pc:picChg chg="mod ord">
          <ac:chgData name="Guy, Erica (US)" userId="1fe87976-b765-4ae8-b0d1-d999fb95f92b" providerId="ADAL" clId="{C16E00C5-FDD2-4D94-9E8B-3436556C05AB}" dt="2026-07-23T01:06:06.448" v="303" actId="962"/>
          <ac:picMkLst>
            <pc:docMk/>
            <pc:sldMk cId="2795602945" sldId="598"/>
            <ac:picMk id="16" creationId="{1B03AA44-DC7D-6FAD-A868-FA5E8F6B9269}"/>
          </ac:picMkLst>
        </pc:picChg>
        <pc:picChg chg="mod ord">
          <ac:chgData name="Guy, Erica (US)" userId="1fe87976-b765-4ae8-b0d1-d999fb95f92b" providerId="ADAL" clId="{C16E00C5-FDD2-4D94-9E8B-3436556C05AB}" dt="2026-07-23T01:05:47.237" v="275" actId="962"/>
          <ac:picMkLst>
            <pc:docMk/>
            <pc:sldMk cId="2795602945" sldId="598"/>
            <ac:picMk id="17" creationId="{3D559898-274D-FCF4-521F-19C7F70A3B01}"/>
          </ac:picMkLst>
        </pc:picChg>
        <pc:picChg chg="mod">
          <ac:chgData name="Guy, Erica (US)" userId="1fe87976-b765-4ae8-b0d1-d999fb95f92b" providerId="ADAL" clId="{C16E00C5-FDD2-4D94-9E8B-3436556C05AB}" dt="2026-07-23T01:07:49.897" v="343" actId="962"/>
          <ac:picMkLst>
            <pc:docMk/>
            <pc:sldMk cId="2795602945" sldId="598"/>
            <ac:picMk id="18" creationId="{A2DCE66A-1953-AEC1-3D5F-9C25EDD6B8A7}"/>
          </ac:picMkLst>
        </pc:picChg>
        <pc:picChg chg="mod ord">
          <ac:chgData name="Guy, Erica (US)" userId="1fe87976-b765-4ae8-b0d1-d999fb95f92b" providerId="ADAL" clId="{C16E00C5-FDD2-4D94-9E8B-3436556C05AB}" dt="2026-07-23T01:07:34.496" v="341" actId="962"/>
          <ac:picMkLst>
            <pc:docMk/>
            <pc:sldMk cId="2795602945" sldId="598"/>
            <ac:picMk id="19" creationId="{9319B4BF-970F-E6A1-CF38-05AE1947388A}"/>
          </ac:picMkLst>
        </pc:picChg>
        <pc:picChg chg="mod ord">
          <ac:chgData name="Guy, Erica (US)" userId="1fe87976-b765-4ae8-b0d1-d999fb95f92b" providerId="ADAL" clId="{C16E00C5-FDD2-4D94-9E8B-3436556C05AB}" dt="2026-07-23T01:03:19.607" v="257" actId="962"/>
          <ac:picMkLst>
            <pc:docMk/>
            <pc:sldMk cId="2795602945" sldId="598"/>
            <ac:picMk id="20" creationId="{FE13ED66-7DD2-7BE3-4214-A4FF1F2B5559}"/>
          </ac:picMkLst>
        </pc:picChg>
        <pc:picChg chg="mod ord">
          <ac:chgData name="Guy, Erica (US)" userId="1fe87976-b765-4ae8-b0d1-d999fb95f92b" providerId="ADAL" clId="{C16E00C5-FDD2-4D94-9E8B-3436556C05AB}" dt="2026-07-23T01:05:30.698" v="273" actId="962"/>
          <ac:picMkLst>
            <pc:docMk/>
            <pc:sldMk cId="2795602945" sldId="598"/>
            <ac:picMk id="21" creationId="{0AB843C3-6387-BDC1-85BA-20B14DC0BA06}"/>
          </ac:picMkLst>
        </pc:picChg>
        <pc:picChg chg="mod ord">
          <ac:chgData name="Guy, Erica (US)" userId="1fe87976-b765-4ae8-b0d1-d999fb95f92b" providerId="ADAL" clId="{C16E00C5-FDD2-4D94-9E8B-3436556C05AB}" dt="2026-07-23T01:05:02.103" v="269" actId="962"/>
          <ac:picMkLst>
            <pc:docMk/>
            <pc:sldMk cId="2795602945" sldId="598"/>
            <ac:picMk id="22" creationId="{7A269750-A706-1DE5-12CF-FB886B218AA0}"/>
          </ac:picMkLst>
        </pc:picChg>
        <pc:picChg chg="mod ord">
          <ac:chgData name="Guy, Erica (US)" userId="1fe87976-b765-4ae8-b0d1-d999fb95f92b" providerId="ADAL" clId="{C16E00C5-FDD2-4D94-9E8B-3436556C05AB}" dt="2026-07-23T01:05:16.338" v="271" actId="962"/>
          <ac:picMkLst>
            <pc:docMk/>
            <pc:sldMk cId="2795602945" sldId="598"/>
            <ac:picMk id="23" creationId="{9F8DFE47-3715-AB07-FFB5-FD61689B7538}"/>
          </ac:picMkLst>
        </pc:picChg>
        <pc:picChg chg="mod ord">
          <ac:chgData name="Guy, Erica (US)" userId="1fe87976-b765-4ae8-b0d1-d999fb95f92b" providerId="ADAL" clId="{C16E00C5-FDD2-4D94-9E8B-3436556C05AB}" dt="2026-07-23T01:06:32.148" v="335" actId="962"/>
          <ac:picMkLst>
            <pc:docMk/>
            <pc:sldMk cId="2795602945" sldId="598"/>
            <ac:picMk id="24" creationId="{BC98CBCA-9E8C-5AA2-2889-1EB53CE2E760}"/>
          </ac:picMkLst>
        </pc:picChg>
      </pc:sldChg>
      <pc:sldChg chg="modSp mod">
        <pc:chgData name="Guy, Erica (US)" userId="1fe87976-b765-4ae8-b0d1-d999fb95f92b" providerId="ADAL" clId="{C16E00C5-FDD2-4D94-9E8B-3436556C05AB}" dt="2026-07-23T01:24:00.978" v="805" actId="962"/>
        <pc:sldMkLst>
          <pc:docMk/>
          <pc:sldMk cId="1565992482" sldId="599"/>
        </pc:sldMkLst>
        <pc:spChg chg="ord">
          <ac:chgData name="Guy, Erica (US)" userId="1fe87976-b765-4ae8-b0d1-d999fb95f92b" providerId="ADAL" clId="{C16E00C5-FDD2-4D94-9E8B-3436556C05AB}" dt="2026-07-23T01:10:58.998" v="392"/>
          <ac:spMkLst>
            <pc:docMk/>
            <pc:sldMk cId="1565992482" sldId="599"/>
            <ac:spMk id="14" creationId="{B7D071BD-85CC-075A-5807-533F267FA51E}"/>
          </ac:spMkLst>
        </pc:spChg>
        <pc:spChg chg="mod ord">
          <ac:chgData name="Guy, Erica (US)" userId="1fe87976-b765-4ae8-b0d1-d999fb95f92b" providerId="ADAL" clId="{C16E00C5-FDD2-4D94-9E8B-3436556C05AB}" dt="2026-07-23T01:23:30.676" v="804" actId="962"/>
          <ac:spMkLst>
            <pc:docMk/>
            <pc:sldMk cId="1565992482" sldId="599"/>
            <ac:spMk id="15" creationId="{48912F99-B436-7319-D5C1-146F27591113}"/>
          </ac:spMkLst>
        </pc:spChg>
        <pc:spChg chg="ord">
          <ac:chgData name="Guy, Erica (US)" userId="1fe87976-b765-4ae8-b0d1-d999fb95f92b" providerId="ADAL" clId="{C16E00C5-FDD2-4D94-9E8B-3436556C05AB}" dt="2026-07-23T01:11:09.045" v="393"/>
          <ac:spMkLst>
            <pc:docMk/>
            <pc:sldMk cId="1565992482" sldId="599"/>
            <ac:spMk id="16" creationId="{4C8D13EE-6E66-9F6B-74CB-9123309B16A4}"/>
          </ac:spMkLst>
        </pc:spChg>
        <pc:spChg chg="ord">
          <ac:chgData name="Guy, Erica (US)" userId="1fe87976-b765-4ae8-b0d1-d999fb95f92b" providerId="ADAL" clId="{C16E00C5-FDD2-4D94-9E8B-3436556C05AB}" dt="2026-07-23T01:11:28.415" v="395"/>
          <ac:spMkLst>
            <pc:docMk/>
            <pc:sldMk cId="1565992482" sldId="599"/>
            <ac:spMk id="24" creationId="{CCC1FB33-619A-E26D-D500-AB03791D8988}"/>
          </ac:spMkLst>
        </pc:spChg>
        <pc:spChg chg="ord">
          <ac:chgData name="Guy, Erica (US)" userId="1fe87976-b765-4ae8-b0d1-d999fb95f92b" providerId="ADAL" clId="{C16E00C5-FDD2-4D94-9E8B-3436556C05AB}" dt="2026-07-23T01:11:33.144" v="396"/>
          <ac:spMkLst>
            <pc:docMk/>
            <pc:sldMk cId="1565992482" sldId="599"/>
            <ac:spMk id="25" creationId="{862946F0-6387-6D3E-1B18-BE4B24808E16}"/>
          </ac:spMkLst>
        </pc:spChg>
        <pc:spChg chg="ord">
          <ac:chgData name="Guy, Erica (US)" userId="1fe87976-b765-4ae8-b0d1-d999fb95f92b" providerId="ADAL" clId="{C16E00C5-FDD2-4D94-9E8B-3436556C05AB}" dt="2026-07-23T01:09:38.781" v="363"/>
          <ac:spMkLst>
            <pc:docMk/>
            <pc:sldMk cId="1565992482" sldId="599"/>
            <ac:spMk id="28" creationId="{30F9BD4E-6B5C-7431-5640-05F06D578134}"/>
          </ac:spMkLst>
        </pc:spChg>
        <pc:spChg chg="ord">
          <ac:chgData name="Guy, Erica (US)" userId="1fe87976-b765-4ae8-b0d1-d999fb95f92b" providerId="ADAL" clId="{C16E00C5-FDD2-4D94-9E8B-3436556C05AB}" dt="2026-07-23T01:10:46.053" v="390"/>
          <ac:spMkLst>
            <pc:docMk/>
            <pc:sldMk cId="1565992482" sldId="599"/>
            <ac:spMk id="29" creationId="{EB9DB26D-5347-3B88-6502-CC8ABCD6DD89}"/>
          </ac:spMkLst>
        </pc:spChg>
        <pc:picChg chg="mod">
          <ac:chgData name="Guy, Erica (US)" userId="1fe87976-b765-4ae8-b0d1-d999fb95f92b" providerId="ADAL" clId="{C16E00C5-FDD2-4D94-9E8B-3436556C05AB}" dt="2026-07-23T01:13:36.987" v="405" actId="962"/>
          <ac:picMkLst>
            <pc:docMk/>
            <pc:sldMk cId="1565992482" sldId="599"/>
            <ac:picMk id="5" creationId="{0B0871DB-CFEA-B773-DB0C-7579573CB7B0}"/>
          </ac:picMkLst>
        </pc:picChg>
        <pc:picChg chg="mod">
          <ac:chgData name="Guy, Erica (US)" userId="1fe87976-b765-4ae8-b0d1-d999fb95f92b" providerId="ADAL" clId="{C16E00C5-FDD2-4D94-9E8B-3436556C05AB}" dt="2026-07-23T01:13:51.206" v="407" actId="962"/>
          <ac:picMkLst>
            <pc:docMk/>
            <pc:sldMk cId="1565992482" sldId="599"/>
            <ac:picMk id="8" creationId="{4A2EED7B-7BFB-D6DD-7FE1-6BA39508F475}"/>
          </ac:picMkLst>
        </pc:picChg>
        <pc:picChg chg="mod">
          <ac:chgData name="Guy, Erica (US)" userId="1fe87976-b765-4ae8-b0d1-d999fb95f92b" providerId="ADAL" clId="{C16E00C5-FDD2-4D94-9E8B-3436556C05AB}" dt="2026-07-23T01:24:00.978" v="805" actId="962"/>
          <ac:picMkLst>
            <pc:docMk/>
            <pc:sldMk cId="1565992482" sldId="599"/>
            <ac:picMk id="12" creationId="{940C9353-B128-FE3C-66F0-D65AE2E453DE}"/>
          </ac:picMkLst>
        </pc:picChg>
        <pc:picChg chg="mod">
          <ac:chgData name="Guy, Erica (US)" userId="1fe87976-b765-4ae8-b0d1-d999fb95f92b" providerId="ADAL" clId="{C16E00C5-FDD2-4D94-9E8B-3436556C05AB}" dt="2026-07-23T01:14:03.617" v="409" actId="962"/>
          <ac:picMkLst>
            <pc:docMk/>
            <pc:sldMk cId="1565992482" sldId="599"/>
            <ac:picMk id="13" creationId="{5662F7BA-FFFE-E5F6-928F-93518B026896}"/>
          </ac:picMkLst>
        </pc:picChg>
        <pc:picChg chg="mod">
          <ac:chgData name="Guy, Erica (US)" userId="1fe87976-b765-4ae8-b0d1-d999fb95f92b" providerId="ADAL" clId="{C16E00C5-FDD2-4D94-9E8B-3436556C05AB}" dt="2026-07-23T01:14:15.952" v="411" actId="962"/>
          <ac:picMkLst>
            <pc:docMk/>
            <pc:sldMk cId="1565992482" sldId="599"/>
            <ac:picMk id="19" creationId="{7290F4FC-C54E-0562-7419-4EF887F80DD3}"/>
          </ac:picMkLst>
        </pc:picChg>
        <pc:picChg chg="mod">
          <ac:chgData name="Guy, Erica (US)" userId="1fe87976-b765-4ae8-b0d1-d999fb95f92b" providerId="ADAL" clId="{C16E00C5-FDD2-4D94-9E8B-3436556C05AB}" dt="2026-07-23T01:14:27.156" v="413" actId="962"/>
          <ac:picMkLst>
            <pc:docMk/>
            <pc:sldMk cId="1565992482" sldId="599"/>
            <ac:picMk id="21" creationId="{632E8017-9DB5-DD57-B552-41D3D7BBFE08}"/>
          </ac:picMkLst>
        </pc:picChg>
        <pc:picChg chg="mod">
          <ac:chgData name="Guy, Erica (US)" userId="1fe87976-b765-4ae8-b0d1-d999fb95f92b" providerId="ADAL" clId="{C16E00C5-FDD2-4D94-9E8B-3436556C05AB}" dt="2026-07-23T01:14:41.026" v="415" actId="962"/>
          <ac:picMkLst>
            <pc:docMk/>
            <pc:sldMk cId="1565992482" sldId="599"/>
            <ac:picMk id="23" creationId="{9CA22FB7-EC8F-A9E4-A233-13263F003B94}"/>
          </ac:picMkLst>
        </pc:picChg>
        <pc:picChg chg="mod ord">
          <ac:chgData name="Guy, Erica (US)" userId="1fe87976-b765-4ae8-b0d1-d999fb95f92b" providerId="ADAL" clId="{C16E00C5-FDD2-4D94-9E8B-3436556C05AB}" dt="2026-07-23T01:13:23.338" v="403" actId="962"/>
          <ac:picMkLst>
            <pc:docMk/>
            <pc:sldMk cId="1565992482" sldId="599"/>
            <ac:picMk id="27" creationId="{66B8A3BB-2AC6-65C3-64CD-3B1A3CB5B9E0}"/>
          </ac:picMkLst>
        </pc:picChg>
      </pc:sldChg>
      <pc:sldChg chg="addSp modSp mod">
        <pc:chgData name="Guy, Erica (US)" userId="1fe87976-b765-4ae8-b0d1-d999fb95f92b" providerId="ADAL" clId="{C16E00C5-FDD2-4D94-9E8B-3436556C05AB}" dt="2026-07-23T00:52:47.575" v="37" actId="962"/>
        <pc:sldMkLst>
          <pc:docMk/>
          <pc:sldMk cId="3207704383" sldId="600"/>
        </pc:sldMkLst>
        <pc:spChg chg="ord">
          <ac:chgData name="Guy, Erica (US)" userId="1fe87976-b765-4ae8-b0d1-d999fb95f92b" providerId="ADAL" clId="{C16E00C5-FDD2-4D94-9E8B-3436556C05AB}" dt="2026-07-23T00:50:56.214" v="34"/>
          <ac:spMkLst>
            <pc:docMk/>
            <pc:sldMk cId="3207704383" sldId="600"/>
            <ac:spMk id="5" creationId="{3EA161CE-0127-FCE3-2BC4-24C994562863}"/>
          </ac:spMkLst>
        </pc:spChg>
        <pc:spChg chg="ord">
          <ac:chgData name="Guy, Erica (US)" userId="1fe87976-b765-4ae8-b0d1-d999fb95f92b" providerId="ADAL" clId="{C16E00C5-FDD2-4D94-9E8B-3436556C05AB}" dt="2026-07-23T00:50:32.136" v="31"/>
          <ac:spMkLst>
            <pc:docMk/>
            <pc:sldMk cId="3207704383" sldId="600"/>
            <ac:spMk id="7" creationId="{39549249-FD34-D54F-9759-219DD97E8A64}"/>
          </ac:spMkLst>
        </pc:spChg>
        <pc:spChg chg="mod">
          <ac:chgData name="Guy, Erica (US)" userId="1fe87976-b765-4ae8-b0d1-d999fb95f92b" providerId="ADAL" clId="{C16E00C5-FDD2-4D94-9E8B-3436556C05AB}" dt="2026-07-23T00:52:29.636" v="36" actId="164"/>
          <ac:spMkLst>
            <pc:docMk/>
            <pc:sldMk cId="3207704383" sldId="600"/>
            <ac:spMk id="8" creationId="{4EC21F2A-F0C1-AA93-30D0-DAC583F2ED0B}"/>
          </ac:spMkLst>
        </pc:spChg>
        <pc:spChg chg="mod">
          <ac:chgData name="Guy, Erica (US)" userId="1fe87976-b765-4ae8-b0d1-d999fb95f92b" providerId="ADAL" clId="{C16E00C5-FDD2-4D94-9E8B-3436556C05AB}" dt="2026-07-23T00:52:29.636" v="36" actId="164"/>
          <ac:spMkLst>
            <pc:docMk/>
            <pc:sldMk cId="3207704383" sldId="600"/>
            <ac:spMk id="9" creationId="{676ACE43-405E-0127-6A77-3FC0FC13BCC0}"/>
          </ac:spMkLst>
        </pc:spChg>
        <pc:grpChg chg="add mod">
          <ac:chgData name="Guy, Erica (US)" userId="1fe87976-b765-4ae8-b0d1-d999fb95f92b" providerId="ADAL" clId="{C16E00C5-FDD2-4D94-9E8B-3436556C05AB}" dt="2026-07-23T00:52:47.575" v="37" actId="962"/>
          <ac:grpSpMkLst>
            <pc:docMk/>
            <pc:sldMk cId="3207704383" sldId="600"/>
            <ac:grpSpMk id="3" creationId="{0C826FD8-6038-4EF0-9072-A43D9E389972}"/>
          </ac:grpSpMkLst>
        </pc:grpChg>
        <pc:picChg chg="mod">
          <ac:chgData name="Guy, Erica (US)" userId="1fe87976-b765-4ae8-b0d1-d999fb95f92b" providerId="ADAL" clId="{C16E00C5-FDD2-4D94-9E8B-3436556C05AB}" dt="2026-07-23T00:52:29.636" v="36" actId="164"/>
          <ac:picMkLst>
            <pc:docMk/>
            <pc:sldMk cId="3207704383" sldId="600"/>
            <ac:picMk id="6" creationId="{33897774-1C02-2405-76F6-CEA48DC05B3A}"/>
          </ac:picMkLst>
        </pc:picChg>
      </pc:sldChg>
      <pc:sldChg chg="modSp mod">
        <pc:chgData name="Guy, Erica (US)" userId="1fe87976-b765-4ae8-b0d1-d999fb95f92b" providerId="ADAL" clId="{C16E00C5-FDD2-4D94-9E8B-3436556C05AB}" dt="2026-07-23T01:08:50.524" v="348"/>
        <pc:sldMkLst>
          <pc:docMk/>
          <pc:sldMk cId="4282540648" sldId="603"/>
        </pc:sldMkLst>
        <pc:picChg chg="mod">
          <ac:chgData name="Guy, Erica (US)" userId="1fe87976-b765-4ae8-b0d1-d999fb95f92b" providerId="ADAL" clId="{C16E00C5-FDD2-4D94-9E8B-3436556C05AB}" dt="2026-07-23T01:08:16.880" v="345" actId="962"/>
          <ac:picMkLst>
            <pc:docMk/>
            <pc:sldMk cId="4282540648" sldId="603"/>
            <ac:picMk id="5" creationId="{8DF3E0F4-DAE6-9D4C-A473-CE2C7CB12065}"/>
          </ac:picMkLst>
        </pc:picChg>
        <pc:picChg chg="mod ord">
          <ac:chgData name="Guy, Erica (US)" userId="1fe87976-b765-4ae8-b0d1-d999fb95f92b" providerId="ADAL" clId="{C16E00C5-FDD2-4D94-9E8B-3436556C05AB}" dt="2026-07-23T01:08:50.524" v="348"/>
          <ac:picMkLst>
            <pc:docMk/>
            <pc:sldMk cId="4282540648" sldId="603"/>
            <ac:picMk id="10" creationId="{ACC77B49-986F-5CDA-1F68-F284423ED39D}"/>
          </ac:picMkLst>
        </pc:picChg>
      </pc:sldChg>
      <pc:sldChg chg="del">
        <pc:chgData name="Guy, Erica (US)" userId="1fe87976-b765-4ae8-b0d1-d999fb95f92b" providerId="ADAL" clId="{C16E00C5-FDD2-4D94-9E8B-3436556C05AB}" dt="2026-07-23T00:43:54.275" v="5" actId="47"/>
        <pc:sldMkLst>
          <pc:docMk/>
          <pc:sldMk cId="599086224" sldId="911"/>
        </pc:sldMkLst>
      </pc:sldChg>
      <pc:sldChg chg="modSp mod">
        <pc:chgData name="Guy, Erica (US)" userId="1fe87976-b765-4ae8-b0d1-d999fb95f92b" providerId="ADAL" clId="{C16E00C5-FDD2-4D94-9E8B-3436556C05AB}" dt="2026-07-23T01:11:42.376" v="397" actId="962"/>
        <pc:sldMkLst>
          <pc:docMk/>
          <pc:sldMk cId="3573914051" sldId="915"/>
        </pc:sldMkLst>
        <pc:picChg chg="mod">
          <ac:chgData name="Guy, Erica (US)" userId="1fe87976-b765-4ae8-b0d1-d999fb95f92b" providerId="ADAL" clId="{C16E00C5-FDD2-4D94-9E8B-3436556C05AB}" dt="2026-07-23T01:11:42.376" v="397" actId="962"/>
          <ac:picMkLst>
            <pc:docMk/>
            <pc:sldMk cId="3573914051" sldId="915"/>
            <ac:picMk id="5" creationId="{7CD49B64-CDE7-B1E0-F19F-D08462DCE392}"/>
          </ac:picMkLst>
        </pc:picChg>
      </pc:sldChg>
      <pc:sldChg chg="del">
        <pc:chgData name="Guy, Erica (US)" userId="1fe87976-b765-4ae8-b0d1-d999fb95f92b" providerId="ADAL" clId="{C16E00C5-FDD2-4D94-9E8B-3436556C05AB}" dt="2026-07-23T00:41:20.716" v="3" actId="47"/>
        <pc:sldMkLst>
          <pc:docMk/>
          <pc:sldMk cId="3022269248" sldId="1405"/>
        </pc:sldMkLst>
      </pc:sldChg>
      <pc:sldChg chg="del">
        <pc:chgData name="Guy, Erica (US)" userId="1fe87976-b765-4ae8-b0d1-d999fb95f92b" providerId="ADAL" clId="{C16E00C5-FDD2-4D94-9E8B-3436556C05AB}" dt="2026-07-23T00:40:54.513" v="1" actId="47"/>
        <pc:sldMkLst>
          <pc:docMk/>
          <pc:sldMk cId="246307683" sldId="1406"/>
        </pc:sldMkLst>
      </pc:sldChg>
      <pc:sldChg chg="modSp add mod modNotesTx">
        <pc:chgData name="Guy, Erica (US)" userId="1fe87976-b765-4ae8-b0d1-d999fb95f92b" providerId="ADAL" clId="{C16E00C5-FDD2-4D94-9E8B-3436556C05AB}" dt="2026-07-23T00:44:47.125" v="21" actId="20577"/>
        <pc:sldMkLst>
          <pc:docMk/>
          <pc:sldMk cId="685918098" sldId="1421"/>
        </pc:sldMkLst>
        <pc:spChg chg="mod">
          <ac:chgData name="Guy, Erica (US)" userId="1fe87976-b765-4ae8-b0d1-d999fb95f92b" providerId="ADAL" clId="{C16E00C5-FDD2-4D94-9E8B-3436556C05AB}" dt="2026-07-23T00:44:27.744" v="17" actId="20577"/>
          <ac:spMkLst>
            <pc:docMk/>
            <pc:sldMk cId="685918098" sldId="1421"/>
            <ac:spMk id="2" creationId="{4F730717-FEFC-5AED-FFB2-F109C5CB7972}"/>
          </ac:spMkLst>
        </pc:spChg>
        <pc:spChg chg="mod">
          <ac:chgData name="Guy, Erica (US)" userId="1fe87976-b765-4ae8-b0d1-d999fb95f92b" providerId="ADAL" clId="{C16E00C5-FDD2-4D94-9E8B-3436556C05AB}" dt="2026-07-23T00:44:16.927" v="13" actId="20577"/>
          <ac:spMkLst>
            <pc:docMk/>
            <pc:sldMk cId="685918098" sldId="1421"/>
            <ac:spMk id="4" creationId="{EB14DC48-0E49-834B-41D0-16B81F1B4817}"/>
          </ac:spMkLst>
        </pc:spChg>
        <pc:spChg chg="mod">
          <ac:chgData name="Guy, Erica (US)" userId="1fe87976-b765-4ae8-b0d1-d999fb95f92b" providerId="ADAL" clId="{C16E00C5-FDD2-4D94-9E8B-3436556C05AB}" dt="2026-07-23T00:44:05.134" v="9" actId="20577"/>
          <ac:spMkLst>
            <pc:docMk/>
            <pc:sldMk cId="685918098" sldId="1421"/>
            <ac:spMk id="6" creationId="{2D93C407-5C51-3DD6-716B-BDCF2E682966}"/>
          </ac:spMkLst>
        </pc:spChg>
        <pc:spChg chg="mod">
          <ac:chgData name="Guy, Erica (US)" userId="1fe87976-b765-4ae8-b0d1-d999fb95f92b" providerId="ADAL" clId="{C16E00C5-FDD2-4D94-9E8B-3436556C05AB}" dt="2026-07-23T00:44:00.561" v="7" actId="20577"/>
          <ac:spMkLst>
            <pc:docMk/>
            <pc:sldMk cId="685918098" sldId="1421"/>
            <ac:spMk id="27" creationId="{13C9591B-121B-4CA6-CCC5-62B9C6C41731}"/>
          </ac:spMkLst>
        </pc:spChg>
      </pc:sldChg>
      <pc:sldChg chg="add">
        <pc:chgData name="Guy, Erica (US)" userId="1fe87976-b765-4ae8-b0d1-d999fb95f92b" providerId="ADAL" clId="{C16E00C5-FDD2-4D94-9E8B-3436556C05AB}" dt="2026-07-23T00:40:46.796" v="0"/>
        <pc:sldMkLst>
          <pc:docMk/>
          <pc:sldMk cId="162697499" sldId="1426"/>
        </pc:sldMkLst>
      </pc:sldChg>
      <pc:sldChg chg="add">
        <pc:chgData name="Guy, Erica (US)" userId="1fe87976-b765-4ae8-b0d1-d999fb95f92b" providerId="ADAL" clId="{C16E00C5-FDD2-4D94-9E8B-3436556C05AB}" dt="2026-07-23T00:41:18.712" v="2"/>
        <pc:sldMkLst>
          <pc:docMk/>
          <pc:sldMk cId="1890395006" sldId="142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subject of Chapter 2N is Emergency Management Signs.</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a:p>
        </p:txBody>
      </p:sp>
    </p:spTree>
    <p:extLst>
      <p:ext uri="{BB962C8B-B14F-4D97-AF65-F5344CB8AC3E}">
        <p14:creationId xmlns:p14="http://schemas.microsoft.com/office/powerpoint/2010/main" val="1249414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All signs in Chapter 2N were redesignated to conform to the dual-numbering convention used throughout the rest of the MUTCD.</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a:p>
        </p:txBody>
      </p:sp>
    </p:spTree>
    <p:extLst>
      <p:ext uri="{BB962C8B-B14F-4D97-AF65-F5344CB8AC3E}">
        <p14:creationId xmlns:p14="http://schemas.microsoft.com/office/powerpoint/2010/main" val="927842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The EM1-1 series signs are now standardized and are required to include a white directional arrow. This was previously an Option.</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a:p>
        </p:txBody>
      </p:sp>
    </p:spTree>
    <p:extLst>
      <p:ext uri="{BB962C8B-B14F-4D97-AF65-F5344CB8AC3E}">
        <p14:creationId xmlns:p14="http://schemas.microsoft.com/office/powerpoint/2010/main" val="1900958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Several changes in Chapter 2N allow agencies more flexibility for situations where Guidance is more appropriate than Standards. The following Standards are change to Guidance:</a:t>
            </a:r>
          </a:p>
          <a:p>
            <a:pPr marL="171450" indent="-171450">
              <a:buFontTx/>
              <a:buChar char="-"/>
            </a:pPr>
            <a:r>
              <a:rPr lang="en-US" dirty="0"/>
              <a:t>The placement of the Evacuation Route sign 150 to 300 feet in advance of, and at, any turn in an approved evacuation route, as well as installation elsewhere for straight-ahead confirmation where needed.</a:t>
            </a:r>
          </a:p>
          <a:p>
            <a:pPr marL="171450" indent="-171450">
              <a:buFontTx/>
              <a:buChar char="-"/>
            </a:pPr>
            <a:r>
              <a:rPr lang="en-US" dirty="0"/>
              <a:t>The use, placement, and mounting of the AREA CLOSED sign and the TRAFFIC CONTROL POINT sign.</a:t>
            </a:r>
          </a:p>
          <a:p>
            <a:pPr marL="0" indent="0">
              <a:buFontTx/>
              <a:buNone/>
            </a:pP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a:p>
        </p:txBody>
      </p:sp>
    </p:spTree>
    <p:extLst>
      <p:ext uri="{BB962C8B-B14F-4D97-AF65-F5344CB8AC3E}">
        <p14:creationId xmlns:p14="http://schemas.microsoft.com/office/powerpoint/2010/main" val="2980046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gn="l"/>
            <a:r>
              <a:rPr lang="en-US" dirty="0"/>
              <a:t>The Option is changed to a Standard, requiring an Advance Turn Arrow (M5 series) or Directional Arrow (M6 series) to have a white arrow and border on a blue background when used with an EM1-2 sign.</a:t>
            </a:r>
          </a:p>
          <a:p>
            <a:pPr algn="l"/>
            <a:endParaRPr lang="en-US" dirty="0"/>
          </a:p>
          <a:p>
            <a:pPr algn="l"/>
            <a:r>
              <a:rPr lang="en-US" dirty="0"/>
              <a:t>New Guidance is added recommending limiting the use of the specific Evacuation Route (EM1-1a and EM1-2) signs to areas where different evacuation conditions use different evacuation routes.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a:p>
        </p:txBody>
      </p:sp>
    </p:spTree>
    <p:extLst>
      <p:ext uri="{BB962C8B-B14F-4D97-AF65-F5344CB8AC3E}">
        <p14:creationId xmlns:p14="http://schemas.microsoft.com/office/powerpoint/2010/main" val="1413756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000" b="0" u="sng">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15</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This presentation will focus on the significant changes to Chapters 2M and 2N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The subject of Chapter 2M is Recreational and Cultural Interest Area signs.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a:p>
        </p:txBody>
      </p:sp>
    </p:spTree>
    <p:extLst>
      <p:ext uri="{BB962C8B-B14F-4D97-AF65-F5344CB8AC3E}">
        <p14:creationId xmlns:p14="http://schemas.microsoft.com/office/powerpoint/2010/main" val="2338472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Table 2M-1 is updated, retaining or removing symbols based on the Traffic Control Device Pooled Fund Study on the comprehension and legibility of select symbol signs. The table also indicates which symbols are for use only within recreational and cultural interest areas where speed limits are 25 mph or less.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a:p>
        </p:txBody>
      </p:sp>
    </p:spTree>
    <p:extLst>
      <p:ext uri="{BB962C8B-B14F-4D97-AF65-F5344CB8AC3E}">
        <p14:creationId xmlns:p14="http://schemas.microsoft.com/office/powerpoint/2010/main" val="311652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dirty="0">
                <a:solidFill>
                  <a:srgbClr val="000000"/>
                </a:solidFill>
                <a:latin typeface="Arial" panose="020B0604020202020204" pitchFamily="34" charset="0"/>
              </a:rPr>
              <a:t>Section 2M.04 covers the General Design Requirements for Recreational and Cultural Interest Area Symbol Guide Signs.  A new Standard was added that requires that General Information symbols used in conjunction with recreational and cultural interest area signing on roadways outside a recreational and cultural interest facility have the legend and background color of the symbol sign as prescribed in Chapter 2H.  A similar Standard was added that requires General Service symbols to have the legend and background color of the symbol sign as prescribed in Chapter 2I.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b="0" i="0" u="none" strike="noStrike" baseline="0" dirty="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dirty="0">
                <a:solidFill>
                  <a:srgbClr val="000000"/>
                </a:solidFill>
                <a:latin typeface="Arial" panose="020B0604020202020204" pitchFamily="34" charset="0"/>
              </a:rPr>
              <a:t>A new Option was added allowing General Information symbol signs and General Service symbol signs on roadways inside a recreational and cultural interest area to have a white legend on a brown background.</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a:p>
        </p:txBody>
      </p:sp>
    </p:spTree>
    <p:extLst>
      <p:ext uri="{BB962C8B-B14F-4D97-AF65-F5344CB8AC3E}">
        <p14:creationId xmlns:p14="http://schemas.microsoft.com/office/powerpoint/2010/main" val="611025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a:xfrm>
            <a:off x="701675" y="4416425"/>
            <a:ext cx="5607050" cy="1831975"/>
          </a:xfrm>
        </p:spPr>
        <p:txBody>
          <a:bodyPr/>
          <a:lstStyle/>
          <a:p>
            <a:r>
              <a:rPr lang="en-US" dirty="0"/>
              <a:t>In Section 2M.06, Guidance recommending that an educational plaque remain in place for at least 3 years after initial installation is removed to provide agencies with greater flexibility and consistency.</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a:p>
        </p:txBody>
      </p:sp>
    </p:spTree>
    <p:extLst>
      <p:ext uri="{BB962C8B-B14F-4D97-AF65-F5344CB8AC3E}">
        <p14:creationId xmlns:p14="http://schemas.microsoft.com/office/powerpoint/2010/main" val="4182564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a:xfrm>
            <a:off x="701675" y="4416425"/>
            <a:ext cx="5607050" cy="1831975"/>
          </a:xfrm>
        </p:spPr>
        <p:txBody>
          <a:bodyPr/>
          <a:lstStyle/>
          <a:p>
            <a:r>
              <a:rPr lang="en-US" dirty="0"/>
              <a:t>In Section 2M.09, the prior Guidance is changed to Standard to require Supplemental Guide signs be rectangular in shape with a white legend on green or brown background, with the Option to use trapezoidal-shaped signs on conventional roads.</a:t>
            </a:r>
          </a:p>
          <a:p>
            <a:endParaRPr lang="en-US" dirty="0"/>
          </a:p>
          <a:p>
            <a:r>
              <a:rPr lang="en-US" dirty="0"/>
              <a:t>As part of this change, there is a new Standard describing the required shape of the trapezoidal sign when used with a directional arrow (as shown in the bottom 2 signs on the figure).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8</a:t>
            </a:fld>
            <a:endParaRPr lang="en-US" altLang="en-US"/>
          </a:p>
        </p:txBody>
      </p:sp>
    </p:spTree>
    <p:extLst>
      <p:ext uri="{BB962C8B-B14F-4D97-AF65-F5344CB8AC3E}">
        <p14:creationId xmlns:p14="http://schemas.microsoft.com/office/powerpoint/2010/main" val="3108668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a:xfrm>
            <a:off x="701675" y="4416425"/>
            <a:ext cx="5607050" cy="1831975"/>
          </a:xfrm>
        </p:spPr>
        <p:txBody>
          <a:bodyPr/>
          <a:lstStyle/>
          <a:p>
            <a:r>
              <a:rPr lang="en-US" dirty="0"/>
              <a:t>In Section 2M.10, the Guidance is changed to clarify that the design of memorial and dedication signs should be simple and dignified, devoid of any appearance of advertising, and in general compliance with other signing.  </a:t>
            </a:r>
          </a:p>
          <a:p>
            <a:endParaRPr lang="en-US" dirty="0"/>
          </a:p>
          <a:p>
            <a:r>
              <a:rPr lang="en-US" dirty="0"/>
              <a:t>The Option regarding use of a combination of lower-case letters with initial upper-case letters is changed to Guidance.</a:t>
            </a:r>
          </a:p>
          <a:p>
            <a:endParaRPr lang="en-US" dirty="0"/>
          </a:p>
          <a:p>
            <a:r>
              <a:rPr lang="en-US" dirty="0"/>
              <a:t>Finally, a new Standard is added prohibiting memorial or dedication signs from displaying a legend that implies that the highway has been officially renamed. This change is to ensure positive guidance, consistency, and minimization of confusion in the information displayed to road users along a particular route.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a:p>
        </p:txBody>
      </p:sp>
    </p:spTree>
    <p:extLst>
      <p:ext uri="{BB962C8B-B14F-4D97-AF65-F5344CB8AC3E}">
        <p14:creationId xmlns:p14="http://schemas.microsoft.com/office/powerpoint/2010/main" val="21355343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a:latin typeface="FHWA Series F2001" panose="020B0807000000020003" pitchFamily="34" charset="0"/>
              </a:rPr>
              <a:t>An Overview of Changes </a:t>
            </a:r>
            <a:br>
              <a:rPr lang="en-US" sz="2400">
                <a:latin typeface="FHWA Series F2001" panose="020B0807000000020003" pitchFamily="34" charset="0"/>
              </a:rPr>
            </a:br>
            <a:r>
              <a:rPr lang="en-US" sz="2400">
                <a:latin typeface="FHWA Series F2001" panose="020B0807000000020003" pitchFamily="34" charset="0"/>
              </a:rPr>
              <a:t>in the 11th Edition</a:t>
            </a:r>
          </a:p>
          <a:p>
            <a:pPr marL="0" indent="0" algn="r" fontAlgn="auto">
              <a:spcAft>
                <a:spcPts val="0"/>
              </a:spcAft>
              <a:buNone/>
            </a:pPr>
            <a:r>
              <a:rPr lang="en-US" sz="2000">
                <a:latin typeface="FHWA Series F2001" panose="020B0807000000020003" pitchFamily="34" charset="0"/>
              </a:rPr>
              <a:t>As published in the December 2023 </a:t>
            </a:r>
            <a:br>
              <a:rPr lang="en-US" sz="2000">
                <a:latin typeface="FHWA Series F2001" panose="020B0807000000020003" pitchFamily="34" charset="0"/>
              </a:rPr>
            </a:br>
            <a:r>
              <a:rPr lang="en-US" sz="200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12525021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9" name="Title 32">
            <a:extLst>
              <a:ext uri="{FF2B5EF4-FFF2-40B4-BE49-F238E27FC236}">
                <a16:creationId xmlns:a16="http://schemas.microsoft.com/office/drawing/2014/main" id="{8147C967-A9F2-4642-FB9C-E0ED7A36EE5A}"/>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3445400226"/>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1890455523"/>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19280603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9" name="Title 32">
            <a:extLst>
              <a:ext uri="{FF2B5EF4-FFF2-40B4-BE49-F238E27FC236}">
                <a16:creationId xmlns:a16="http://schemas.microsoft.com/office/drawing/2014/main" id="{8147C967-A9F2-4642-FB9C-E0ED7A36EE5A}"/>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3379240959"/>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3209491161"/>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21776608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2A</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itle 1">
            <a:extLst>
              <a:ext uri="{FF2B5EF4-FFF2-40B4-BE49-F238E27FC236}">
                <a16:creationId xmlns:a16="http://schemas.microsoft.com/office/drawing/2014/main" id="{4CB0F2AB-293B-BEA7-B2EE-4386341117A5}"/>
              </a:ext>
            </a:extLst>
          </p:cNvPr>
          <p:cNvSpPr txBox="1">
            <a:spLocks/>
          </p:cNvSpPr>
          <p:nvPr userDrawn="1"/>
        </p:nvSpPr>
        <p:spPr>
          <a:xfrm>
            <a:off x="2481944" y="1168400"/>
            <a:ext cx="6171520"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Bef>
                <a:spcPct val="20000"/>
              </a:spcBef>
              <a:spcAft>
                <a:spcPts val="1800"/>
              </a:spcAft>
              <a:buClr>
                <a:schemeClr val="accent1"/>
              </a:buClr>
              <a:buSzPct val="85000"/>
              <a:buFont typeface="Arial" panose="020B0604020202020204" pitchFamily="34" charset="0"/>
              <a:buNone/>
              <a:defRPr/>
            </a:pPr>
            <a:r>
              <a:rPr lang="en-US" sz="4400" spc="0" dirty="0">
                <a:latin typeface="FHWA Series F2001" panose="020B0807000000020003" charset="0"/>
                <a:ea typeface="+mn-ea"/>
                <a:cs typeface="+mn-cs"/>
              </a:rPr>
              <a:t>Manual on</a:t>
            </a:r>
            <a:br>
              <a:rPr lang="en-US" sz="4400" spc="0" dirty="0">
                <a:latin typeface="FHWA Series F2001" panose="020B0807000000020003" charset="0"/>
                <a:ea typeface="+mn-ea"/>
                <a:cs typeface="+mn-cs"/>
              </a:rPr>
            </a:br>
            <a:r>
              <a:rPr lang="en-US" sz="4400" spc="0" dirty="0">
                <a:latin typeface="FHWA Series F2001" panose="020B0807000000020003" charset="0"/>
                <a:ea typeface="+mn-ea"/>
                <a:cs typeface="+mn-cs"/>
              </a:rPr>
              <a:t>Uniform Traffic Control Devices</a:t>
            </a:r>
            <a:r>
              <a:rPr lang="en-US" sz="2800" spc="0" dirty="0">
                <a:latin typeface="FHWA Series F2001" panose="020B0807000000020003" charset="0"/>
                <a:ea typeface="+mn-ea"/>
                <a:cs typeface="+mn-cs"/>
              </a:rPr>
              <a:t> for Streets and Highways</a:t>
            </a:r>
          </a:p>
          <a:p>
            <a:pPr algn="r" fontAlgn="auto">
              <a:spcBef>
                <a:spcPct val="20000"/>
              </a:spcBef>
              <a:spcAft>
                <a:spcPts val="1800"/>
              </a:spcAft>
              <a:buClr>
                <a:schemeClr val="accent1"/>
              </a:buClr>
              <a:buSzPct val="85000"/>
              <a:buFont typeface="Arial" panose="020B0604020202020204" pitchFamily="34" charset="0"/>
              <a:buNone/>
              <a:defRPr/>
            </a:pPr>
            <a:r>
              <a:rPr lang="en-US" sz="2800" spc="0" dirty="0">
                <a:latin typeface="FHWA Series F2001" panose="020B0807000000020003" charset="0"/>
                <a:ea typeface="+mn-ea"/>
                <a:cs typeface="+mn-cs"/>
              </a:rPr>
              <a:t> An Overview of Changes in </a:t>
            </a:r>
            <a:r>
              <a:rPr lang="en-US" sz="3200" spc="0" dirty="0">
                <a:latin typeface="FHWA Series F2001" panose="020B0807000000020003" charset="0"/>
                <a:ea typeface="+mn-ea"/>
                <a:cs typeface="+mn-cs"/>
              </a:rPr>
              <a:t>Chapter 2A</a:t>
            </a:r>
            <a:endParaRPr lang="en-US" sz="2800" spc="0" dirty="0">
              <a:latin typeface="FHWA Series F2001" panose="020B0807000000020003" charset="0"/>
              <a:ea typeface="+mn-ea"/>
              <a:cs typeface="+mn-cs"/>
            </a:endParaRPr>
          </a:p>
        </p:txBody>
      </p:sp>
      <p:sp>
        <p:nvSpPr>
          <p:cNvPr id="8" name="TextBox 7">
            <a:extLst>
              <a:ext uri="{FF2B5EF4-FFF2-40B4-BE49-F238E27FC236}">
                <a16:creationId xmlns:a16="http://schemas.microsoft.com/office/drawing/2014/main" id="{F7A5E48E-C09F-34A6-E1A4-4E27AC2F0929}"/>
              </a:ext>
            </a:extLst>
          </p:cNvPr>
          <p:cNvSpPr txBox="1"/>
          <p:nvPr userDrawn="1"/>
        </p:nvSpPr>
        <p:spPr>
          <a:xfrm>
            <a:off x="2628900" y="4981714"/>
            <a:ext cx="6097554" cy="707886"/>
          </a:xfrm>
          <a:prstGeom prst="rect">
            <a:avLst/>
          </a:prstGeom>
          <a:noFill/>
        </p:spPr>
        <p:txBody>
          <a:bodyPr wrap="square">
            <a:spAutoFit/>
          </a:body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As published in the December 2023</a:t>
            </a:r>
            <a:br>
              <a:rPr kumimoji="0" lang="en-US" sz="2000" b="0" i="0" u="none" strike="noStrike" kern="1200" cap="none" spc="0" normalizeH="0" baseline="0" noProof="0" dirty="0">
                <a:ln>
                  <a:noFill/>
                </a:ln>
                <a:solidFill>
                  <a:prstClr val="white"/>
                </a:solidFill>
                <a:effectLst/>
                <a:uLnTx/>
                <a:uFillTx/>
                <a:latin typeface="FHWA Series F2001"/>
                <a:ea typeface="+mn-ea"/>
                <a:cs typeface="+mn-cs"/>
              </a:rPr>
            </a:b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Notice of Final Rule</a:t>
            </a:r>
          </a:p>
        </p:txBody>
      </p:sp>
    </p:spTree>
    <p:extLst>
      <p:ext uri="{BB962C8B-B14F-4D97-AF65-F5344CB8AC3E}">
        <p14:creationId xmlns:p14="http://schemas.microsoft.com/office/powerpoint/2010/main" val="77205165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2777914799"/>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18414389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862370692"/>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1589488694"/>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dirty="0">
                <a:latin typeface="FHWA Series F2001" panose="020B0807000000020003" pitchFamily="34" charset="0"/>
              </a:rPr>
              <a:t>Manual on </a:t>
            </a:r>
            <a:br>
              <a:rPr lang="en-US" sz="4400" spc="0" dirty="0">
                <a:latin typeface="FHWA Series F2001" panose="020B0807000000020003" pitchFamily="34" charset="0"/>
              </a:rPr>
            </a:br>
            <a:r>
              <a:rPr lang="en-US" sz="4400" spc="0" dirty="0">
                <a:latin typeface="FHWA Series F2001" panose="020B0807000000020003" pitchFamily="34" charset="0"/>
              </a:rPr>
              <a:t>Uniform Traffic </a:t>
            </a:r>
            <a:br>
              <a:rPr lang="en-US" sz="4400" spc="0" dirty="0">
                <a:latin typeface="FHWA Series F2001" panose="020B0807000000020003" pitchFamily="34" charset="0"/>
              </a:rPr>
            </a:br>
            <a:r>
              <a:rPr lang="en-US" sz="4400" spc="0" dirty="0">
                <a:latin typeface="FHWA Series F2001" panose="020B0807000000020003" pitchFamily="34" charset="0"/>
              </a:rPr>
              <a:t>Control Devices</a:t>
            </a:r>
            <a:br>
              <a:rPr lang="en-US" sz="3600" spc="0" dirty="0">
                <a:latin typeface="FHWA Series F2001" panose="020B0807000000020003" pitchFamily="34" charset="0"/>
              </a:rPr>
            </a:br>
            <a:r>
              <a:rPr lang="en-US" sz="2800" spc="0" dirty="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Section Title</a:t>
            </a:r>
            <a:endParaRPr lang="en-US" dirty="0"/>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237166004"/>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166142465"/>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646668876"/>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894201182"/>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3643226859"/>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936402681"/>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3059342631"/>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96517128"/>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129082218"/>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6169033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402932168"/>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1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260071498"/>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2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1670927161"/>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3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68556975"/>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4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944831433"/>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2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3868353925"/>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2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787944836"/>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3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3764120373"/>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3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37845588"/>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52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160759035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dirty="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dirty="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1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03688461"/>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cSld name="11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473079947"/>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dirty="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669800768"/>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theme" Target="../theme/theme4.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theme" Target="../theme/theme5.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7" r:id="rId6"/>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435255043"/>
      </p:ext>
    </p:extLst>
  </p:cSld>
  <p:clrMap bg1="dk1" tx1="lt1" bg2="dk2" tx2="lt2" accent1="accent1" accent2="accent2" accent3="accent3" accent4="accent4" accent5="accent5" accent6="accent6" hlink="hlink" folHlink="folHlink"/>
  <p:sldLayoutIdLst>
    <p:sldLayoutId id="2147484389" r:id="rId1"/>
    <p:sldLayoutId id="2147484390" r:id="rId2"/>
    <p:sldLayoutId id="2147484391"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3892951607"/>
      </p:ext>
    </p:extLst>
  </p:cSld>
  <p:clrMap bg1="dk1" tx1="lt1" bg2="dk2" tx2="lt2" accent1="accent1" accent2="accent2" accent3="accent3" accent4="accent4" accent5="accent5" accent6="accent6" hlink="hlink" folHlink="folHlink"/>
  <p:sldLayoutIdLst>
    <p:sldLayoutId id="2147484393" r:id="rId1"/>
    <p:sldLayoutId id="2147484394" r:id="rId2"/>
    <p:sldLayoutId id="2147484395" r:id="rId3"/>
    <p:sldLayoutId id="2147484396" r:id="rId4"/>
    <p:sldLayoutId id="2147484397" r:id="rId5"/>
    <p:sldLayoutId id="2147484398" r:id="rId6"/>
    <p:sldLayoutId id="2147484399" r:id="rId7"/>
    <p:sldLayoutId id="2147484400" r:id="rId8"/>
    <p:sldLayoutId id="2147484401" r:id="rId9"/>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884454643"/>
      </p:ext>
    </p:extLst>
  </p:cSld>
  <p:clrMap bg1="dk1" tx1="lt1" bg2="dk2" tx2="lt2" accent1="accent1" accent2="accent2" accent3="accent3" accent4="accent4" accent5="accent5" accent6="accent6" hlink="hlink" folHlink="folHlink"/>
  <p:sldLayoutIdLst>
    <p:sldLayoutId id="2147484403" r:id="rId1"/>
    <p:sldLayoutId id="2147484404" r:id="rId2"/>
    <p:sldLayoutId id="2147484405" r:id="rId3"/>
    <p:sldLayoutId id="2147484406" r:id="rId4"/>
    <p:sldLayoutId id="2147484407" r:id="rId5"/>
    <p:sldLayoutId id="2147484408" r:id="rId6"/>
    <p:sldLayoutId id="2147484409" r:id="rId7"/>
    <p:sldLayoutId id="2147484410" r:id="rId8"/>
    <p:sldLayoutId id="2147484411" r:id="rId9"/>
    <p:sldLayoutId id="2147484412" r:id="rId10"/>
    <p:sldLayoutId id="2147484413" r:id="rId11"/>
    <p:sldLayoutId id="2147484414" r:id="rId12"/>
    <p:sldLayoutId id="2147484415" r:id="rId13"/>
    <p:sldLayoutId id="2147484416" r:id="rId14"/>
    <p:sldLayoutId id="2147484417" r:id="rId15"/>
    <p:sldLayoutId id="2147484418" r:id="rId16"/>
    <p:sldLayoutId id="2147484419" r:id="rId17"/>
    <p:sldLayoutId id="2147484420" r:id="rId18"/>
    <p:sldLayoutId id="2147484421" r:id="rId19"/>
    <p:sldLayoutId id="2147484422" r:id="rId20"/>
    <p:sldLayoutId id="2147484423" r:id="rId21"/>
    <p:sldLayoutId id="2147484424" r:id="rId22"/>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6269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110A1-6499-B54B-EBBE-90EFB3D612AF}"/>
              </a:ext>
            </a:extLst>
          </p:cNvPr>
          <p:cNvSpPr>
            <a:spLocks noGrp="1"/>
          </p:cNvSpPr>
          <p:nvPr>
            <p:ph type="title"/>
          </p:nvPr>
        </p:nvSpPr>
        <p:spPr/>
        <p:txBody>
          <a:bodyPr>
            <a:normAutofit/>
          </a:bodyPr>
          <a:lstStyle/>
          <a:p>
            <a:r>
              <a:rPr lang="en-US" sz="2800" dirty="0"/>
              <a:t>Chapter 2N</a:t>
            </a:r>
            <a:br>
              <a:rPr lang="en-US" sz="2800" dirty="0"/>
            </a:br>
            <a:r>
              <a:rPr lang="en-US" sz="2800" dirty="0"/>
              <a:t>Emergency Management Signs</a:t>
            </a:r>
          </a:p>
        </p:txBody>
      </p:sp>
    </p:spTree>
    <p:extLst>
      <p:ext uri="{BB962C8B-B14F-4D97-AF65-F5344CB8AC3E}">
        <p14:creationId xmlns:p14="http://schemas.microsoft.com/office/powerpoint/2010/main" val="608754625"/>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E12E5-A89E-B57D-ABD9-F1D39C9681FC}"/>
              </a:ext>
            </a:extLst>
          </p:cNvPr>
          <p:cNvSpPr>
            <a:spLocks noGrp="1"/>
          </p:cNvSpPr>
          <p:nvPr>
            <p:ph type="title"/>
          </p:nvPr>
        </p:nvSpPr>
        <p:spPr/>
        <p:txBody>
          <a:bodyPr/>
          <a:lstStyle/>
          <a:p>
            <a:r>
              <a:rPr lang="en-US" dirty="0"/>
              <a:t>Section 2N.02 Sign Designation Changes</a:t>
            </a:r>
          </a:p>
        </p:txBody>
      </p:sp>
      <p:sp>
        <p:nvSpPr>
          <p:cNvPr id="4" name="Content Placeholder 3">
            <a:extLst>
              <a:ext uri="{FF2B5EF4-FFF2-40B4-BE49-F238E27FC236}">
                <a16:creationId xmlns:a16="http://schemas.microsoft.com/office/drawing/2014/main" id="{C338DD4A-933B-0409-611C-556A59983771}"/>
              </a:ext>
            </a:extLst>
          </p:cNvPr>
          <p:cNvSpPr>
            <a:spLocks noGrp="1"/>
          </p:cNvSpPr>
          <p:nvPr>
            <p:ph idx="1"/>
          </p:nvPr>
        </p:nvSpPr>
        <p:spPr/>
        <p:txBody>
          <a:bodyPr/>
          <a:lstStyle/>
          <a:p>
            <a:pPr>
              <a:buSzPct val="80000"/>
              <a:buFont typeface="Wingdings 3" panose="05040102010807070707" pitchFamily="18" charset="2"/>
              <a:buChar char="u"/>
            </a:pPr>
            <a:r>
              <a:rPr lang="en-US" sz="2800" dirty="0"/>
              <a:t>Redesignates all signs for consistency</a:t>
            </a:r>
          </a:p>
        </p:txBody>
      </p:sp>
      <p:sp>
        <p:nvSpPr>
          <p:cNvPr id="7" name="TextBox 6">
            <a:extLst>
              <a:ext uri="{FF2B5EF4-FFF2-40B4-BE49-F238E27FC236}">
                <a16:creationId xmlns:a16="http://schemas.microsoft.com/office/drawing/2014/main" id="{439A9445-6EA8-9BE2-2823-889F2D867490}"/>
              </a:ext>
            </a:extLst>
          </p:cNvPr>
          <p:cNvSpPr txBox="1"/>
          <p:nvPr/>
        </p:nvSpPr>
        <p:spPr>
          <a:xfrm>
            <a:off x="4640333" y="1889931"/>
            <a:ext cx="4876800" cy="261610"/>
          </a:xfrm>
          <a:prstGeom prst="rect">
            <a:avLst/>
          </a:prstGeom>
          <a:noFill/>
        </p:spPr>
        <p:txBody>
          <a:bodyPr wrap="square" rtlCol="0">
            <a:spAutoFit/>
          </a:bodyPr>
          <a:lstStyle/>
          <a:p>
            <a:r>
              <a:rPr lang="en-US" sz="1100" b="1" dirty="0"/>
              <a:t>Figure 2N-1. Emergency Management Signs</a:t>
            </a:r>
          </a:p>
        </p:txBody>
      </p:sp>
      <p:pic>
        <p:nvPicPr>
          <p:cNvPr id="20" name="Picture 19" descr="A square sign with a blue circular disk on which a white arrow is shown above the words &quot;EVACUATION ROUTE.&quot; ">
            <a:extLst>
              <a:ext uri="{FF2B5EF4-FFF2-40B4-BE49-F238E27FC236}">
                <a16:creationId xmlns:a16="http://schemas.microsoft.com/office/drawing/2014/main" id="{FE13ED66-7DD2-7BE3-4214-A4FF1F2B5559}"/>
              </a:ext>
            </a:extLst>
          </p:cNvPr>
          <p:cNvPicPr>
            <a:picLocks noChangeAspect="1"/>
          </p:cNvPicPr>
          <p:nvPr/>
        </p:nvPicPr>
        <p:blipFill rotWithShape="1">
          <a:blip r:embed="rId3"/>
          <a:srcRect l="2782" t="25314" r="80966" b="56734"/>
          <a:stretch/>
        </p:blipFill>
        <p:spPr>
          <a:xfrm>
            <a:off x="3756577" y="2973800"/>
            <a:ext cx="866945" cy="757060"/>
          </a:xfrm>
          <a:prstGeom prst="rect">
            <a:avLst/>
          </a:prstGeom>
        </p:spPr>
      </p:pic>
      <p:sp>
        <p:nvSpPr>
          <p:cNvPr id="27" name="TextBox 26">
            <a:extLst>
              <a:ext uri="{FF2B5EF4-FFF2-40B4-BE49-F238E27FC236}">
                <a16:creationId xmlns:a16="http://schemas.microsoft.com/office/drawing/2014/main" id="{E7FB6727-3ED1-B8AA-BD82-614162EC4145}"/>
              </a:ext>
            </a:extLst>
          </p:cNvPr>
          <p:cNvSpPr txBox="1"/>
          <p:nvPr/>
        </p:nvSpPr>
        <p:spPr>
          <a:xfrm>
            <a:off x="3902404" y="3690358"/>
            <a:ext cx="575290" cy="215444"/>
          </a:xfrm>
          <a:prstGeom prst="rect">
            <a:avLst/>
          </a:prstGeom>
          <a:noFill/>
        </p:spPr>
        <p:txBody>
          <a:bodyPr wrap="square" rtlCol="0">
            <a:spAutoFit/>
          </a:bodyPr>
          <a:lstStyle/>
          <a:p>
            <a:r>
              <a:rPr lang="en-US" sz="800" dirty="0"/>
              <a:t>EM1-1</a:t>
            </a:r>
          </a:p>
        </p:txBody>
      </p:sp>
      <p:pic>
        <p:nvPicPr>
          <p:cNvPr id="5" name="Picture 4" descr="A square sign with a blue circular disk on which a white arrow is shown above the words &quot;HURRICANE EVACUATION ROUTE.&quot; An asterisk for this sign (EM1-1a) indicates that HURRICANE is an example of type of evacuation route. Legends for other types may also be used.">
            <a:extLst>
              <a:ext uri="{FF2B5EF4-FFF2-40B4-BE49-F238E27FC236}">
                <a16:creationId xmlns:a16="http://schemas.microsoft.com/office/drawing/2014/main" id="{077FD649-340F-B312-EF3C-B194607E1341}"/>
              </a:ext>
            </a:extLst>
          </p:cNvPr>
          <p:cNvPicPr>
            <a:picLocks noChangeAspect="1"/>
          </p:cNvPicPr>
          <p:nvPr/>
        </p:nvPicPr>
        <p:blipFill rotWithShape="1">
          <a:blip r:embed="rId3"/>
          <a:srcRect l="20145" t="24545" r="63268" b="57149"/>
          <a:stretch/>
        </p:blipFill>
        <p:spPr>
          <a:xfrm>
            <a:off x="4640333" y="2942482"/>
            <a:ext cx="884812" cy="772040"/>
          </a:xfrm>
          <a:prstGeom prst="rect">
            <a:avLst/>
          </a:prstGeom>
        </p:spPr>
      </p:pic>
      <p:sp>
        <p:nvSpPr>
          <p:cNvPr id="26" name="TextBox 25">
            <a:extLst>
              <a:ext uri="{FF2B5EF4-FFF2-40B4-BE49-F238E27FC236}">
                <a16:creationId xmlns:a16="http://schemas.microsoft.com/office/drawing/2014/main" id="{EC77EC29-5ABD-E9FA-0D59-963EDB115F13}"/>
              </a:ext>
            </a:extLst>
          </p:cNvPr>
          <p:cNvSpPr txBox="1"/>
          <p:nvPr/>
        </p:nvSpPr>
        <p:spPr>
          <a:xfrm>
            <a:off x="4795094" y="3676833"/>
            <a:ext cx="575290" cy="215444"/>
          </a:xfrm>
          <a:prstGeom prst="rect">
            <a:avLst/>
          </a:prstGeom>
          <a:noFill/>
        </p:spPr>
        <p:txBody>
          <a:bodyPr wrap="square" rtlCol="0">
            <a:spAutoFit/>
          </a:bodyPr>
          <a:lstStyle/>
          <a:p>
            <a:r>
              <a:rPr lang="en-US" sz="800" dirty="0"/>
              <a:t>EM1-1a</a:t>
            </a:r>
          </a:p>
        </p:txBody>
      </p:sp>
      <p:pic>
        <p:nvPicPr>
          <p:cNvPr id="3" name="Picture 2" descr="A square sign with a blue circular disk on which the word &quot;TSUNAMI&quot; is shown in blue superimposed on a white wave symbol above the words &quot;EVACUATION ROUTE.&quot; ">
            <a:extLst>
              <a:ext uri="{FF2B5EF4-FFF2-40B4-BE49-F238E27FC236}">
                <a16:creationId xmlns:a16="http://schemas.microsoft.com/office/drawing/2014/main" id="{37F65EB0-662A-9CE0-1881-074E6C7F5785}"/>
              </a:ext>
            </a:extLst>
          </p:cNvPr>
          <p:cNvPicPr>
            <a:picLocks noChangeAspect="1"/>
          </p:cNvPicPr>
          <p:nvPr/>
        </p:nvPicPr>
        <p:blipFill rotWithShape="1">
          <a:blip r:embed="rId3"/>
          <a:srcRect l="38568" t="26206" r="47074" b="56420"/>
          <a:stretch/>
        </p:blipFill>
        <p:spPr>
          <a:xfrm>
            <a:off x="5628169" y="3025727"/>
            <a:ext cx="765926" cy="732682"/>
          </a:xfrm>
          <a:prstGeom prst="rect">
            <a:avLst/>
          </a:prstGeom>
        </p:spPr>
      </p:pic>
      <p:sp>
        <p:nvSpPr>
          <p:cNvPr id="25" name="TextBox 24">
            <a:extLst>
              <a:ext uri="{FF2B5EF4-FFF2-40B4-BE49-F238E27FC236}">
                <a16:creationId xmlns:a16="http://schemas.microsoft.com/office/drawing/2014/main" id="{519197AA-41A7-6C44-7058-1DEED46BEE86}"/>
              </a:ext>
            </a:extLst>
          </p:cNvPr>
          <p:cNvSpPr txBox="1"/>
          <p:nvPr/>
        </p:nvSpPr>
        <p:spPr>
          <a:xfrm>
            <a:off x="5782930" y="3690358"/>
            <a:ext cx="516888" cy="215444"/>
          </a:xfrm>
          <a:prstGeom prst="rect">
            <a:avLst/>
          </a:prstGeom>
          <a:noFill/>
        </p:spPr>
        <p:txBody>
          <a:bodyPr wrap="square" rtlCol="0">
            <a:spAutoFit/>
          </a:bodyPr>
          <a:lstStyle/>
          <a:p>
            <a:r>
              <a:rPr lang="en-US" sz="800" dirty="0"/>
              <a:t>EM1-2</a:t>
            </a:r>
          </a:p>
        </p:txBody>
      </p:sp>
      <p:pic>
        <p:nvPicPr>
          <p:cNvPr id="6" name="Picture 5" descr="A white horizontal rectangular sign with the words &quot;AREA CLOSED&quot; on two lines.">
            <a:extLst>
              <a:ext uri="{FF2B5EF4-FFF2-40B4-BE49-F238E27FC236}">
                <a16:creationId xmlns:a16="http://schemas.microsoft.com/office/drawing/2014/main" id="{9FA1AC55-50B8-E7F3-3D33-651DE078FCA5}"/>
              </a:ext>
            </a:extLst>
          </p:cNvPr>
          <p:cNvPicPr>
            <a:picLocks noChangeAspect="1"/>
          </p:cNvPicPr>
          <p:nvPr/>
        </p:nvPicPr>
        <p:blipFill rotWithShape="1">
          <a:blip r:embed="rId3"/>
          <a:srcRect l="55783" t="26513" r="24950" b="56114"/>
          <a:stretch/>
        </p:blipFill>
        <p:spPr>
          <a:xfrm>
            <a:off x="6563832" y="3038332"/>
            <a:ext cx="1027815" cy="732682"/>
          </a:xfrm>
          <a:prstGeom prst="rect">
            <a:avLst/>
          </a:prstGeom>
        </p:spPr>
      </p:pic>
      <p:sp>
        <p:nvSpPr>
          <p:cNvPr id="13" name="TextBox 12">
            <a:extLst>
              <a:ext uri="{FF2B5EF4-FFF2-40B4-BE49-F238E27FC236}">
                <a16:creationId xmlns:a16="http://schemas.microsoft.com/office/drawing/2014/main" id="{7EB8A9D6-BB79-53F1-5BBF-BA852E6E8DC2}"/>
              </a:ext>
            </a:extLst>
          </p:cNvPr>
          <p:cNvSpPr txBox="1"/>
          <p:nvPr/>
        </p:nvSpPr>
        <p:spPr>
          <a:xfrm>
            <a:off x="6844332" y="3699647"/>
            <a:ext cx="516888" cy="215444"/>
          </a:xfrm>
          <a:prstGeom prst="rect">
            <a:avLst/>
          </a:prstGeom>
          <a:noFill/>
        </p:spPr>
        <p:txBody>
          <a:bodyPr wrap="square" rtlCol="0">
            <a:spAutoFit/>
          </a:bodyPr>
          <a:lstStyle/>
          <a:p>
            <a:r>
              <a:rPr lang="en-US" sz="800" dirty="0"/>
              <a:t>EM2-1</a:t>
            </a:r>
          </a:p>
        </p:txBody>
      </p:sp>
      <p:sp>
        <p:nvSpPr>
          <p:cNvPr id="11" name="TextBox 10">
            <a:extLst>
              <a:ext uri="{FF2B5EF4-FFF2-40B4-BE49-F238E27FC236}">
                <a16:creationId xmlns:a16="http://schemas.microsoft.com/office/drawing/2014/main" id="{3967393C-1AC8-CA52-8DF6-1C0D72A7F1C0}"/>
              </a:ext>
            </a:extLst>
          </p:cNvPr>
          <p:cNvSpPr txBox="1"/>
          <p:nvPr/>
        </p:nvSpPr>
        <p:spPr>
          <a:xfrm>
            <a:off x="7465059" y="2529233"/>
            <a:ext cx="934720" cy="215444"/>
          </a:xfrm>
          <a:prstGeom prst="rect">
            <a:avLst/>
          </a:prstGeom>
          <a:noFill/>
        </p:spPr>
        <p:txBody>
          <a:bodyPr wrap="square" rtlCol="0">
            <a:spAutoFit/>
          </a:bodyPr>
          <a:lstStyle/>
          <a:p>
            <a:r>
              <a:rPr lang="en-US" sz="800" dirty="0"/>
              <a:t>R1-1</a:t>
            </a:r>
          </a:p>
        </p:txBody>
      </p:sp>
      <p:pic>
        <p:nvPicPr>
          <p:cNvPr id="10" name="Picture 9" descr="A red octagonal STOP sign mounted above an EM2-2 Traffic Control Point sign. ">
            <a:extLst>
              <a:ext uri="{FF2B5EF4-FFF2-40B4-BE49-F238E27FC236}">
                <a16:creationId xmlns:a16="http://schemas.microsoft.com/office/drawing/2014/main" id="{EDD5BB07-6C44-F65F-7224-8148D810465C}"/>
              </a:ext>
            </a:extLst>
          </p:cNvPr>
          <p:cNvPicPr>
            <a:picLocks noChangeAspect="1"/>
          </p:cNvPicPr>
          <p:nvPr/>
        </p:nvPicPr>
        <p:blipFill rotWithShape="1">
          <a:blip r:embed="rId3"/>
          <a:srcRect l="78874" t="7171" r="4746" b="73182"/>
          <a:stretch/>
        </p:blipFill>
        <p:spPr>
          <a:xfrm>
            <a:off x="7777687" y="2222689"/>
            <a:ext cx="873761" cy="828532"/>
          </a:xfrm>
          <a:prstGeom prst="rect">
            <a:avLst/>
          </a:prstGeom>
        </p:spPr>
      </p:pic>
      <p:pic>
        <p:nvPicPr>
          <p:cNvPr id="9" name="Picture 8" descr="A white horizontal rectangular sign with a black border and the words &quot;Traffic Control Point&quot; in black.">
            <a:extLst>
              <a:ext uri="{FF2B5EF4-FFF2-40B4-BE49-F238E27FC236}">
                <a16:creationId xmlns:a16="http://schemas.microsoft.com/office/drawing/2014/main" id="{C82907B1-7D01-91FB-006C-9C2408226180}"/>
              </a:ext>
            </a:extLst>
          </p:cNvPr>
          <p:cNvPicPr>
            <a:picLocks noChangeAspect="1"/>
          </p:cNvPicPr>
          <p:nvPr/>
        </p:nvPicPr>
        <p:blipFill rotWithShape="1">
          <a:blip r:embed="rId3"/>
          <a:srcRect l="78399" t="26974" r="4916" b="57216"/>
          <a:stretch/>
        </p:blipFill>
        <p:spPr>
          <a:xfrm>
            <a:off x="7761385" y="3051221"/>
            <a:ext cx="890063" cy="666750"/>
          </a:xfrm>
          <a:prstGeom prst="rect">
            <a:avLst/>
          </a:prstGeom>
        </p:spPr>
      </p:pic>
      <p:sp>
        <p:nvSpPr>
          <p:cNvPr id="12" name="TextBox 11">
            <a:extLst>
              <a:ext uri="{FF2B5EF4-FFF2-40B4-BE49-F238E27FC236}">
                <a16:creationId xmlns:a16="http://schemas.microsoft.com/office/drawing/2014/main" id="{EAC47859-A7D7-6644-E0AC-A29C3FD26002}"/>
              </a:ext>
            </a:extLst>
          </p:cNvPr>
          <p:cNvSpPr txBox="1"/>
          <p:nvPr/>
        </p:nvSpPr>
        <p:spPr>
          <a:xfrm>
            <a:off x="7932419" y="3689229"/>
            <a:ext cx="600263" cy="215444"/>
          </a:xfrm>
          <a:prstGeom prst="rect">
            <a:avLst/>
          </a:prstGeom>
          <a:noFill/>
        </p:spPr>
        <p:txBody>
          <a:bodyPr wrap="square" rtlCol="0">
            <a:spAutoFit/>
          </a:bodyPr>
          <a:lstStyle/>
          <a:p>
            <a:r>
              <a:rPr lang="en-US" sz="800" dirty="0"/>
              <a:t>EM2-2</a:t>
            </a:r>
          </a:p>
        </p:txBody>
      </p:sp>
      <p:pic>
        <p:nvPicPr>
          <p:cNvPr id="22" name="Picture 21" descr="A white vertical rectangular sign with a black border and black lettering. It shows the words &quot;MAINTAIN TOP SAFE SPEED&quot; on four lines with the word &quot;TOP&quot; in larger letters.">
            <a:extLst>
              <a:ext uri="{FF2B5EF4-FFF2-40B4-BE49-F238E27FC236}">
                <a16:creationId xmlns:a16="http://schemas.microsoft.com/office/drawing/2014/main" id="{7A269750-A706-1DE5-12CF-FB886B218AA0}"/>
              </a:ext>
            </a:extLst>
          </p:cNvPr>
          <p:cNvPicPr>
            <a:picLocks noChangeAspect="1"/>
          </p:cNvPicPr>
          <p:nvPr/>
        </p:nvPicPr>
        <p:blipFill rotWithShape="1">
          <a:blip r:embed="rId3"/>
          <a:srcRect l="2841" t="48384" r="82478" b="30688"/>
          <a:stretch/>
        </p:blipFill>
        <p:spPr>
          <a:xfrm>
            <a:off x="3726341" y="3870833"/>
            <a:ext cx="783154" cy="882594"/>
          </a:xfrm>
          <a:prstGeom prst="rect">
            <a:avLst/>
          </a:prstGeom>
        </p:spPr>
      </p:pic>
      <p:sp>
        <p:nvSpPr>
          <p:cNvPr id="28" name="TextBox 27">
            <a:extLst>
              <a:ext uri="{FF2B5EF4-FFF2-40B4-BE49-F238E27FC236}">
                <a16:creationId xmlns:a16="http://schemas.microsoft.com/office/drawing/2014/main" id="{C8677943-75FF-1F47-EDDC-BA6633722CC7}"/>
              </a:ext>
            </a:extLst>
          </p:cNvPr>
          <p:cNvSpPr txBox="1"/>
          <p:nvPr/>
        </p:nvSpPr>
        <p:spPr>
          <a:xfrm>
            <a:off x="3879231" y="4691896"/>
            <a:ext cx="575290" cy="215444"/>
          </a:xfrm>
          <a:prstGeom prst="rect">
            <a:avLst/>
          </a:prstGeom>
          <a:noFill/>
        </p:spPr>
        <p:txBody>
          <a:bodyPr wrap="square" rtlCol="0">
            <a:spAutoFit/>
          </a:bodyPr>
          <a:lstStyle/>
          <a:p>
            <a:r>
              <a:rPr lang="en-US" sz="800" dirty="0"/>
              <a:t>EM2-3</a:t>
            </a:r>
          </a:p>
        </p:txBody>
      </p:sp>
      <p:pic>
        <p:nvPicPr>
          <p:cNvPr id="23" name="Picture 22" descr="A white vertical rectangular sign with a black border and the words &quot;ROAD USE PERMIT REQUIRED FOR THRU TRAFFIC&quot; on five lines.">
            <a:extLst>
              <a:ext uri="{FF2B5EF4-FFF2-40B4-BE49-F238E27FC236}">
                <a16:creationId xmlns:a16="http://schemas.microsoft.com/office/drawing/2014/main" id="{9F8DFE47-3715-AB07-FFB5-FD61689B7538}"/>
              </a:ext>
            </a:extLst>
          </p:cNvPr>
          <p:cNvPicPr>
            <a:picLocks noChangeAspect="1"/>
          </p:cNvPicPr>
          <p:nvPr/>
        </p:nvPicPr>
        <p:blipFill rotWithShape="1">
          <a:blip r:embed="rId3"/>
          <a:srcRect l="20853" t="48003" r="66122" b="30517"/>
          <a:stretch/>
        </p:blipFill>
        <p:spPr>
          <a:xfrm>
            <a:off x="4706747" y="3859066"/>
            <a:ext cx="694850" cy="905837"/>
          </a:xfrm>
          <a:prstGeom prst="rect">
            <a:avLst/>
          </a:prstGeom>
        </p:spPr>
      </p:pic>
      <p:sp>
        <p:nvSpPr>
          <p:cNvPr id="29" name="TextBox 28">
            <a:extLst>
              <a:ext uri="{FF2B5EF4-FFF2-40B4-BE49-F238E27FC236}">
                <a16:creationId xmlns:a16="http://schemas.microsoft.com/office/drawing/2014/main" id="{0C697E98-3E29-0874-F4DC-CDF3F069BD62}"/>
              </a:ext>
            </a:extLst>
          </p:cNvPr>
          <p:cNvSpPr txBox="1"/>
          <p:nvPr/>
        </p:nvSpPr>
        <p:spPr>
          <a:xfrm>
            <a:off x="4820767" y="4686132"/>
            <a:ext cx="575290" cy="215444"/>
          </a:xfrm>
          <a:prstGeom prst="rect">
            <a:avLst/>
          </a:prstGeom>
          <a:noFill/>
        </p:spPr>
        <p:txBody>
          <a:bodyPr wrap="square" rtlCol="0">
            <a:spAutoFit/>
          </a:bodyPr>
          <a:lstStyle/>
          <a:p>
            <a:r>
              <a:rPr lang="en-US" sz="800" dirty="0"/>
              <a:t>EM2-4</a:t>
            </a:r>
          </a:p>
        </p:txBody>
      </p:sp>
      <p:pic>
        <p:nvPicPr>
          <p:cNvPr id="21" name="Picture 20" descr="A white horizontal rectangular sign with a black border and the words &quot;MEDICAL CENTER&quot; on two lines above a right-pointing horizontal arrow.">
            <a:extLst>
              <a:ext uri="{FF2B5EF4-FFF2-40B4-BE49-F238E27FC236}">
                <a16:creationId xmlns:a16="http://schemas.microsoft.com/office/drawing/2014/main" id="{0AB843C3-6387-BDC1-85BA-20B14DC0BA06}"/>
              </a:ext>
            </a:extLst>
          </p:cNvPr>
          <p:cNvPicPr>
            <a:picLocks noChangeAspect="1"/>
          </p:cNvPicPr>
          <p:nvPr/>
        </p:nvPicPr>
        <p:blipFill rotWithShape="1">
          <a:blip r:embed="rId3"/>
          <a:srcRect l="37621" t="52010" r="45527" b="31153"/>
          <a:stretch/>
        </p:blipFill>
        <p:spPr>
          <a:xfrm>
            <a:off x="5610155" y="3987062"/>
            <a:ext cx="884813" cy="698848"/>
          </a:xfrm>
          <a:prstGeom prst="rect">
            <a:avLst/>
          </a:prstGeom>
        </p:spPr>
      </p:pic>
      <p:sp>
        <p:nvSpPr>
          <p:cNvPr id="37" name="TextBox 36">
            <a:extLst>
              <a:ext uri="{FF2B5EF4-FFF2-40B4-BE49-F238E27FC236}">
                <a16:creationId xmlns:a16="http://schemas.microsoft.com/office/drawing/2014/main" id="{6E6C87CB-C051-2D9A-8794-5B131CFA4204}"/>
              </a:ext>
            </a:extLst>
          </p:cNvPr>
          <p:cNvSpPr txBox="1"/>
          <p:nvPr/>
        </p:nvSpPr>
        <p:spPr>
          <a:xfrm>
            <a:off x="5799988" y="4666351"/>
            <a:ext cx="575290" cy="215444"/>
          </a:xfrm>
          <a:prstGeom prst="rect">
            <a:avLst/>
          </a:prstGeom>
          <a:noFill/>
        </p:spPr>
        <p:txBody>
          <a:bodyPr wrap="square" rtlCol="0">
            <a:spAutoFit/>
          </a:bodyPr>
          <a:lstStyle/>
          <a:p>
            <a:r>
              <a:rPr lang="en-US" sz="800" dirty="0"/>
              <a:t>EM3-1</a:t>
            </a:r>
          </a:p>
        </p:txBody>
      </p:sp>
      <p:pic>
        <p:nvPicPr>
          <p:cNvPr id="17" name="Picture 16" descr="A white horizontal rectangular sign with a black border and the words &quot;WELFARE CENTER&quot; on two lines above a right-pointing horizontal arrow.">
            <a:extLst>
              <a:ext uri="{FF2B5EF4-FFF2-40B4-BE49-F238E27FC236}">
                <a16:creationId xmlns:a16="http://schemas.microsoft.com/office/drawing/2014/main" id="{3D559898-274D-FCF4-521F-19C7F70A3B01}"/>
              </a:ext>
            </a:extLst>
          </p:cNvPr>
          <p:cNvPicPr>
            <a:picLocks noChangeAspect="1"/>
          </p:cNvPicPr>
          <p:nvPr/>
        </p:nvPicPr>
        <p:blipFill rotWithShape="1">
          <a:blip r:embed="rId3"/>
          <a:srcRect l="58182" t="51746" r="24296" b="30881"/>
          <a:stretch/>
        </p:blipFill>
        <p:spPr>
          <a:xfrm>
            <a:off x="6649941" y="3980386"/>
            <a:ext cx="934720" cy="732682"/>
          </a:xfrm>
          <a:prstGeom prst="rect">
            <a:avLst/>
          </a:prstGeom>
        </p:spPr>
      </p:pic>
      <p:sp>
        <p:nvSpPr>
          <p:cNvPr id="35" name="TextBox 34">
            <a:extLst>
              <a:ext uri="{FF2B5EF4-FFF2-40B4-BE49-F238E27FC236}">
                <a16:creationId xmlns:a16="http://schemas.microsoft.com/office/drawing/2014/main" id="{84ACB33A-273C-91DF-6186-B5DE651E8AAB}"/>
              </a:ext>
            </a:extLst>
          </p:cNvPr>
          <p:cNvSpPr txBox="1"/>
          <p:nvPr/>
        </p:nvSpPr>
        <p:spPr>
          <a:xfrm>
            <a:off x="6844332" y="4662426"/>
            <a:ext cx="575290" cy="215444"/>
          </a:xfrm>
          <a:prstGeom prst="rect">
            <a:avLst/>
          </a:prstGeom>
          <a:noFill/>
        </p:spPr>
        <p:txBody>
          <a:bodyPr wrap="square" rtlCol="0">
            <a:spAutoFit/>
          </a:bodyPr>
          <a:lstStyle/>
          <a:p>
            <a:r>
              <a:rPr lang="en-US" sz="800" dirty="0"/>
              <a:t>EM3-1a</a:t>
            </a:r>
          </a:p>
        </p:txBody>
      </p:sp>
      <p:pic>
        <p:nvPicPr>
          <p:cNvPr id="16" name="Picture 15" descr="A white horizontal rectangular sign with a black border and the words &quot;REGISTRATION CENTER&quot; on two lines above a right-pointing horizontal arrow.">
            <a:extLst>
              <a:ext uri="{FF2B5EF4-FFF2-40B4-BE49-F238E27FC236}">
                <a16:creationId xmlns:a16="http://schemas.microsoft.com/office/drawing/2014/main" id="{1B03AA44-DC7D-6FAD-A868-FA5E8F6B9269}"/>
              </a:ext>
            </a:extLst>
          </p:cNvPr>
          <p:cNvPicPr>
            <a:picLocks noChangeAspect="1"/>
          </p:cNvPicPr>
          <p:nvPr/>
        </p:nvPicPr>
        <p:blipFill rotWithShape="1">
          <a:blip r:embed="rId3"/>
          <a:srcRect l="78561" t="50835" r="4754" b="30490"/>
          <a:stretch/>
        </p:blipFill>
        <p:spPr>
          <a:xfrm>
            <a:off x="7761384" y="3959908"/>
            <a:ext cx="890063" cy="787543"/>
          </a:xfrm>
          <a:prstGeom prst="rect">
            <a:avLst/>
          </a:prstGeom>
        </p:spPr>
      </p:pic>
      <p:sp>
        <p:nvSpPr>
          <p:cNvPr id="36" name="TextBox 35">
            <a:extLst>
              <a:ext uri="{FF2B5EF4-FFF2-40B4-BE49-F238E27FC236}">
                <a16:creationId xmlns:a16="http://schemas.microsoft.com/office/drawing/2014/main" id="{C1AB5BE2-3CD7-5ED5-92B7-1E664F7ED42A}"/>
              </a:ext>
            </a:extLst>
          </p:cNvPr>
          <p:cNvSpPr txBox="1"/>
          <p:nvPr/>
        </p:nvSpPr>
        <p:spPr>
          <a:xfrm>
            <a:off x="7944905" y="4666351"/>
            <a:ext cx="575290" cy="215444"/>
          </a:xfrm>
          <a:prstGeom prst="rect">
            <a:avLst/>
          </a:prstGeom>
          <a:noFill/>
        </p:spPr>
        <p:txBody>
          <a:bodyPr wrap="square" rtlCol="0">
            <a:spAutoFit/>
          </a:bodyPr>
          <a:lstStyle/>
          <a:p>
            <a:r>
              <a:rPr lang="en-US" sz="800" dirty="0"/>
              <a:t>EM3-1b</a:t>
            </a:r>
          </a:p>
        </p:txBody>
      </p:sp>
      <p:pic>
        <p:nvPicPr>
          <p:cNvPr id="24" name="Picture 23" descr="A white horizontal rectangular sign with a black border and the words &quot;DECONTAMINATION CENTER&quot; on two lines above a right-pointing horizontal arrow.">
            <a:extLst>
              <a:ext uri="{FF2B5EF4-FFF2-40B4-BE49-F238E27FC236}">
                <a16:creationId xmlns:a16="http://schemas.microsoft.com/office/drawing/2014/main" id="{BC98CBCA-9E8C-5AA2-2889-1EB53CE2E760}"/>
              </a:ext>
            </a:extLst>
          </p:cNvPr>
          <p:cNvPicPr>
            <a:picLocks noChangeAspect="1"/>
          </p:cNvPicPr>
          <p:nvPr/>
        </p:nvPicPr>
        <p:blipFill rotWithShape="1">
          <a:blip r:embed="rId3"/>
          <a:srcRect t="74063" r="81764" b="7893"/>
          <a:stretch/>
        </p:blipFill>
        <p:spPr>
          <a:xfrm>
            <a:off x="3481685" y="4886276"/>
            <a:ext cx="972836" cy="760925"/>
          </a:xfrm>
          <a:prstGeom prst="rect">
            <a:avLst/>
          </a:prstGeom>
        </p:spPr>
      </p:pic>
      <p:sp>
        <p:nvSpPr>
          <p:cNvPr id="30" name="TextBox 29">
            <a:extLst>
              <a:ext uri="{FF2B5EF4-FFF2-40B4-BE49-F238E27FC236}">
                <a16:creationId xmlns:a16="http://schemas.microsoft.com/office/drawing/2014/main" id="{9E9C7A4B-170E-1F99-67CE-D312540FD297}"/>
              </a:ext>
            </a:extLst>
          </p:cNvPr>
          <p:cNvSpPr txBox="1"/>
          <p:nvPr/>
        </p:nvSpPr>
        <p:spPr>
          <a:xfrm>
            <a:off x="3672161" y="5547666"/>
            <a:ext cx="575290" cy="215444"/>
          </a:xfrm>
          <a:prstGeom prst="rect">
            <a:avLst/>
          </a:prstGeom>
          <a:noFill/>
        </p:spPr>
        <p:txBody>
          <a:bodyPr wrap="square" rtlCol="0">
            <a:spAutoFit/>
          </a:bodyPr>
          <a:lstStyle/>
          <a:p>
            <a:r>
              <a:rPr lang="en-US" sz="800" dirty="0"/>
              <a:t>EM3-1c</a:t>
            </a:r>
          </a:p>
        </p:txBody>
      </p:sp>
      <p:pic>
        <p:nvPicPr>
          <p:cNvPr id="14" name="Picture 13" descr="A white horizontal rectangular sign with a black border and the words &quot;EMERGENCY SHELTER&quot; on two lines above the words &quot;2 MI&quot; to the left of a right-pointing horizontal arrow on the third line. ">
            <a:extLst>
              <a:ext uri="{FF2B5EF4-FFF2-40B4-BE49-F238E27FC236}">
                <a16:creationId xmlns:a16="http://schemas.microsoft.com/office/drawing/2014/main" id="{74E23C53-E318-AB58-BC70-90EDACB2CDA6}"/>
              </a:ext>
            </a:extLst>
          </p:cNvPr>
          <p:cNvPicPr>
            <a:picLocks noChangeAspect="1"/>
          </p:cNvPicPr>
          <p:nvPr/>
        </p:nvPicPr>
        <p:blipFill rotWithShape="1">
          <a:blip r:embed="rId3"/>
          <a:srcRect l="19780" t="73792" r="63079" b="8834"/>
          <a:stretch/>
        </p:blipFill>
        <p:spPr>
          <a:xfrm>
            <a:off x="4509495" y="4906125"/>
            <a:ext cx="914400" cy="732682"/>
          </a:xfrm>
          <a:prstGeom prst="rect">
            <a:avLst/>
          </a:prstGeom>
        </p:spPr>
      </p:pic>
      <p:sp>
        <p:nvSpPr>
          <p:cNvPr id="31" name="TextBox 30">
            <a:extLst>
              <a:ext uri="{FF2B5EF4-FFF2-40B4-BE49-F238E27FC236}">
                <a16:creationId xmlns:a16="http://schemas.microsoft.com/office/drawing/2014/main" id="{E06F9FEE-C640-CEF7-402E-6B01FF3F43A5}"/>
              </a:ext>
            </a:extLst>
          </p:cNvPr>
          <p:cNvSpPr txBox="1"/>
          <p:nvPr/>
        </p:nvSpPr>
        <p:spPr>
          <a:xfrm>
            <a:off x="4740631" y="5566806"/>
            <a:ext cx="575290" cy="215444"/>
          </a:xfrm>
          <a:prstGeom prst="rect">
            <a:avLst/>
          </a:prstGeom>
          <a:noFill/>
        </p:spPr>
        <p:txBody>
          <a:bodyPr wrap="square" rtlCol="0">
            <a:spAutoFit/>
          </a:bodyPr>
          <a:lstStyle/>
          <a:p>
            <a:r>
              <a:rPr lang="en-US" sz="800" dirty="0"/>
              <a:t>EM4-1</a:t>
            </a:r>
          </a:p>
        </p:txBody>
      </p:sp>
      <p:pic>
        <p:nvPicPr>
          <p:cNvPr id="15" name="Picture 14" descr="A white horizontal rectangular sign with a black border and the words &quot;HURRICANE SHELTER&quot; on two lines above a left-pointing horizontal arrow and the words &quot;4 MI.&quot;">
            <a:extLst>
              <a:ext uri="{FF2B5EF4-FFF2-40B4-BE49-F238E27FC236}">
                <a16:creationId xmlns:a16="http://schemas.microsoft.com/office/drawing/2014/main" id="{0D69298B-E0BF-2757-5442-93070B395FBF}"/>
              </a:ext>
            </a:extLst>
          </p:cNvPr>
          <p:cNvPicPr>
            <a:picLocks noChangeAspect="1"/>
          </p:cNvPicPr>
          <p:nvPr/>
        </p:nvPicPr>
        <p:blipFill rotWithShape="1">
          <a:blip r:embed="rId3"/>
          <a:srcRect l="40424" t="73912" r="42434" b="8714"/>
          <a:stretch/>
        </p:blipFill>
        <p:spPr>
          <a:xfrm>
            <a:off x="5594034" y="4922706"/>
            <a:ext cx="914400" cy="732682"/>
          </a:xfrm>
          <a:prstGeom prst="rect">
            <a:avLst/>
          </a:prstGeom>
        </p:spPr>
      </p:pic>
      <p:sp>
        <p:nvSpPr>
          <p:cNvPr id="32" name="TextBox 31">
            <a:extLst>
              <a:ext uri="{FF2B5EF4-FFF2-40B4-BE49-F238E27FC236}">
                <a16:creationId xmlns:a16="http://schemas.microsoft.com/office/drawing/2014/main" id="{AA848FD2-5AF5-7A51-0791-B5EF5554F643}"/>
              </a:ext>
            </a:extLst>
          </p:cNvPr>
          <p:cNvSpPr txBox="1"/>
          <p:nvPr/>
        </p:nvSpPr>
        <p:spPr>
          <a:xfrm>
            <a:off x="5818805" y="5582436"/>
            <a:ext cx="575290" cy="215444"/>
          </a:xfrm>
          <a:prstGeom prst="rect">
            <a:avLst/>
          </a:prstGeom>
          <a:noFill/>
        </p:spPr>
        <p:txBody>
          <a:bodyPr wrap="square" rtlCol="0">
            <a:spAutoFit/>
          </a:bodyPr>
          <a:lstStyle/>
          <a:p>
            <a:r>
              <a:rPr lang="en-US" sz="800" dirty="0"/>
              <a:t>EM4-1a</a:t>
            </a:r>
          </a:p>
        </p:txBody>
      </p:sp>
      <p:pic>
        <p:nvPicPr>
          <p:cNvPr id="19" name="Picture 18" descr="A white horizontal rectangular sign with a black border, a circular yellow and black radiation symbol, and the words &quot;FALLOUT SHELTER&quot; above an upward-pointing vertical arrow and the words &quot;5 MI.&quot;">
            <a:extLst>
              <a:ext uri="{FF2B5EF4-FFF2-40B4-BE49-F238E27FC236}">
                <a16:creationId xmlns:a16="http://schemas.microsoft.com/office/drawing/2014/main" id="{9319B4BF-970F-E6A1-CF38-05AE1947388A}"/>
              </a:ext>
            </a:extLst>
          </p:cNvPr>
          <p:cNvPicPr>
            <a:picLocks noChangeAspect="1"/>
          </p:cNvPicPr>
          <p:nvPr/>
        </p:nvPicPr>
        <p:blipFill rotWithShape="1">
          <a:blip r:embed="rId3"/>
          <a:srcRect l="61448" t="73481" r="20697" b="8685"/>
          <a:stretch/>
        </p:blipFill>
        <p:spPr>
          <a:xfrm>
            <a:off x="6690113" y="4922440"/>
            <a:ext cx="952531" cy="752088"/>
          </a:xfrm>
          <a:prstGeom prst="rect">
            <a:avLst/>
          </a:prstGeom>
        </p:spPr>
      </p:pic>
      <p:sp>
        <p:nvSpPr>
          <p:cNvPr id="33" name="TextBox 32">
            <a:extLst>
              <a:ext uri="{FF2B5EF4-FFF2-40B4-BE49-F238E27FC236}">
                <a16:creationId xmlns:a16="http://schemas.microsoft.com/office/drawing/2014/main" id="{43153B59-1DF5-7C43-348A-E2A382881925}"/>
              </a:ext>
            </a:extLst>
          </p:cNvPr>
          <p:cNvSpPr txBox="1"/>
          <p:nvPr/>
        </p:nvSpPr>
        <p:spPr>
          <a:xfrm>
            <a:off x="6878733" y="5597305"/>
            <a:ext cx="575290" cy="215444"/>
          </a:xfrm>
          <a:prstGeom prst="rect">
            <a:avLst/>
          </a:prstGeom>
          <a:noFill/>
        </p:spPr>
        <p:txBody>
          <a:bodyPr wrap="square" rtlCol="0">
            <a:spAutoFit/>
          </a:bodyPr>
          <a:lstStyle/>
          <a:p>
            <a:r>
              <a:rPr lang="en-US" sz="800" dirty="0"/>
              <a:t>EM4-1b</a:t>
            </a:r>
          </a:p>
        </p:txBody>
      </p:sp>
      <p:pic>
        <p:nvPicPr>
          <p:cNvPr id="18" name="Picture 17" descr="A white horizontal rectangular sign with a black border, a radiation symbol, the words &quot;CHEMICAL SHELTER,&quot; and a left-pointing horizontal arrow to the left of the words &quot;6 MI&quot; on the bottom line.">
            <a:extLst>
              <a:ext uri="{FF2B5EF4-FFF2-40B4-BE49-F238E27FC236}">
                <a16:creationId xmlns:a16="http://schemas.microsoft.com/office/drawing/2014/main" id="{A2DCE66A-1953-AEC1-3D5F-9C25EDD6B8A7}"/>
              </a:ext>
            </a:extLst>
          </p:cNvPr>
          <p:cNvPicPr>
            <a:picLocks noChangeAspect="1"/>
          </p:cNvPicPr>
          <p:nvPr/>
        </p:nvPicPr>
        <p:blipFill rotWithShape="1">
          <a:blip r:embed="rId3"/>
          <a:srcRect l="81053" t="73586" r="861" b="9136"/>
          <a:stretch/>
        </p:blipFill>
        <p:spPr>
          <a:xfrm>
            <a:off x="7871459" y="4934153"/>
            <a:ext cx="964745" cy="728662"/>
          </a:xfrm>
          <a:prstGeom prst="rect">
            <a:avLst/>
          </a:prstGeom>
        </p:spPr>
      </p:pic>
      <p:sp>
        <p:nvSpPr>
          <p:cNvPr id="34" name="TextBox 33">
            <a:extLst>
              <a:ext uri="{FF2B5EF4-FFF2-40B4-BE49-F238E27FC236}">
                <a16:creationId xmlns:a16="http://schemas.microsoft.com/office/drawing/2014/main" id="{B5594F04-DD21-5B24-CBEF-5E920BE2A3B1}"/>
              </a:ext>
            </a:extLst>
          </p:cNvPr>
          <p:cNvSpPr txBox="1"/>
          <p:nvPr/>
        </p:nvSpPr>
        <p:spPr>
          <a:xfrm>
            <a:off x="8112134" y="5611511"/>
            <a:ext cx="575290" cy="215444"/>
          </a:xfrm>
          <a:prstGeom prst="rect">
            <a:avLst/>
          </a:prstGeom>
          <a:noFill/>
        </p:spPr>
        <p:txBody>
          <a:bodyPr wrap="square" rtlCol="0">
            <a:spAutoFit/>
          </a:bodyPr>
          <a:lstStyle/>
          <a:p>
            <a:r>
              <a:rPr lang="en-US" sz="800" dirty="0"/>
              <a:t>EM4-1c</a:t>
            </a:r>
          </a:p>
        </p:txBody>
      </p:sp>
      <p:sp>
        <p:nvSpPr>
          <p:cNvPr id="8" name="TextBox 7">
            <a:extLst>
              <a:ext uri="{FF2B5EF4-FFF2-40B4-BE49-F238E27FC236}">
                <a16:creationId xmlns:a16="http://schemas.microsoft.com/office/drawing/2014/main" id="{F189BBB2-CEE6-13EF-2C99-548B3153E1C4}"/>
              </a:ext>
              <a:ext uri="{C183D7F6-B498-43B3-948B-1728B52AA6E4}">
                <adec:decorative xmlns:adec="http://schemas.microsoft.com/office/drawing/2017/decorative" val="1"/>
              </a:ext>
            </a:extLst>
          </p:cNvPr>
          <p:cNvSpPr txBox="1"/>
          <p:nvPr/>
        </p:nvSpPr>
        <p:spPr>
          <a:xfrm>
            <a:off x="3916433" y="5962682"/>
            <a:ext cx="5547360" cy="215444"/>
          </a:xfrm>
          <a:prstGeom prst="rect">
            <a:avLst/>
          </a:prstGeom>
          <a:noFill/>
        </p:spPr>
        <p:txBody>
          <a:bodyPr wrap="square" rtlCol="0">
            <a:spAutoFit/>
          </a:bodyPr>
          <a:lstStyle/>
          <a:p>
            <a:r>
              <a:rPr lang="en-US" sz="750" dirty="0"/>
              <a:t>* HURRICANE is an example of one type of evacuation route.  Legends for other types may also be used.</a:t>
            </a:r>
          </a:p>
        </p:txBody>
      </p:sp>
    </p:spTree>
    <p:extLst>
      <p:ext uri="{BB962C8B-B14F-4D97-AF65-F5344CB8AC3E}">
        <p14:creationId xmlns:p14="http://schemas.microsoft.com/office/powerpoint/2010/main" val="2795602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E12E5-A89E-B57D-ABD9-F1D39C9681FC}"/>
              </a:ext>
            </a:extLst>
          </p:cNvPr>
          <p:cNvSpPr>
            <a:spLocks noGrp="1"/>
          </p:cNvSpPr>
          <p:nvPr>
            <p:ph type="title"/>
          </p:nvPr>
        </p:nvSpPr>
        <p:spPr/>
        <p:txBody>
          <a:bodyPr>
            <a:normAutofit/>
          </a:bodyPr>
          <a:lstStyle/>
          <a:p>
            <a:r>
              <a:rPr lang="en-US" dirty="0"/>
              <a:t>Section 2N.03 Evacuation Route Signs </a:t>
            </a:r>
            <a:br>
              <a:rPr lang="en-US" dirty="0"/>
            </a:br>
            <a:r>
              <a:rPr lang="en-US" dirty="0"/>
              <a:t>(EM1-1 Series)</a:t>
            </a:r>
          </a:p>
        </p:txBody>
      </p:sp>
      <p:sp>
        <p:nvSpPr>
          <p:cNvPr id="4" name="Content Placeholder 3">
            <a:extLst>
              <a:ext uri="{FF2B5EF4-FFF2-40B4-BE49-F238E27FC236}">
                <a16:creationId xmlns:a16="http://schemas.microsoft.com/office/drawing/2014/main" id="{C338DD4A-933B-0409-611C-556A59983771}"/>
              </a:ext>
            </a:extLst>
          </p:cNvPr>
          <p:cNvSpPr>
            <a:spLocks noGrp="1"/>
          </p:cNvSpPr>
          <p:nvPr>
            <p:ph idx="1"/>
          </p:nvPr>
        </p:nvSpPr>
        <p:spPr/>
        <p:txBody>
          <a:bodyPr/>
          <a:lstStyle/>
          <a:p>
            <a:pPr>
              <a:buSzPct val="80000"/>
              <a:buFont typeface="Wingdings 3" panose="05040102010807070707" pitchFamily="18" charset="2"/>
              <a:buChar char="u"/>
            </a:pPr>
            <a:r>
              <a:rPr lang="en-US" dirty="0"/>
              <a:t>Adds</a:t>
            </a:r>
            <a:r>
              <a:rPr lang="en-US" sz="2800" dirty="0"/>
              <a:t> Standard requiring directional arrow on EM1-1 Series signs</a:t>
            </a:r>
          </a:p>
        </p:txBody>
      </p:sp>
      <p:pic>
        <p:nvPicPr>
          <p:cNvPr id="5" name="Picture 4" descr="A square sign with a blue circular disk on which a white arrow is shown above the words &quot;EVACUATION ROUTE.&quot; ">
            <a:extLst>
              <a:ext uri="{FF2B5EF4-FFF2-40B4-BE49-F238E27FC236}">
                <a16:creationId xmlns:a16="http://schemas.microsoft.com/office/drawing/2014/main" id="{8DF3E0F4-DAE6-9D4C-A473-CE2C7CB12065}"/>
              </a:ext>
            </a:extLst>
          </p:cNvPr>
          <p:cNvPicPr>
            <a:picLocks noChangeAspect="1"/>
          </p:cNvPicPr>
          <p:nvPr/>
        </p:nvPicPr>
        <p:blipFill>
          <a:blip r:embed="rId3"/>
          <a:stretch>
            <a:fillRect/>
          </a:stretch>
        </p:blipFill>
        <p:spPr>
          <a:xfrm>
            <a:off x="3764280" y="2547836"/>
            <a:ext cx="2064362" cy="2042746"/>
          </a:xfrm>
          <a:prstGeom prst="rect">
            <a:avLst/>
          </a:prstGeom>
        </p:spPr>
      </p:pic>
      <p:sp>
        <p:nvSpPr>
          <p:cNvPr id="6" name="TextBox 5">
            <a:extLst>
              <a:ext uri="{FF2B5EF4-FFF2-40B4-BE49-F238E27FC236}">
                <a16:creationId xmlns:a16="http://schemas.microsoft.com/office/drawing/2014/main" id="{DD85B8F7-C262-1787-8576-FDE07317B699}"/>
              </a:ext>
            </a:extLst>
          </p:cNvPr>
          <p:cNvSpPr txBox="1"/>
          <p:nvPr/>
        </p:nvSpPr>
        <p:spPr>
          <a:xfrm>
            <a:off x="4301604" y="4494900"/>
            <a:ext cx="998220" cy="400110"/>
          </a:xfrm>
          <a:prstGeom prst="rect">
            <a:avLst/>
          </a:prstGeom>
          <a:noFill/>
        </p:spPr>
        <p:txBody>
          <a:bodyPr wrap="square" rtlCol="0">
            <a:spAutoFit/>
          </a:bodyPr>
          <a:lstStyle/>
          <a:p>
            <a:r>
              <a:rPr lang="en-US" sz="2000" dirty="0"/>
              <a:t>EM1-1</a:t>
            </a:r>
          </a:p>
        </p:txBody>
      </p:sp>
      <p:pic>
        <p:nvPicPr>
          <p:cNvPr id="10" name="Picture 9" descr="A square sign with a blue circular disk on which a white arrow is shown above the words &quot;HURRICANE EVACUATION ROUTE.&quot;">
            <a:extLst>
              <a:ext uri="{FF2B5EF4-FFF2-40B4-BE49-F238E27FC236}">
                <a16:creationId xmlns:a16="http://schemas.microsoft.com/office/drawing/2014/main" id="{ACC77B49-986F-5CDA-1F68-F284423ED39D}"/>
              </a:ext>
            </a:extLst>
          </p:cNvPr>
          <p:cNvPicPr>
            <a:picLocks noChangeAspect="1"/>
          </p:cNvPicPr>
          <p:nvPr/>
        </p:nvPicPr>
        <p:blipFill>
          <a:blip r:embed="rId4"/>
          <a:srcRect r="10119"/>
          <a:stretch/>
        </p:blipFill>
        <p:spPr>
          <a:xfrm>
            <a:off x="6144531" y="2562613"/>
            <a:ext cx="2023158" cy="2027969"/>
          </a:xfrm>
          <a:prstGeom prst="rect">
            <a:avLst/>
          </a:prstGeom>
        </p:spPr>
      </p:pic>
      <p:sp>
        <p:nvSpPr>
          <p:cNvPr id="8" name="TextBox 7">
            <a:extLst>
              <a:ext uri="{FF2B5EF4-FFF2-40B4-BE49-F238E27FC236}">
                <a16:creationId xmlns:a16="http://schemas.microsoft.com/office/drawing/2014/main" id="{2757D70F-5C10-A025-CE47-222E5DAA4FC1}"/>
              </a:ext>
            </a:extLst>
          </p:cNvPr>
          <p:cNvSpPr txBox="1"/>
          <p:nvPr/>
        </p:nvSpPr>
        <p:spPr>
          <a:xfrm>
            <a:off x="6694513" y="4474365"/>
            <a:ext cx="1123836" cy="400110"/>
          </a:xfrm>
          <a:prstGeom prst="rect">
            <a:avLst/>
          </a:prstGeom>
          <a:noFill/>
        </p:spPr>
        <p:txBody>
          <a:bodyPr wrap="square" rtlCol="0">
            <a:spAutoFit/>
          </a:bodyPr>
          <a:lstStyle/>
          <a:p>
            <a:r>
              <a:rPr lang="en-US" sz="2000" dirty="0"/>
              <a:t>EM1-1a</a:t>
            </a:r>
          </a:p>
        </p:txBody>
      </p:sp>
    </p:spTree>
    <p:extLst>
      <p:ext uri="{BB962C8B-B14F-4D97-AF65-F5344CB8AC3E}">
        <p14:creationId xmlns:p14="http://schemas.microsoft.com/office/powerpoint/2010/main" val="4282540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E12E5-A89E-B57D-ABD9-F1D39C9681FC}"/>
              </a:ext>
            </a:extLst>
          </p:cNvPr>
          <p:cNvSpPr>
            <a:spLocks noGrp="1"/>
          </p:cNvSpPr>
          <p:nvPr>
            <p:ph type="title"/>
          </p:nvPr>
        </p:nvSpPr>
        <p:spPr/>
        <p:txBody>
          <a:bodyPr/>
          <a:lstStyle/>
          <a:p>
            <a:r>
              <a:rPr lang="en-US" dirty="0"/>
              <a:t>Sections 2N.03 - 2N.05 Changes to Allow More Flexibility</a:t>
            </a:r>
          </a:p>
        </p:txBody>
      </p:sp>
      <p:sp>
        <p:nvSpPr>
          <p:cNvPr id="4" name="Content Placeholder 3">
            <a:extLst>
              <a:ext uri="{FF2B5EF4-FFF2-40B4-BE49-F238E27FC236}">
                <a16:creationId xmlns:a16="http://schemas.microsoft.com/office/drawing/2014/main" id="{C338DD4A-933B-0409-611C-556A59983771}"/>
              </a:ext>
            </a:extLst>
          </p:cNvPr>
          <p:cNvSpPr>
            <a:spLocks noGrp="1"/>
          </p:cNvSpPr>
          <p:nvPr>
            <p:ph idx="1"/>
          </p:nvPr>
        </p:nvSpPr>
        <p:spPr/>
        <p:txBody>
          <a:bodyPr/>
          <a:lstStyle/>
          <a:p>
            <a:pPr>
              <a:buSzPct val="80000"/>
              <a:buFont typeface="Wingdings 3" panose="05040102010807070707" pitchFamily="18" charset="2"/>
              <a:buChar char="u"/>
            </a:pPr>
            <a:r>
              <a:rPr lang="en-US" sz="2800" dirty="0"/>
              <a:t>Changes Standard to Guidance</a:t>
            </a:r>
          </a:p>
          <a:p>
            <a:pPr lvl="1">
              <a:buSzPct val="80000"/>
              <a:buFont typeface="Wingdings 3" panose="05040102010807070707" pitchFamily="18" charset="2"/>
              <a:buChar char="w"/>
            </a:pPr>
            <a:r>
              <a:rPr lang="en-US" sz="2400" dirty="0"/>
              <a:t>Placement of Evacuation Sign</a:t>
            </a:r>
          </a:p>
          <a:p>
            <a:pPr lvl="1">
              <a:buSzPct val="80000"/>
              <a:buFont typeface="Wingdings 3" panose="05040102010807070707" pitchFamily="18" charset="2"/>
              <a:buChar char="w"/>
            </a:pPr>
            <a:r>
              <a:rPr lang="en-US" sz="2400" dirty="0"/>
              <a:t>Use and placement of AREA CLOSED sign</a:t>
            </a:r>
          </a:p>
          <a:p>
            <a:pPr lvl="1">
              <a:buSzPct val="80000"/>
              <a:buFont typeface="Wingdings 3" panose="05040102010807070707" pitchFamily="18" charset="2"/>
              <a:buChar char="w"/>
            </a:pPr>
            <a:r>
              <a:rPr lang="en-US" sz="2400" dirty="0"/>
              <a:t>Use and placement of TRAFFIC CONTROL POINT sign</a:t>
            </a:r>
          </a:p>
        </p:txBody>
      </p:sp>
    </p:spTree>
    <p:extLst>
      <p:ext uri="{BB962C8B-B14F-4D97-AF65-F5344CB8AC3E}">
        <p14:creationId xmlns:p14="http://schemas.microsoft.com/office/powerpoint/2010/main" val="2775714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FF542-DB6D-B416-CC0F-58A76884B05D}"/>
              </a:ext>
            </a:extLst>
          </p:cNvPr>
          <p:cNvSpPr>
            <a:spLocks noGrp="1"/>
          </p:cNvSpPr>
          <p:nvPr>
            <p:ph type="title"/>
          </p:nvPr>
        </p:nvSpPr>
        <p:spPr/>
        <p:txBody>
          <a:bodyPr/>
          <a:lstStyle/>
          <a:p>
            <a:r>
              <a:rPr lang="en-US" dirty="0"/>
              <a:t>Section 2N.03 Evacuation Route Signs</a:t>
            </a:r>
          </a:p>
        </p:txBody>
      </p:sp>
      <p:sp>
        <p:nvSpPr>
          <p:cNvPr id="4" name="Content Placeholder 3">
            <a:extLst>
              <a:ext uri="{FF2B5EF4-FFF2-40B4-BE49-F238E27FC236}">
                <a16:creationId xmlns:a16="http://schemas.microsoft.com/office/drawing/2014/main" id="{2A6EEE4A-6E58-F2BA-D4C2-6F896425EA0C}"/>
              </a:ext>
            </a:extLst>
          </p:cNvPr>
          <p:cNvSpPr>
            <a:spLocks noGrp="1"/>
          </p:cNvSpPr>
          <p:nvPr>
            <p:ph idx="1"/>
          </p:nvPr>
        </p:nvSpPr>
        <p:spPr/>
        <p:txBody>
          <a:bodyPr/>
          <a:lstStyle/>
          <a:p>
            <a:pPr marL="461963" indent="-461963">
              <a:buSzPct val="80000"/>
              <a:buFont typeface="Wingdings 3" panose="05040102010807070707" pitchFamily="18" charset="2"/>
              <a:buChar char="u"/>
            </a:pPr>
            <a:r>
              <a:rPr lang="en-US" sz="2800" dirty="0"/>
              <a:t>Changes Option to Standard for Advance Turn and Directional Arrow plaques with white arrow and border on blue background with EM1-2 sign</a:t>
            </a:r>
          </a:p>
          <a:p>
            <a:pPr>
              <a:buSzPct val="80000"/>
              <a:buFont typeface="Wingdings 3" panose="05040102010807070707" pitchFamily="18" charset="2"/>
              <a:buChar char="u"/>
            </a:pPr>
            <a:r>
              <a:rPr lang="en-US" dirty="0"/>
              <a:t>Adds</a:t>
            </a:r>
            <a:r>
              <a:rPr lang="en-US" sz="2800" dirty="0"/>
              <a:t> Guidance limiting use of specific Evacuation Route signs</a:t>
            </a:r>
          </a:p>
        </p:txBody>
      </p:sp>
      <p:pic>
        <p:nvPicPr>
          <p:cNvPr id="12" name="Picture 11" descr="A square sign with a blue circular disk on which a white arrow is shown above the words &quot;HURRICANE EVACUATION ROUTE.&quot; An asterisk for this sign (EM1-1a) indicates that HURRICANE is an example of type of evacuation route. Legends for other types may also be used.">
            <a:extLst>
              <a:ext uri="{FF2B5EF4-FFF2-40B4-BE49-F238E27FC236}">
                <a16:creationId xmlns:a16="http://schemas.microsoft.com/office/drawing/2014/main" id="{940C9353-B128-FE3C-66F0-D65AE2E453DE}"/>
              </a:ext>
            </a:extLst>
          </p:cNvPr>
          <p:cNvPicPr>
            <a:picLocks noChangeAspect="1"/>
          </p:cNvPicPr>
          <p:nvPr/>
        </p:nvPicPr>
        <p:blipFill rotWithShape="1">
          <a:blip r:embed="rId3"/>
          <a:srcRect r="51626" b="18364"/>
          <a:stretch/>
        </p:blipFill>
        <p:spPr>
          <a:xfrm>
            <a:off x="2315184" y="3448577"/>
            <a:ext cx="1503913" cy="1316017"/>
          </a:xfrm>
          <a:prstGeom prst="rect">
            <a:avLst/>
          </a:prstGeom>
        </p:spPr>
      </p:pic>
      <p:sp>
        <p:nvSpPr>
          <p:cNvPr id="28" name="TextBox 27">
            <a:extLst>
              <a:ext uri="{FF2B5EF4-FFF2-40B4-BE49-F238E27FC236}">
                <a16:creationId xmlns:a16="http://schemas.microsoft.com/office/drawing/2014/main" id="{30F9BD4E-6B5C-7431-5640-05F06D578134}"/>
              </a:ext>
            </a:extLst>
          </p:cNvPr>
          <p:cNvSpPr txBox="1"/>
          <p:nvPr/>
        </p:nvSpPr>
        <p:spPr>
          <a:xfrm>
            <a:off x="2605019" y="4726301"/>
            <a:ext cx="991898" cy="307777"/>
          </a:xfrm>
          <a:prstGeom prst="rect">
            <a:avLst/>
          </a:prstGeom>
          <a:noFill/>
        </p:spPr>
        <p:txBody>
          <a:bodyPr wrap="square" rtlCol="0">
            <a:spAutoFit/>
          </a:bodyPr>
          <a:lstStyle/>
          <a:p>
            <a:r>
              <a:rPr lang="en-US" sz="1400" dirty="0"/>
              <a:t>EM1-1a</a:t>
            </a:r>
          </a:p>
        </p:txBody>
      </p:sp>
      <p:pic>
        <p:nvPicPr>
          <p:cNvPr id="27" name="Picture 26" descr="A square sign with a blue circular disk on which the word &quot;TSUNAMI&quot; is shown in blue superimposed on a white wave symbol above the words &quot;EVACUATION ROUTE.&quot; ">
            <a:extLst>
              <a:ext uri="{FF2B5EF4-FFF2-40B4-BE49-F238E27FC236}">
                <a16:creationId xmlns:a16="http://schemas.microsoft.com/office/drawing/2014/main" id="{66B8A3BB-2AC6-65C3-64CD-3B1A3CB5B9E0}"/>
              </a:ext>
            </a:extLst>
          </p:cNvPr>
          <p:cNvPicPr>
            <a:picLocks noChangeAspect="1"/>
          </p:cNvPicPr>
          <p:nvPr/>
        </p:nvPicPr>
        <p:blipFill rotWithShape="1">
          <a:blip r:embed="rId3"/>
          <a:srcRect l="57363" b="18310"/>
          <a:stretch/>
        </p:blipFill>
        <p:spPr>
          <a:xfrm>
            <a:off x="4076998" y="3409424"/>
            <a:ext cx="1325580" cy="1316878"/>
          </a:xfrm>
          <a:prstGeom prst="rect">
            <a:avLst/>
          </a:prstGeom>
        </p:spPr>
      </p:pic>
      <p:sp>
        <p:nvSpPr>
          <p:cNvPr id="29" name="TextBox 28">
            <a:extLst>
              <a:ext uri="{FF2B5EF4-FFF2-40B4-BE49-F238E27FC236}">
                <a16:creationId xmlns:a16="http://schemas.microsoft.com/office/drawing/2014/main" id="{EB9DB26D-5347-3B88-6502-CC8ABCD6DD89}"/>
              </a:ext>
            </a:extLst>
          </p:cNvPr>
          <p:cNvSpPr txBox="1"/>
          <p:nvPr/>
        </p:nvSpPr>
        <p:spPr>
          <a:xfrm>
            <a:off x="4406868" y="4726301"/>
            <a:ext cx="991898" cy="307777"/>
          </a:xfrm>
          <a:prstGeom prst="rect">
            <a:avLst/>
          </a:prstGeom>
          <a:noFill/>
        </p:spPr>
        <p:txBody>
          <a:bodyPr wrap="square" rtlCol="0">
            <a:spAutoFit/>
          </a:bodyPr>
          <a:lstStyle/>
          <a:p>
            <a:r>
              <a:rPr lang="en-US" sz="1400" dirty="0"/>
              <a:t>EM1-2</a:t>
            </a:r>
          </a:p>
        </p:txBody>
      </p:sp>
      <p:sp>
        <p:nvSpPr>
          <p:cNvPr id="15" name="TextBox 14">
            <a:extLst>
              <a:ext uri="{FF2B5EF4-FFF2-40B4-BE49-F238E27FC236}">
                <a16:creationId xmlns:a16="http://schemas.microsoft.com/office/drawing/2014/main" id="{48912F99-B436-7319-D5C1-146F27591113}"/>
              </a:ext>
              <a:ext uri="{C183D7F6-B498-43B3-948B-1728B52AA6E4}">
                <adec:decorative xmlns:adec="http://schemas.microsoft.com/office/drawing/2017/decorative" val="1"/>
              </a:ext>
            </a:extLst>
          </p:cNvPr>
          <p:cNvSpPr txBox="1"/>
          <p:nvPr/>
        </p:nvSpPr>
        <p:spPr>
          <a:xfrm>
            <a:off x="2248711" y="5202960"/>
            <a:ext cx="3581400" cy="830997"/>
          </a:xfrm>
          <a:prstGeom prst="rect">
            <a:avLst/>
          </a:prstGeom>
          <a:noFill/>
        </p:spPr>
        <p:txBody>
          <a:bodyPr wrap="square" rtlCol="0">
            <a:spAutoFit/>
          </a:bodyPr>
          <a:lstStyle/>
          <a:p>
            <a:r>
              <a:rPr lang="en-US" sz="1600" dirty="0"/>
              <a:t>*HURRICANE is an example of one type of evacuation route. Legends for other types may also be used.</a:t>
            </a:r>
          </a:p>
        </p:txBody>
      </p:sp>
      <p:sp>
        <p:nvSpPr>
          <p:cNvPr id="10" name="TextBox 9">
            <a:extLst>
              <a:ext uri="{FF2B5EF4-FFF2-40B4-BE49-F238E27FC236}">
                <a16:creationId xmlns:a16="http://schemas.microsoft.com/office/drawing/2014/main" id="{7A4B6482-A592-491D-116A-D3C530711CD4}"/>
              </a:ext>
            </a:extLst>
          </p:cNvPr>
          <p:cNvSpPr txBox="1"/>
          <p:nvPr/>
        </p:nvSpPr>
        <p:spPr>
          <a:xfrm>
            <a:off x="5990616" y="3259723"/>
            <a:ext cx="4267201" cy="338554"/>
          </a:xfrm>
          <a:prstGeom prst="rect">
            <a:avLst/>
          </a:prstGeom>
          <a:noFill/>
        </p:spPr>
        <p:txBody>
          <a:bodyPr wrap="square" rtlCol="0">
            <a:spAutoFit/>
          </a:bodyPr>
          <a:lstStyle/>
          <a:p>
            <a:r>
              <a:rPr lang="en-US" sz="1600" dirty="0"/>
              <a:t>Advance Turn and Directional Arrow Plaques</a:t>
            </a:r>
          </a:p>
        </p:txBody>
      </p:sp>
      <p:pic>
        <p:nvPicPr>
          <p:cNvPr id="5" name="Picture 4" descr="A blue horizontal rectangular plaque with a white right-angled arrow pointing up and to the left.">
            <a:extLst>
              <a:ext uri="{FF2B5EF4-FFF2-40B4-BE49-F238E27FC236}">
                <a16:creationId xmlns:a16="http://schemas.microsoft.com/office/drawing/2014/main" id="{0B0871DB-CFEA-B773-DB0C-7579573CB7B0}"/>
              </a:ext>
            </a:extLst>
          </p:cNvPr>
          <p:cNvPicPr>
            <a:picLocks noChangeAspect="1"/>
          </p:cNvPicPr>
          <p:nvPr/>
        </p:nvPicPr>
        <p:blipFill>
          <a:blip r:embed="rId4"/>
          <a:stretch>
            <a:fillRect/>
          </a:stretch>
        </p:blipFill>
        <p:spPr>
          <a:xfrm>
            <a:off x="6335556" y="3678735"/>
            <a:ext cx="1144682" cy="828388"/>
          </a:xfrm>
          <a:prstGeom prst="rect">
            <a:avLst/>
          </a:prstGeom>
        </p:spPr>
      </p:pic>
      <p:sp>
        <p:nvSpPr>
          <p:cNvPr id="14" name="TextBox 13">
            <a:extLst>
              <a:ext uri="{FF2B5EF4-FFF2-40B4-BE49-F238E27FC236}">
                <a16:creationId xmlns:a16="http://schemas.microsoft.com/office/drawing/2014/main" id="{B7D071BD-85CC-075A-5807-533F267FA51E}"/>
              </a:ext>
            </a:extLst>
          </p:cNvPr>
          <p:cNvSpPr txBox="1"/>
          <p:nvPr/>
        </p:nvSpPr>
        <p:spPr>
          <a:xfrm>
            <a:off x="6600220" y="4491512"/>
            <a:ext cx="991898" cy="276999"/>
          </a:xfrm>
          <a:prstGeom prst="rect">
            <a:avLst/>
          </a:prstGeom>
          <a:noFill/>
        </p:spPr>
        <p:txBody>
          <a:bodyPr wrap="square" rtlCol="0">
            <a:spAutoFit/>
          </a:bodyPr>
          <a:lstStyle/>
          <a:p>
            <a:r>
              <a:rPr lang="en-US" sz="1200" dirty="0"/>
              <a:t>M5-1P</a:t>
            </a:r>
          </a:p>
        </p:txBody>
      </p:sp>
      <p:pic>
        <p:nvPicPr>
          <p:cNvPr id="8" name="Picture 7" descr="A blue horizontal rectangular plaque with a white vertical arrow bent at a 45-degree angle and pointing up and to the left.">
            <a:extLst>
              <a:ext uri="{FF2B5EF4-FFF2-40B4-BE49-F238E27FC236}">
                <a16:creationId xmlns:a16="http://schemas.microsoft.com/office/drawing/2014/main" id="{4A2EED7B-7BFB-D6DD-7FE1-6BA39508F475}"/>
              </a:ext>
            </a:extLst>
          </p:cNvPr>
          <p:cNvPicPr>
            <a:picLocks noChangeAspect="1"/>
          </p:cNvPicPr>
          <p:nvPr/>
        </p:nvPicPr>
        <p:blipFill>
          <a:blip r:embed="rId5"/>
          <a:stretch>
            <a:fillRect/>
          </a:stretch>
        </p:blipFill>
        <p:spPr>
          <a:xfrm>
            <a:off x="7573688" y="3690116"/>
            <a:ext cx="1136517" cy="811798"/>
          </a:xfrm>
          <a:prstGeom prst="rect">
            <a:avLst/>
          </a:prstGeom>
        </p:spPr>
      </p:pic>
      <p:sp>
        <p:nvSpPr>
          <p:cNvPr id="16" name="TextBox 15">
            <a:extLst>
              <a:ext uri="{FF2B5EF4-FFF2-40B4-BE49-F238E27FC236}">
                <a16:creationId xmlns:a16="http://schemas.microsoft.com/office/drawing/2014/main" id="{4C8D13EE-6E66-9F6B-74CB-9123309B16A4}"/>
              </a:ext>
            </a:extLst>
          </p:cNvPr>
          <p:cNvSpPr txBox="1"/>
          <p:nvPr/>
        </p:nvSpPr>
        <p:spPr>
          <a:xfrm>
            <a:off x="7831589" y="4487595"/>
            <a:ext cx="755733" cy="276999"/>
          </a:xfrm>
          <a:prstGeom prst="rect">
            <a:avLst/>
          </a:prstGeom>
          <a:noFill/>
        </p:spPr>
        <p:txBody>
          <a:bodyPr wrap="square" rtlCol="0">
            <a:spAutoFit/>
          </a:bodyPr>
          <a:lstStyle/>
          <a:p>
            <a:r>
              <a:rPr lang="en-US" sz="1200" dirty="0"/>
              <a:t>M5-2P</a:t>
            </a:r>
          </a:p>
        </p:txBody>
      </p:sp>
      <p:pic>
        <p:nvPicPr>
          <p:cNvPr id="13" name="Picture 12" descr="A blue horizontal rectangular plaque with a white arrow curving up, slightly to the right, sharply to the left, and then straightening in a horizontal left-facing direction.">
            <a:extLst>
              <a:ext uri="{FF2B5EF4-FFF2-40B4-BE49-F238E27FC236}">
                <a16:creationId xmlns:a16="http://schemas.microsoft.com/office/drawing/2014/main" id="{5662F7BA-FFFE-E5F6-928F-93518B026896}"/>
              </a:ext>
            </a:extLst>
          </p:cNvPr>
          <p:cNvPicPr>
            <a:picLocks noChangeAspect="1"/>
          </p:cNvPicPr>
          <p:nvPr/>
        </p:nvPicPr>
        <p:blipFill>
          <a:blip r:embed="rId6"/>
          <a:stretch>
            <a:fillRect/>
          </a:stretch>
        </p:blipFill>
        <p:spPr>
          <a:xfrm>
            <a:off x="8831550" y="3690116"/>
            <a:ext cx="1144682" cy="806906"/>
          </a:xfrm>
          <a:prstGeom prst="rect">
            <a:avLst/>
          </a:prstGeom>
        </p:spPr>
      </p:pic>
      <p:sp>
        <p:nvSpPr>
          <p:cNvPr id="17" name="TextBox 16">
            <a:extLst>
              <a:ext uri="{FF2B5EF4-FFF2-40B4-BE49-F238E27FC236}">
                <a16:creationId xmlns:a16="http://schemas.microsoft.com/office/drawing/2014/main" id="{4BD5B7B0-5004-F930-6143-9EB94C29EE28}"/>
              </a:ext>
            </a:extLst>
          </p:cNvPr>
          <p:cNvSpPr txBox="1"/>
          <p:nvPr/>
        </p:nvSpPr>
        <p:spPr>
          <a:xfrm>
            <a:off x="9049796" y="4487595"/>
            <a:ext cx="991898" cy="276999"/>
          </a:xfrm>
          <a:prstGeom prst="rect">
            <a:avLst/>
          </a:prstGeom>
          <a:noFill/>
        </p:spPr>
        <p:txBody>
          <a:bodyPr wrap="square" rtlCol="0">
            <a:spAutoFit/>
          </a:bodyPr>
          <a:lstStyle/>
          <a:p>
            <a:r>
              <a:rPr lang="en-US" sz="1200" dirty="0"/>
              <a:t>M5-3P</a:t>
            </a:r>
          </a:p>
        </p:txBody>
      </p:sp>
      <p:pic>
        <p:nvPicPr>
          <p:cNvPr id="19" name="Picture 18" descr="A blue horizontal rectangular plaque with a white horizontal arrow pointing to the right.">
            <a:extLst>
              <a:ext uri="{FF2B5EF4-FFF2-40B4-BE49-F238E27FC236}">
                <a16:creationId xmlns:a16="http://schemas.microsoft.com/office/drawing/2014/main" id="{7290F4FC-C54E-0562-7419-4EF887F80DD3}"/>
              </a:ext>
            </a:extLst>
          </p:cNvPr>
          <p:cNvPicPr>
            <a:picLocks noChangeAspect="1"/>
          </p:cNvPicPr>
          <p:nvPr/>
        </p:nvPicPr>
        <p:blipFill>
          <a:blip r:embed="rId7"/>
          <a:stretch>
            <a:fillRect/>
          </a:stretch>
        </p:blipFill>
        <p:spPr>
          <a:xfrm>
            <a:off x="6379135" y="4910932"/>
            <a:ext cx="1075113" cy="775151"/>
          </a:xfrm>
          <a:prstGeom prst="rect">
            <a:avLst/>
          </a:prstGeom>
        </p:spPr>
      </p:pic>
      <p:sp>
        <p:nvSpPr>
          <p:cNvPr id="24" name="TextBox 23">
            <a:extLst>
              <a:ext uri="{FF2B5EF4-FFF2-40B4-BE49-F238E27FC236}">
                <a16:creationId xmlns:a16="http://schemas.microsoft.com/office/drawing/2014/main" id="{CCC1FB33-619A-E26D-D500-AB03791D8988}"/>
              </a:ext>
            </a:extLst>
          </p:cNvPr>
          <p:cNvSpPr txBox="1"/>
          <p:nvPr/>
        </p:nvSpPr>
        <p:spPr>
          <a:xfrm>
            <a:off x="6561105" y="5717591"/>
            <a:ext cx="991898" cy="276999"/>
          </a:xfrm>
          <a:prstGeom prst="rect">
            <a:avLst/>
          </a:prstGeom>
          <a:noFill/>
        </p:spPr>
        <p:txBody>
          <a:bodyPr wrap="square" rtlCol="0">
            <a:spAutoFit/>
          </a:bodyPr>
          <a:lstStyle/>
          <a:p>
            <a:r>
              <a:rPr lang="en-US" sz="1200" dirty="0"/>
              <a:t>M6-1P</a:t>
            </a:r>
          </a:p>
        </p:txBody>
      </p:sp>
      <p:pic>
        <p:nvPicPr>
          <p:cNvPr id="21" name="Picture 20" descr="A blue horizontal rectangular sign with a white diagonal arrow pointing up and to the right.">
            <a:extLst>
              <a:ext uri="{FF2B5EF4-FFF2-40B4-BE49-F238E27FC236}">
                <a16:creationId xmlns:a16="http://schemas.microsoft.com/office/drawing/2014/main" id="{632E8017-9DB5-DD57-B552-41D3D7BBFE08}"/>
              </a:ext>
            </a:extLst>
          </p:cNvPr>
          <p:cNvPicPr>
            <a:picLocks noChangeAspect="1"/>
          </p:cNvPicPr>
          <p:nvPr/>
        </p:nvPicPr>
        <p:blipFill>
          <a:blip r:embed="rId8"/>
          <a:stretch>
            <a:fillRect/>
          </a:stretch>
        </p:blipFill>
        <p:spPr>
          <a:xfrm>
            <a:off x="7595221" y="4915516"/>
            <a:ext cx="1114150" cy="791875"/>
          </a:xfrm>
          <a:prstGeom prst="rect">
            <a:avLst/>
          </a:prstGeom>
        </p:spPr>
      </p:pic>
      <p:sp>
        <p:nvSpPr>
          <p:cNvPr id="25" name="TextBox 24">
            <a:extLst>
              <a:ext uri="{FF2B5EF4-FFF2-40B4-BE49-F238E27FC236}">
                <a16:creationId xmlns:a16="http://schemas.microsoft.com/office/drawing/2014/main" id="{862946F0-6387-6D3E-1B18-BE4B24808E16}"/>
              </a:ext>
            </a:extLst>
          </p:cNvPr>
          <p:cNvSpPr txBox="1"/>
          <p:nvPr/>
        </p:nvSpPr>
        <p:spPr>
          <a:xfrm>
            <a:off x="7852061" y="5724671"/>
            <a:ext cx="991898" cy="276999"/>
          </a:xfrm>
          <a:prstGeom prst="rect">
            <a:avLst/>
          </a:prstGeom>
          <a:noFill/>
        </p:spPr>
        <p:txBody>
          <a:bodyPr wrap="square" rtlCol="0">
            <a:spAutoFit/>
          </a:bodyPr>
          <a:lstStyle/>
          <a:p>
            <a:r>
              <a:rPr lang="en-US" sz="1200" dirty="0"/>
              <a:t>M6-2P</a:t>
            </a:r>
          </a:p>
        </p:txBody>
      </p:sp>
      <p:pic>
        <p:nvPicPr>
          <p:cNvPr id="23" name="Picture 22" descr="A blue horizontal rectangular sign with a white upward-pointing vertical arrow.">
            <a:extLst>
              <a:ext uri="{FF2B5EF4-FFF2-40B4-BE49-F238E27FC236}">
                <a16:creationId xmlns:a16="http://schemas.microsoft.com/office/drawing/2014/main" id="{9CA22FB7-EC8F-A9E4-A233-13263F003B94}"/>
              </a:ext>
            </a:extLst>
          </p:cNvPr>
          <p:cNvPicPr>
            <a:picLocks noChangeAspect="1"/>
          </p:cNvPicPr>
          <p:nvPr/>
        </p:nvPicPr>
        <p:blipFill>
          <a:blip r:embed="rId9"/>
          <a:stretch>
            <a:fillRect/>
          </a:stretch>
        </p:blipFill>
        <p:spPr>
          <a:xfrm>
            <a:off x="8883154" y="4914849"/>
            <a:ext cx="1114151" cy="806906"/>
          </a:xfrm>
          <a:prstGeom prst="rect">
            <a:avLst/>
          </a:prstGeom>
        </p:spPr>
      </p:pic>
      <p:sp>
        <p:nvSpPr>
          <p:cNvPr id="26" name="TextBox 25">
            <a:extLst>
              <a:ext uri="{FF2B5EF4-FFF2-40B4-BE49-F238E27FC236}">
                <a16:creationId xmlns:a16="http://schemas.microsoft.com/office/drawing/2014/main" id="{E085ED4C-6EBC-6DCF-2578-DE20140BB31D}"/>
              </a:ext>
            </a:extLst>
          </p:cNvPr>
          <p:cNvSpPr txBox="1"/>
          <p:nvPr/>
        </p:nvSpPr>
        <p:spPr>
          <a:xfrm>
            <a:off x="9049796" y="5717590"/>
            <a:ext cx="991898" cy="276999"/>
          </a:xfrm>
          <a:prstGeom prst="rect">
            <a:avLst/>
          </a:prstGeom>
          <a:noFill/>
        </p:spPr>
        <p:txBody>
          <a:bodyPr wrap="square" rtlCol="0">
            <a:spAutoFit/>
          </a:bodyPr>
          <a:lstStyle/>
          <a:p>
            <a:r>
              <a:rPr lang="en-US" sz="1200" dirty="0"/>
              <a:t>M6-3P</a:t>
            </a:r>
          </a:p>
        </p:txBody>
      </p:sp>
    </p:spTree>
    <p:extLst>
      <p:ext uri="{BB962C8B-B14F-4D97-AF65-F5344CB8AC3E}">
        <p14:creationId xmlns:p14="http://schemas.microsoft.com/office/powerpoint/2010/main" val="1565992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spc="0" dirty="0">
                <a:latin typeface="FHWA Series F2001" panose="020B0807000000020003" pitchFamily="34" charset="0"/>
              </a:rPr>
              <a:t>FHWA’s National </a:t>
            </a:r>
            <a:br>
              <a:rPr lang="en-US" sz="3600" spc="0" dirty="0">
                <a:latin typeface="FHWA Series F2001" panose="020B0807000000020003" pitchFamily="34" charset="0"/>
              </a:rPr>
            </a:br>
            <a:r>
              <a:rPr lang="en-US" sz="3600" spc="0" dirty="0">
                <a:latin typeface="FHWA Series F2001" panose="020B0807000000020003" pitchFamily="34" charset="0"/>
              </a:rPr>
              <a:t>Traffic Control Devices Program</a:t>
            </a:r>
            <a:endParaRPr lang="en-US" sz="3600" dirty="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dirty="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dirty="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dirty="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dirty="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dirty="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Frequently Asked </a:t>
            </a:r>
            <a:r>
              <a:rPr lang="en-US" altLang="en-US" sz="2400" kern="0" dirty="0">
                <a:latin typeface="FHWA Series F2001" panose="020B0807000000020003" pitchFamily="34" charset="0"/>
                <a:cs typeface="+mn-cs"/>
              </a:rPr>
              <a:t>Questions</a:t>
            </a:r>
            <a:endParaRPr kumimoji="0" lang="en-US" altLang="en-US" sz="2400" i="0" u="none" strike="noStrike" kern="0" cap="none" normalizeH="0" noProof="0" dirty="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dirty="0">
                <a:ln>
                  <a:noFill/>
                </a:ln>
                <a:effectLst/>
                <a:uLnTx/>
                <a:uFillTx/>
                <a:latin typeface="FHWA Series F2001" panose="020B0807000000020003" pitchFamily="34" charset="0"/>
                <a:cs typeface="+mn-cs"/>
              </a:rPr>
              <a:t>MUTCD</a:t>
            </a:r>
            <a:r>
              <a:rPr kumimoji="0" lang="en-US" altLang="en-US" sz="2400" i="0" u="none" strike="noStrike" kern="0" cap="none" normalizeH="0" noProof="0" dirty="0">
                <a:ln>
                  <a:noFill/>
                </a:ln>
                <a:effectLst/>
                <a:uLnTx/>
                <a:uFillTx/>
                <a:latin typeface="FHWA Series F2001" panose="020B0807000000020003" pitchFamily="34" charset="0"/>
                <a:cs typeface="+mn-cs"/>
              </a:rPr>
              <a:t> News Feed</a:t>
            </a:r>
            <a:endParaRPr lang="en-US" sz="2800" dirty="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47F24-2AF3-3852-B1F9-8A9524DBEF9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1200"/>
              </a:spcAft>
              <a:buClr>
                <a:srgbClr val="1C6EA8"/>
              </a:buClr>
              <a:buSzPct val="80000"/>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marL="0" marR="0" lvl="0" indent="0" algn="just" defTabSz="914400" rtl="0" eaLnBrk="1" fontAlgn="auto" latinLnBrk="0" hangingPunct="1">
              <a:lnSpc>
                <a:spcPct val="100000"/>
              </a:lnSpc>
              <a:spcBef>
                <a:spcPts val="1200"/>
              </a:spcBef>
              <a:spcAft>
                <a:spcPts val="0"/>
              </a:spcAft>
              <a:buClr>
                <a:srgbClr val="1C6EA8"/>
              </a:buClr>
              <a:buSzPct val="80000"/>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 Federal Highway Administration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FHWA</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the source of all images in this presentation unless otherwise indicated.</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9039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Chapters 2M and 2N</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965711"/>
            <a:ext cx="6062472" cy="1031051"/>
          </a:xfrm>
          <a:prstGeom prst="rect">
            <a:avLst/>
          </a:prstGeom>
          <a:noFill/>
        </p:spPr>
        <p:txBody>
          <a:bodyPr wrap="square" rtlCol="0">
            <a:spAutoFit/>
          </a:bodyPr>
          <a:lstStyle/>
          <a:p>
            <a:pPr marL="0" marR="0" lvl="0" indent="0" algn="r" defTabSz="914400" rtl="0" eaLnBrk="0" fontAlgn="base" latinLnBrk="0" hangingPunct="0">
              <a:lnSpc>
                <a:spcPct val="100000"/>
              </a:lnSpc>
              <a:spcBef>
                <a:spcPts val="120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a:t>
            </a:r>
          </a:p>
          <a:p>
            <a:pPr marL="0" marR="0" lvl="0" indent="0" algn="r" defTabSz="914400" rtl="0" eaLnBrk="0" fontAlgn="base" latinLnBrk="0" hangingPunct="0">
              <a:lnSpc>
                <a:spcPct val="100000"/>
              </a:lnSpc>
              <a:spcBef>
                <a:spcPts val="40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  </a:t>
            </a:r>
            <a:r>
              <a:rPr kumimoji="0" lang="en-US" sz="3200" b="0" i="0" u="none" strike="noStrike" kern="1200" cap="none" spc="0" normalizeH="0" baseline="0" noProof="0" dirty="0">
                <a:ln>
                  <a:noFill/>
                </a:ln>
                <a:solidFill>
                  <a:prstClr val="white"/>
                </a:solidFill>
                <a:effectLst/>
                <a:uLnTx/>
                <a:uFillTx/>
                <a:latin typeface="FHWA Series F2001"/>
                <a:ea typeface="+mn-ea"/>
                <a:cs typeface="+mn-cs"/>
              </a:rPr>
              <a:t>Chapters 2M and 2N</a:t>
            </a:r>
            <a:endParaRPr kumimoji="0" lang="en-US" sz="1800" b="0" i="0" u="none" strike="noStrike" kern="1200" cap="none" spc="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a:xfrm>
            <a:off x="9063803" y="1836377"/>
            <a:ext cx="2743200" cy="1746504"/>
          </a:xfrm>
        </p:spPr>
        <p:txBody>
          <a:bodyPr/>
          <a:lstStyle/>
          <a:p>
            <a:r>
              <a:rPr lang="en-US" dirty="0"/>
              <a:t>2M</a:t>
            </a:r>
          </a:p>
        </p:txBody>
      </p:sp>
      <p:sp>
        <p:nvSpPr>
          <p:cNvPr id="6" name="TextBox 5">
            <a:extLst>
              <a:ext uri="{FF2B5EF4-FFF2-40B4-BE49-F238E27FC236}">
                <a16:creationId xmlns:a16="http://schemas.microsoft.com/office/drawing/2014/main" id="{2D93C407-5C51-3DD6-716B-BDCF2E682966}"/>
              </a:ext>
              <a:ext uri="{C183D7F6-B498-43B3-948B-1728B52AA6E4}">
                <adec:decorative xmlns:adec="http://schemas.microsoft.com/office/drawing/2017/decorative" val="1"/>
              </a:ext>
            </a:extLst>
          </p:cNvPr>
          <p:cNvSpPr txBox="1"/>
          <p:nvPr/>
        </p:nvSpPr>
        <p:spPr>
          <a:xfrm>
            <a:off x="9063803" y="3788550"/>
            <a:ext cx="2743200" cy="1661993"/>
          </a:xfrm>
          <a:prstGeom prst="rect">
            <a:avLst/>
          </a:prstGeom>
          <a:noFill/>
        </p:spPr>
        <p:txBody>
          <a:bodyPr wrap="square">
            <a:spAutoFit/>
          </a:bodyPr>
          <a:lstStyle/>
          <a:p>
            <a:pPr marL="0" marR="0" lvl="0" indent="0" algn="ct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10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2N</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A4073-B2B9-63B2-335F-FF42C6B02172}"/>
              </a:ext>
            </a:extLst>
          </p:cNvPr>
          <p:cNvSpPr>
            <a:spLocks noGrp="1"/>
          </p:cNvSpPr>
          <p:nvPr>
            <p:ph type="title"/>
          </p:nvPr>
        </p:nvSpPr>
        <p:spPr/>
        <p:txBody>
          <a:bodyPr>
            <a:normAutofit/>
          </a:bodyPr>
          <a:lstStyle/>
          <a:p>
            <a:r>
              <a:rPr lang="en-US" sz="2800" dirty="0"/>
              <a:t>Chapter 2M</a:t>
            </a:r>
            <a:br>
              <a:rPr lang="en-US" sz="2800" dirty="0"/>
            </a:br>
            <a:r>
              <a:rPr lang="en-US" sz="2800" dirty="0"/>
              <a:t>Recreational and Cultural Interest Area Signs</a:t>
            </a:r>
          </a:p>
        </p:txBody>
      </p:sp>
    </p:spTree>
    <p:extLst>
      <p:ext uri="{BB962C8B-B14F-4D97-AF65-F5344CB8AC3E}">
        <p14:creationId xmlns:p14="http://schemas.microsoft.com/office/powerpoint/2010/main" val="78067585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B7EFD-CFC6-20D2-BAC1-7337C99A9AD8}"/>
              </a:ext>
            </a:extLst>
          </p:cNvPr>
          <p:cNvSpPr>
            <a:spLocks noGrp="1"/>
          </p:cNvSpPr>
          <p:nvPr>
            <p:ph type="title"/>
          </p:nvPr>
        </p:nvSpPr>
        <p:spPr/>
        <p:txBody>
          <a:bodyPr/>
          <a:lstStyle/>
          <a:p>
            <a:r>
              <a:rPr lang="en-US" dirty="0"/>
              <a:t>Section 2M.02 Application</a:t>
            </a:r>
          </a:p>
        </p:txBody>
      </p:sp>
      <p:sp>
        <p:nvSpPr>
          <p:cNvPr id="4" name="Content Placeholder 3">
            <a:extLst>
              <a:ext uri="{FF2B5EF4-FFF2-40B4-BE49-F238E27FC236}">
                <a16:creationId xmlns:a16="http://schemas.microsoft.com/office/drawing/2014/main" id="{9858CBF6-D864-98FD-A7C6-D416369F4A59}"/>
              </a:ext>
            </a:extLst>
          </p:cNvPr>
          <p:cNvSpPr>
            <a:spLocks noGrp="1"/>
          </p:cNvSpPr>
          <p:nvPr>
            <p:ph idx="1"/>
          </p:nvPr>
        </p:nvSpPr>
        <p:spPr/>
        <p:txBody>
          <a:bodyPr/>
          <a:lstStyle/>
          <a:p>
            <a:pPr marL="461963" indent="-461963">
              <a:buSzPct val="80000"/>
              <a:buFont typeface="Wingdings 3" panose="05040102010807070707" pitchFamily="18" charset="2"/>
              <a:buChar char="u"/>
            </a:pPr>
            <a:r>
              <a:rPr lang="en-US" sz="2800" dirty="0"/>
              <a:t>Symbols for use only within recreational and cultural interest area facilities are noted in Table 2M-1</a:t>
            </a:r>
          </a:p>
        </p:txBody>
      </p:sp>
      <p:sp>
        <p:nvSpPr>
          <p:cNvPr id="7" name="TextBox 6">
            <a:extLst>
              <a:ext uri="{FF2B5EF4-FFF2-40B4-BE49-F238E27FC236}">
                <a16:creationId xmlns:a16="http://schemas.microsoft.com/office/drawing/2014/main" id="{D53377FD-99F9-1E4E-0021-1833C8CCBA02}"/>
              </a:ext>
            </a:extLst>
          </p:cNvPr>
          <p:cNvSpPr txBox="1"/>
          <p:nvPr/>
        </p:nvSpPr>
        <p:spPr>
          <a:xfrm>
            <a:off x="3354376" y="2188780"/>
            <a:ext cx="5172404" cy="246221"/>
          </a:xfrm>
          <a:prstGeom prst="rect">
            <a:avLst/>
          </a:prstGeom>
          <a:noFill/>
        </p:spPr>
        <p:txBody>
          <a:bodyPr wrap="square" rtlCol="0">
            <a:spAutoFit/>
          </a:bodyPr>
          <a:lstStyle/>
          <a:p>
            <a:r>
              <a:rPr lang="en-US" sz="1000" b="1" dirty="0"/>
              <a:t>Table 2M-1.  Category Chart for Recreational and Cultural Interest Area Symbols</a:t>
            </a:r>
          </a:p>
        </p:txBody>
      </p:sp>
      <p:pic>
        <p:nvPicPr>
          <p:cNvPr id="5" name="Picture 4">
            <a:extLst>
              <a:ext uri="{FF2B5EF4-FFF2-40B4-BE49-F238E27FC236}">
                <a16:creationId xmlns:a16="http://schemas.microsoft.com/office/drawing/2014/main" id="{3AB4D120-F5C8-E74D-DD64-C82228043931}"/>
              </a:ext>
              <a:ext uri="{C183D7F6-B498-43B3-948B-1728B52AA6E4}">
                <adec:decorative xmlns:adec="http://schemas.microsoft.com/office/drawing/2017/decorative" val="1"/>
              </a:ext>
            </a:extLst>
          </p:cNvPr>
          <p:cNvPicPr>
            <a:picLocks noChangeAspect="1"/>
          </p:cNvPicPr>
          <p:nvPr/>
        </p:nvPicPr>
        <p:blipFill rotWithShape="1">
          <a:blip r:embed="rId3"/>
          <a:srcRect t="4578" b="4489"/>
          <a:stretch/>
        </p:blipFill>
        <p:spPr>
          <a:xfrm>
            <a:off x="3184356" y="2435001"/>
            <a:ext cx="5229225" cy="3534383"/>
          </a:xfrm>
          <a:prstGeom prst="rect">
            <a:avLst/>
          </a:prstGeom>
        </p:spPr>
      </p:pic>
      <p:sp>
        <p:nvSpPr>
          <p:cNvPr id="8" name="TextBox 7">
            <a:extLst>
              <a:ext uri="{FF2B5EF4-FFF2-40B4-BE49-F238E27FC236}">
                <a16:creationId xmlns:a16="http://schemas.microsoft.com/office/drawing/2014/main" id="{05C6A7A6-57A7-C652-9260-4C12D480BF4D}"/>
              </a:ext>
              <a:ext uri="{C183D7F6-B498-43B3-948B-1728B52AA6E4}">
                <adec:decorative xmlns:adec="http://schemas.microsoft.com/office/drawing/2017/decorative" val="1"/>
              </a:ext>
            </a:extLst>
          </p:cNvPr>
          <p:cNvSpPr txBox="1"/>
          <p:nvPr/>
        </p:nvSpPr>
        <p:spPr>
          <a:xfrm>
            <a:off x="3794759" y="5943841"/>
            <a:ext cx="4122421" cy="200055"/>
          </a:xfrm>
          <a:prstGeom prst="rect">
            <a:avLst/>
          </a:prstGeom>
          <a:noFill/>
        </p:spPr>
        <p:txBody>
          <a:bodyPr wrap="square" rtlCol="0">
            <a:spAutoFit/>
          </a:bodyPr>
          <a:lstStyle/>
          <a:p>
            <a:r>
              <a:rPr lang="en-US" sz="700" dirty="0"/>
              <a:t>* For use only within recreational and cultural interest areas where speed limits are 25 mph or less.</a:t>
            </a:r>
          </a:p>
        </p:txBody>
      </p:sp>
    </p:spTree>
    <p:extLst>
      <p:ext uri="{BB962C8B-B14F-4D97-AF65-F5344CB8AC3E}">
        <p14:creationId xmlns:p14="http://schemas.microsoft.com/office/powerpoint/2010/main" val="3939005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738A2-01D6-B561-8D1F-6F5293166D8D}"/>
              </a:ext>
            </a:extLst>
          </p:cNvPr>
          <p:cNvSpPr>
            <a:spLocks noGrp="1"/>
          </p:cNvSpPr>
          <p:nvPr>
            <p:ph type="title"/>
          </p:nvPr>
        </p:nvSpPr>
        <p:spPr/>
        <p:txBody>
          <a:bodyPr/>
          <a:lstStyle/>
          <a:p>
            <a:r>
              <a:rPr lang="en-US" dirty="0"/>
              <a:t>Section 2M.04 General Design Requirements</a:t>
            </a:r>
          </a:p>
        </p:txBody>
      </p:sp>
      <p:sp>
        <p:nvSpPr>
          <p:cNvPr id="4" name="Content Placeholder 3">
            <a:extLst>
              <a:ext uri="{FF2B5EF4-FFF2-40B4-BE49-F238E27FC236}">
                <a16:creationId xmlns:a16="http://schemas.microsoft.com/office/drawing/2014/main" id="{FBD3DC24-4633-EC3C-B9F9-9F30FFA6D0D8}"/>
              </a:ext>
            </a:extLst>
          </p:cNvPr>
          <p:cNvSpPr>
            <a:spLocks noGrp="1"/>
          </p:cNvSpPr>
          <p:nvPr>
            <p:ph idx="1"/>
          </p:nvPr>
        </p:nvSpPr>
        <p:spPr/>
        <p:txBody>
          <a:bodyPr/>
          <a:lstStyle/>
          <a:p>
            <a:pPr marL="461963" indent="-461963">
              <a:buSzPct val="80000"/>
              <a:buFont typeface="Wingdings 3" panose="05040102010807070707" pitchFamily="18" charset="2"/>
              <a:buChar char="u"/>
            </a:pPr>
            <a:r>
              <a:rPr lang="en-US" dirty="0"/>
              <a:t>Adds</a:t>
            </a:r>
            <a:r>
              <a:rPr lang="en-US" sz="2800" dirty="0"/>
              <a:t> Standard clarifying General Information symbols shall match colors prescribed in Chapter 2H</a:t>
            </a:r>
          </a:p>
          <a:p>
            <a:pPr marL="461963" indent="-461963">
              <a:buSzPct val="80000"/>
              <a:buFont typeface="Wingdings 3" panose="05040102010807070707" pitchFamily="18" charset="2"/>
              <a:buChar char="u"/>
            </a:pPr>
            <a:r>
              <a:rPr lang="en-US" dirty="0"/>
              <a:t>Adds</a:t>
            </a:r>
            <a:r>
              <a:rPr lang="en-US" sz="2800" dirty="0"/>
              <a:t> Standard clarifying General Service symbols shall match colors prescribed in Chapter 2I</a:t>
            </a:r>
          </a:p>
          <a:p>
            <a:pPr marL="461963" indent="-461963">
              <a:buSzPct val="80000"/>
              <a:buFont typeface="Wingdings 3" panose="05040102010807070707" pitchFamily="18" charset="2"/>
              <a:buChar char="u"/>
            </a:pPr>
            <a:r>
              <a:rPr lang="en-US" dirty="0"/>
              <a:t>Adds</a:t>
            </a:r>
            <a:r>
              <a:rPr lang="en-US" sz="2800" dirty="0"/>
              <a:t> Option allowing General Information and Service symbol signs to have white legend on brown background for roadways inside recreational and cultural interest areas</a:t>
            </a:r>
          </a:p>
        </p:txBody>
      </p:sp>
    </p:spTree>
    <p:extLst>
      <p:ext uri="{BB962C8B-B14F-4D97-AF65-F5344CB8AC3E}">
        <p14:creationId xmlns:p14="http://schemas.microsoft.com/office/powerpoint/2010/main" val="344318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EDE28-A7FD-E843-40F4-A5293A0C2700}"/>
              </a:ext>
            </a:extLst>
          </p:cNvPr>
          <p:cNvSpPr>
            <a:spLocks noGrp="1"/>
          </p:cNvSpPr>
          <p:nvPr>
            <p:ph type="title"/>
          </p:nvPr>
        </p:nvSpPr>
        <p:spPr/>
        <p:txBody>
          <a:bodyPr/>
          <a:lstStyle/>
          <a:p>
            <a:r>
              <a:rPr lang="en-US" dirty="0"/>
              <a:t>Section 2M.06 Use of Educational Plaques</a:t>
            </a:r>
          </a:p>
        </p:txBody>
      </p:sp>
      <p:sp>
        <p:nvSpPr>
          <p:cNvPr id="4" name="Content Placeholder 3">
            <a:extLst>
              <a:ext uri="{FF2B5EF4-FFF2-40B4-BE49-F238E27FC236}">
                <a16:creationId xmlns:a16="http://schemas.microsoft.com/office/drawing/2014/main" id="{5833E85E-918D-B661-4EFA-BF61DE332A9A}"/>
              </a:ext>
            </a:extLst>
          </p:cNvPr>
          <p:cNvSpPr>
            <a:spLocks noGrp="1"/>
          </p:cNvSpPr>
          <p:nvPr>
            <p:ph idx="1"/>
          </p:nvPr>
        </p:nvSpPr>
        <p:spPr/>
        <p:txBody>
          <a:bodyPr/>
          <a:lstStyle/>
          <a:p>
            <a:pPr marL="461963" indent="-461963">
              <a:buSzPct val="80000"/>
              <a:buFont typeface="Wingdings 3" panose="05040102010807070707" pitchFamily="18" charset="2"/>
              <a:buChar char="u"/>
            </a:pPr>
            <a:r>
              <a:rPr lang="en-US" sz="2800" dirty="0"/>
              <a:t>Removes Guidance recommending that educational plaques remain in place for at least 3 years</a:t>
            </a:r>
          </a:p>
        </p:txBody>
      </p:sp>
      <p:pic>
        <p:nvPicPr>
          <p:cNvPr id="5" name="Picture 4" descr="Guide sign assembly indicating a first-aid facility. The sign consists of a brown recreational and cultural interest area background with a white medical cross symbol centered on the upper panel and a supplemental plaque below displaying the legend “FIRST AID” in white uppercase letters. The sign directs road users to a first-aid or emergency medical assistance location.">
            <a:extLst>
              <a:ext uri="{FF2B5EF4-FFF2-40B4-BE49-F238E27FC236}">
                <a16:creationId xmlns:a16="http://schemas.microsoft.com/office/drawing/2014/main" id="{669C8B2F-8E97-9601-18A2-8841A7A95269}"/>
              </a:ext>
              <a:ext uri="{C183D7F6-B498-43B3-948B-1728B52AA6E4}">
                <adec:decorative xmlns:adec="http://schemas.microsoft.com/office/drawing/2017/decorative" val="0"/>
              </a:ext>
            </a:extLst>
          </p:cNvPr>
          <p:cNvPicPr>
            <a:picLocks noChangeAspect="1"/>
          </p:cNvPicPr>
          <p:nvPr/>
        </p:nvPicPr>
        <p:blipFill rotWithShape="1">
          <a:blip r:embed="rId3"/>
          <a:srcRect t="-1" b="786"/>
          <a:stretch/>
        </p:blipFill>
        <p:spPr>
          <a:xfrm>
            <a:off x="4560371" y="2468532"/>
            <a:ext cx="2606832" cy="3063484"/>
          </a:xfrm>
          <a:prstGeom prst="rect">
            <a:avLst/>
          </a:prstGeom>
        </p:spPr>
      </p:pic>
    </p:spTree>
    <p:extLst>
      <p:ext uri="{BB962C8B-B14F-4D97-AF65-F5344CB8AC3E}">
        <p14:creationId xmlns:p14="http://schemas.microsoft.com/office/powerpoint/2010/main" val="30757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EDE28-A7FD-E843-40F4-A5293A0C2700}"/>
              </a:ext>
            </a:extLst>
          </p:cNvPr>
          <p:cNvSpPr>
            <a:spLocks noGrp="1"/>
          </p:cNvSpPr>
          <p:nvPr>
            <p:ph type="title"/>
          </p:nvPr>
        </p:nvSpPr>
        <p:spPr/>
        <p:txBody>
          <a:bodyPr/>
          <a:lstStyle/>
          <a:p>
            <a:r>
              <a:rPr lang="en-US" dirty="0"/>
              <a:t>Section 2M.09 Destination Guide Signs</a:t>
            </a:r>
          </a:p>
        </p:txBody>
      </p:sp>
      <p:sp>
        <p:nvSpPr>
          <p:cNvPr id="4" name="Content Placeholder 3">
            <a:extLst>
              <a:ext uri="{FF2B5EF4-FFF2-40B4-BE49-F238E27FC236}">
                <a16:creationId xmlns:a16="http://schemas.microsoft.com/office/drawing/2014/main" id="{5833E85E-918D-B661-4EFA-BF61DE332A9A}"/>
              </a:ext>
            </a:extLst>
          </p:cNvPr>
          <p:cNvSpPr>
            <a:spLocks noGrp="1"/>
          </p:cNvSpPr>
          <p:nvPr>
            <p:ph idx="1"/>
          </p:nvPr>
        </p:nvSpPr>
        <p:spPr/>
        <p:txBody>
          <a:bodyPr/>
          <a:lstStyle/>
          <a:p>
            <a:pPr>
              <a:buSzPct val="80000"/>
              <a:buFont typeface="Wingdings 3" panose="05040102010807070707" pitchFamily="18" charset="2"/>
              <a:buChar char="u"/>
            </a:pPr>
            <a:r>
              <a:rPr lang="en-US" sz="2800" dirty="0"/>
              <a:t>Rectangular shape now Standard</a:t>
            </a:r>
          </a:p>
          <a:p>
            <a:pPr>
              <a:buSzPct val="80000"/>
              <a:buFont typeface="Wingdings 3" panose="05040102010807070707" pitchFamily="18" charset="2"/>
              <a:buChar char="u"/>
            </a:pPr>
            <a:r>
              <a:rPr lang="en-US" sz="2800" dirty="0"/>
              <a:t>Trapezoidal shape now Option on conventional roads</a:t>
            </a:r>
          </a:p>
        </p:txBody>
      </p:sp>
      <p:sp>
        <p:nvSpPr>
          <p:cNvPr id="7" name="TextBox 6">
            <a:extLst>
              <a:ext uri="{FF2B5EF4-FFF2-40B4-BE49-F238E27FC236}">
                <a16:creationId xmlns:a16="http://schemas.microsoft.com/office/drawing/2014/main" id="{39549249-FD34-D54F-9759-219DD97E8A64}"/>
              </a:ext>
            </a:extLst>
          </p:cNvPr>
          <p:cNvSpPr txBox="1"/>
          <p:nvPr/>
        </p:nvSpPr>
        <p:spPr>
          <a:xfrm>
            <a:off x="3045151" y="2495299"/>
            <a:ext cx="6560820" cy="276999"/>
          </a:xfrm>
          <a:prstGeom prst="rect">
            <a:avLst/>
          </a:prstGeom>
          <a:noFill/>
        </p:spPr>
        <p:txBody>
          <a:bodyPr wrap="square" rtlCol="0">
            <a:spAutoFit/>
          </a:bodyPr>
          <a:lstStyle/>
          <a:p>
            <a:r>
              <a:rPr lang="en-US" sz="1200" b="1" dirty="0"/>
              <a:t>Figure 2M-2. Examples of Recreational and Cultural Interest Area Guide Signs</a:t>
            </a:r>
          </a:p>
        </p:txBody>
      </p:sp>
      <p:grpSp>
        <p:nvGrpSpPr>
          <p:cNvPr id="3" name="Group 2" descr="Brown and white rectangular guide signs. Optional brown and white trapezoidal-shaped signs include a directional arrow.">
            <a:extLst>
              <a:ext uri="{FF2B5EF4-FFF2-40B4-BE49-F238E27FC236}">
                <a16:creationId xmlns:a16="http://schemas.microsoft.com/office/drawing/2014/main" id="{0C826FD8-6038-4EF0-9072-A43D9E389972}"/>
              </a:ext>
            </a:extLst>
          </p:cNvPr>
          <p:cNvGrpSpPr/>
          <p:nvPr/>
        </p:nvGrpSpPr>
        <p:grpSpPr>
          <a:xfrm>
            <a:off x="2630021" y="2688477"/>
            <a:ext cx="6975950" cy="3374810"/>
            <a:chOff x="2630021" y="2688477"/>
            <a:chExt cx="6975950" cy="3374810"/>
          </a:xfrm>
        </p:grpSpPr>
        <p:pic>
          <p:nvPicPr>
            <p:cNvPr id="6" name="Picture 5">
              <a:extLst>
                <a:ext uri="{FF2B5EF4-FFF2-40B4-BE49-F238E27FC236}">
                  <a16:creationId xmlns:a16="http://schemas.microsoft.com/office/drawing/2014/main" id="{33897774-1C02-2405-76F6-CEA48DC05B3A}"/>
                </a:ext>
              </a:extLst>
            </p:cNvPr>
            <p:cNvPicPr>
              <a:picLocks noChangeAspect="1"/>
            </p:cNvPicPr>
            <p:nvPr/>
          </p:nvPicPr>
          <p:blipFill rotWithShape="1">
            <a:blip r:embed="rId3"/>
            <a:srcRect t="7692"/>
            <a:stretch/>
          </p:blipFill>
          <p:spPr>
            <a:xfrm>
              <a:off x="2630021" y="2688477"/>
              <a:ext cx="6359175" cy="3324133"/>
            </a:xfrm>
            <a:prstGeom prst="rect">
              <a:avLst/>
            </a:prstGeom>
          </p:spPr>
        </p:pic>
        <p:sp>
          <p:nvSpPr>
            <p:cNvPr id="9" name="Rectangle 8">
              <a:extLst>
                <a:ext uri="{FF2B5EF4-FFF2-40B4-BE49-F238E27FC236}">
                  <a16:creationId xmlns:a16="http://schemas.microsoft.com/office/drawing/2014/main" id="{676ACE43-405E-0127-6A77-3FC0FC13BCC0}"/>
                </a:ext>
              </a:extLst>
            </p:cNvPr>
            <p:cNvSpPr/>
            <p:nvPr/>
          </p:nvSpPr>
          <p:spPr>
            <a:xfrm>
              <a:off x="7944811" y="5781777"/>
              <a:ext cx="784860" cy="2815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C21F2A-F0C1-AA93-30D0-DAC583F2ED0B}"/>
                </a:ext>
              </a:extLst>
            </p:cNvPr>
            <p:cNvSpPr txBox="1"/>
            <p:nvPr/>
          </p:nvSpPr>
          <p:spPr>
            <a:xfrm>
              <a:off x="7853371" y="5781778"/>
              <a:ext cx="1752600" cy="230832"/>
            </a:xfrm>
            <a:prstGeom prst="rect">
              <a:avLst/>
            </a:prstGeom>
            <a:noFill/>
          </p:spPr>
          <p:txBody>
            <a:bodyPr wrap="square" rtlCol="0">
              <a:spAutoFit/>
            </a:bodyPr>
            <a:lstStyle/>
            <a:p>
              <a:r>
                <a:rPr lang="en-US" sz="900" dirty="0"/>
                <a:t>Optional shape</a:t>
              </a:r>
            </a:p>
          </p:txBody>
        </p:sp>
      </p:grpSp>
      <p:sp>
        <p:nvSpPr>
          <p:cNvPr id="5" name="TextBox 4">
            <a:extLst>
              <a:ext uri="{FF2B5EF4-FFF2-40B4-BE49-F238E27FC236}">
                <a16:creationId xmlns:a16="http://schemas.microsoft.com/office/drawing/2014/main" id="{3EA161CE-0127-FCE3-2BC4-24C994562863}"/>
              </a:ext>
            </a:extLst>
          </p:cNvPr>
          <p:cNvSpPr txBox="1"/>
          <p:nvPr/>
        </p:nvSpPr>
        <p:spPr>
          <a:xfrm>
            <a:off x="8916732" y="4492056"/>
            <a:ext cx="1866900" cy="1477328"/>
          </a:xfrm>
          <a:prstGeom prst="rect">
            <a:avLst/>
          </a:prstGeom>
          <a:noFill/>
        </p:spPr>
        <p:txBody>
          <a:bodyPr wrap="square" rtlCol="0">
            <a:spAutoFit/>
          </a:bodyPr>
          <a:lstStyle/>
          <a:p>
            <a:r>
              <a:rPr lang="en-US" dirty="0"/>
              <a:t>New Standard describes trapezoidal shape with directional arrow</a:t>
            </a:r>
          </a:p>
        </p:txBody>
      </p:sp>
    </p:spTree>
    <p:extLst>
      <p:ext uri="{BB962C8B-B14F-4D97-AF65-F5344CB8AC3E}">
        <p14:creationId xmlns:p14="http://schemas.microsoft.com/office/powerpoint/2010/main" val="3207704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EDE28-A7FD-E843-40F4-A5293A0C2700}"/>
              </a:ext>
            </a:extLst>
          </p:cNvPr>
          <p:cNvSpPr>
            <a:spLocks noGrp="1"/>
          </p:cNvSpPr>
          <p:nvPr>
            <p:ph type="title"/>
          </p:nvPr>
        </p:nvSpPr>
        <p:spPr/>
        <p:txBody>
          <a:bodyPr/>
          <a:lstStyle/>
          <a:p>
            <a:r>
              <a:rPr lang="en-US" dirty="0"/>
              <a:t>Section 2M.10 Memorial or Dedication Signing</a:t>
            </a:r>
          </a:p>
        </p:txBody>
      </p:sp>
      <p:sp>
        <p:nvSpPr>
          <p:cNvPr id="4" name="Content Placeholder 3">
            <a:extLst>
              <a:ext uri="{FF2B5EF4-FFF2-40B4-BE49-F238E27FC236}">
                <a16:creationId xmlns:a16="http://schemas.microsoft.com/office/drawing/2014/main" id="{5833E85E-918D-B661-4EFA-BF61DE332A9A}"/>
              </a:ext>
            </a:extLst>
          </p:cNvPr>
          <p:cNvSpPr>
            <a:spLocks noGrp="1"/>
          </p:cNvSpPr>
          <p:nvPr>
            <p:ph idx="1"/>
          </p:nvPr>
        </p:nvSpPr>
        <p:spPr/>
        <p:txBody>
          <a:bodyPr/>
          <a:lstStyle/>
          <a:p>
            <a:pPr marL="461963" indent="-461963">
              <a:buSzPct val="80000"/>
              <a:buFont typeface="Wingdings 3" panose="05040102010807070707" pitchFamily="18" charset="2"/>
              <a:buChar char="u"/>
            </a:pPr>
            <a:r>
              <a:rPr lang="en-US" sz="2800" dirty="0"/>
              <a:t>Revises Guidance to clarify that design of memorial and dedication signs should be simple</a:t>
            </a:r>
          </a:p>
          <a:p>
            <a:pPr marL="461963" indent="-461963">
              <a:buSzPct val="80000"/>
              <a:buFont typeface="Wingdings 3" panose="05040102010807070707" pitchFamily="18" charset="2"/>
              <a:buChar char="u"/>
            </a:pPr>
            <a:r>
              <a:rPr lang="en-US" sz="2800" dirty="0"/>
              <a:t>Changes Option to Guidance regarding use of combination of lower-case letters with initial upper-case letters for lettering</a:t>
            </a:r>
          </a:p>
          <a:p>
            <a:pPr marL="461963" indent="-461963">
              <a:buSzPct val="80000"/>
              <a:buFont typeface="Wingdings 3" panose="05040102010807070707" pitchFamily="18" charset="2"/>
              <a:buChar char="u"/>
            </a:pPr>
            <a:r>
              <a:rPr lang="en-US" dirty="0"/>
              <a:t>Adds</a:t>
            </a:r>
            <a:r>
              <a:rPr lang="en-US" sz="2800" dirty="0"/>
              <a:t> Standard prohibiting memorial or dedication signs from displaying a legend that implies that the highway has been officially renamed</a:t>
            </a:r>
          </a:p>
        </p:txBody>
      </p:sp>
    </p:spTree>
    <p:extLst>
      <p:ext uri="{BB962C8B-B14F-4D97-AF65-F5344CB8AC3E}">
        <p14:creationId xmlns:p14="http://schemas.microsoft.com/office/powerpoint/2010/main" val="3207708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2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5.xml><?xml version="1.0" encoding="utf-8"?>
<a:theme xmlns:a="http://schemas.openxmlformats.org/drawingml/2006/main" name="1_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0671AD-9624-435E-BDE0-588B9D4BBD02}">
  <ds:schemaRefs>
    <ds:schemaRef ds:uri="http://purl.org/dc/dcmitype/"/>
    <ds:schemaRef ds:uri="http://purl.org/dc/terms/"/>
    <ds:schemaRef ds:uri="http://schemas.microsoft.com/office/infopath/2007/PartnerControls"/>
    <ds:schemaRef ds:uri="http://schemas.microsoft.com/office/2006/metadata/properties"/>
    <ds:schemaRef ds:uri="d9bd7c4f-de10-4ba4-a8ff-396798a1ad9c"/>
    <ds:schemaRef ds:uri="http://schemas.microsoft.com/office/2006/documentManagement/types"/>
    <ds:schemaRef ds:uri="http://purl.org/dc/elements/1.1/"/>
    <ds:schemaRef ds:uri="http://www.w3.org/XML/1998/namespace"/>
    <ds:schemaRef ds:uri="http://schemas.openxmlformats.org/package/2006/metadata/core-properties"/>
    <ds:schemaRef ds:uri="63d9b7c8-1859-477b-b1c9-96d4ea93e1f2"/>
  </ds:schemaRefs>
</ds:datastoreItem>
</file>

<file path=customXml/itemProps2.xml><?xml version="1.0" encoding="utf-8"?>
<ds:datastoreItem xmlns:ds="http://schemas.openxmlformats.org/officeDocument/2006/customXml" ds:itemID="{D40BAAE9-389E-47BE-8966-3BCF93293B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C5D99D-4C26-4E91-A831-B477180D45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FHWA_MUTCD_TEMPLATE_061324</Template>
  <TotalTime>55</TotalTime>
  <Words>1592</Words>
  <Application>Microsoft Office PowerPoint</Application>
  <PresentationFormat>Widescreen</PresentationFormat>
  <Paragraphs>165</Paragraphs>
  <Slides>15</Slides>
  <Notes>15</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15</vt:i4>
      </vt:variant>
    </vt:vector>
  </HeadingPairs>
  <TitlesOfParts>
    <vt:vector size="28" baseType="lpstr">
      <vt:lpstr>FHWA Series F2001</vt:lpstr>
      <vt:lpstr>Courier New</vt:lpstr>
      <vt:lpstr>Century Gothic</vt:lpstr>
      <vt:lpstr>FHWA Series D2001</vt:lpstr>
      <vt:lpstr>Arial</vt:lpstr>
      <vt:lpstr>Wingdings 3</vt:lpstr>
      <vt:lpstr>Webdings</vt:lpstr>
      <vt:lpstr>Wingdings</vt:lpstr>
      <vt:lpstr>MUTCD Titles</vt:lpstr>
      <vt:lpstr>MUTCD Content</vt:lpstr>
      <vt:lpstr>1_MUTCD Titles</vt:lpstr>
      <vt:lpstr>2_MUTCD Titles</vt:lpstr>
      <vt:lpstr>1_MUTCD Content</vt:lpstr>
      <vt:lpstr>Manual on Uniform Traffic Control Devices for Streets and Highways An Overview of Changes  in the 11th Edition </vt:lpstr>
      <vt:lpstr>Disclaimers</vt:lpstr>
      <vt:lpstr>Overview of Changes in Chapters 2M and 2N</vt:lpstr>
      <vt:lpstr>Chapter 2M Recreational and Cultural Interest Area Signs</vt:lpstr>
      <vt:lpstr>Section 2M.02 Application</vt:lpstr>
      <vt:lpstr>Section 2M.04 General Design Requirements</vt:lpstr>
      <vt:lpstr>Section 2M.06 Use of Educational Plaques</vt:lpstr>
      <vt:lpstr>Section 2M.09 Destination Guide Signs</vt:lpstr>
      <vt:lpstr>Section 2M.10 Memorial or Dedication Signing</vt:lpstr>
      <vt:lpstr>Chapter 2N Emergency Management Signs</vt:lpstr>
      <vt:lpstr>Section 2N.02 Sign Designation Changes</vt:lpstr>
      <vt:lpstr>Section 2N.03 Evacuation Route Signs  (EM1-1 Series)</vt:lpstr>
      <vt:lpstr>Sections 2N.03 - 2N.05 Changes to Allow More Flexibility</vt:lpstr>
      <vt:lpstr>Section 2N.03 Evacuation Route Signs</vt:lpstr>
      <vt:lpstr>FHWA’s National  Traffic Control Devices Program</vt:lpstr>
    </vt:vector>
  </TitlesOfParts>
  <Company>Kimley-Horn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Chapters 2M-2N</dc:title>
  <dc:creator>FHWA</dc:creator>
  <cp:keywords>MUTCD; Changes; 11th Edition; Chapters 2M-2N</cp:keywords>
  <cp:lastModifiedBy>Guy, Erica (US)</cp:lastModifiedBy>
  <cp:revision>19</cp:revision>
  <cp:lastPrinted>2024-05-07T19:59:02Z</cp:lastPrinted>
  <dcterms:created xsi:type="dcterms:W3CDTF">2024-07-30T18:30:03Z</dcterms:created>
  <dcterms:modified xsi:type="dcterms:W3CDTF">2026-07-24T07:43:57Z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