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3.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4.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4345" r:id="rId4"/>
    <p:sldMasterId id="2147484367" r:id="rId5"/>
    <p:sldMasterId id="2147484388" r:id="rId6"/>
    <p:sldMasterId id="2147484392" r:id="rId7"/>
    <p:sldMasterId id="2147484396" r:id="rId8"/>
  </p:sldMasterIdLst>
  <p:notesMasterIdLst>
    <p:notesMasterId r:id="rId53"/>
  </p:notesMasterIdLst>
  <p:handoutMasterIdLst>
    <p:handoutMasterId r:id="rId54"/>
  </p:handoutMasterIdLst>
  <p:sldIdLst>
    <p:sldId id="1426" r:id="rId9"/>
    <p:sldId id="1450" r:id="rId10"/>
    <p:sldId id="1421" r:id="rId11"/>
    <p:sldId id="1342" r:id="rId12"/>
    <p:sldId id="1484" r:id="rId13"/>
    <p:sldId id="1323" r:id="rId14"/>
    <p:sldId id="1350" r:id="rId15"/>
    <p:sldId id="1480" r:id="rId16"/>
    <p:sldId id="1346" r:id="rId17"/>
    <p:sldId id="1345" r:id="rId18"/>
    <p:sldId id="1363" r:id="rId19"/>
    <p:sldId id="1365" r:id="rId20"/>
    <p:sldId id="1360" r:id="rId21"/>
    <p:sldId id="1412" r:id="rId22"/>
    <p:sldId id="1370" r:id="rId23"/>
    <p:sldId id="1372" r:id="rId24"/>
    <p:sldId id="1373" r:id="rId25"/>
    <p:sldId id="1487" r:id="rId26"/>
    <p:sldId id="1375" r:id="rId27"/>
    <p:sldId id="1377" r:id="rId28"/>
    <p:sldId id="1378" r:id="rId29"/>
    <p:sldId id="1505" r:id="rId30"/>
    <p:sldId id="1492" r:id="rId31"/>
    <p:sldId id="1503" r:id="rId32"/>
    <p:sldId id="1478" r:id="rId33"/>
    <p:sldId id="1430" r:id="rId34"/>
    <p:sldId id="1485" r:id="rId35"/>
    <p:sldId id="1385" r:id="rId36"/>
    <p:sldId id="1326" r:id="rId37"/>
    <p:sldId id="1387" r:id="rId38"/>
    <p:sldId id="1415" r:id="rId39"/>
    <p:sldId id="1481" r:id="rId40"/>
    <p:sldId id="1389" r:id="rId41"/>
    <p:sldId id="1391" r:id="rId42"/>
    <p:sldId id="1392" r:id="rId43"/>
    <p:sldId id="1416" r:id="rId44"/>
    <p:sldId id="1486" r:id="rId45"/>
    <p:sldId id="1393" r:id="rId46"/>
    <p:sldId id="1397" r:id="rId47"/>
    <p:sldId id="1401" r:id="rId48"/>
    <p:sldId id="1402" r:id="rId49"/>
    <p:sldId id="1404" r:id="rId50"/>
    <p:sldId id="1406" r:id="rId51"/>
    <p:sldId id="915" r:id="rId52"/>
  </p:sldIdLst>
  <p:sldSz cx="12192000" cy="6858000"/>
  <p:notesSz cx="7010400" cy="9296400"/>
  <p:embeddedFontLst>
    <p:embeddedFont>
      <p:font typeface="Century Gothic" panose="020B0502020202020204" pitchFamily="34" charset="0"/>
      <p:regular r:id="rId55"/>
      <p:bold r:id="rId56"/>
      <p:italic r:id="rId57"/>
      <p:boldItalic r:id="rId58"/>
    </p:embeddedFont>
    <p:embeddedFont>
      <p:font typeface="FHWA Series D2001" panose="020B0604000000020003" charset="0"/>
      <p:regular r:id="rId59"/>
    </p:embeddedFont>
    <p:embeddedFont>
      <p:font typeface="FHWA Series F2001" panose="020B0807000000020003" charset="0"/>
      <p:regular r:id="rId60"/>
    </p:embeddedFont>
    <p:embeddedFont>
      <p:font typeface="Times" panose="02020603050405020304" pitchFamily="18" charset="0"/>
      <p:regular r:id="rId61"/>
      <p:bold r:id="rId62"/>
      <p:italic r:id="rId63"/>
      <p:boldItalic r:id="rId64"/>
    </p:embeddedFont>
    <p:embeddedFont>
      <p:font typeface="Webdings" panose="05030102010509060703" pitchFamily="18" charset="2"/>
      <p:regular r:id="rId65"/>
    </p:embeddedFont>
    <p:embeddedFont>
      <p:font typeface="Wingdings 3" panose="05040102010807070707" pitchFamily="18" charset="2"/>
      <p:regular r:id="rId66"/>
    </p:embeddedFont>
  </p:embeddedFontLst>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F193A02-9E93-B36A-09BE-88523B5D1BF1}" name="Giffin, Geoff" initials="GG" userId="S::Geoff.Giffin@kimley-horn.com::2dc0725f-80bf-4d6d-b186-2b3052f458a7" providerId="AD"/>
  <p188:author id="{2FAF2908-6280-5D7E-ED0E-81A8F1941316}" name="Guy, Erica (US)" initials="EG" userId="S::guye@battelle.org::1fe87976-b765-4ae8-b0d1-d999fb95f92b" providerId="AD"/>
  <p188:author id="{0D20B209-F690-4890-4B09-9B51D910E629}" name="Jeff Ryder" initials="JR" userId="S::Jeff.ryder@schatzpublishing.com::a10e4073-7358-4d0c-b0a8-145a1a318fd9" providerId="AD"/>
  <p188:author id="{F80B650E-E713-05BB-E0A1-E636AFE429FB}" name="Outhouse, Jennifer (FHWA)" initials="OJ(" userId="S::Jennifer.Outhouse@ad.dot.gov::c059a2d7-98c4-479b-ab08-c366c599023c" providerId="AD"/>
  <p188:author id="{7D8C1D11-968E-EE8C-B96A-EEC1CE1AB56E}" name="Mentjes, Dean (FHWA)" initials="DM" userId="S::dean.mentjes@ad.dot.gov::99504074-8ad4-4282-b84d-2874ea97ca2d" providerId="AD"/>
  <p188:author id="{653EA02F-CD48-820B-0F46-988EBF646EA0}" name="Calawa, Martin (FHWA)" initials="C(" userId="S::martin.calawa@ad.dot.gov::30bfc8ff-6a4b-4d35-9ccd-92ea3f1382e0" providerId="AD"/>
  <p188:author id="{4BB55038-A9A9-D922-EB29-35022A1DA5DD}" name="Smiarowski, Mary Rose" initials="SMR" userId="S::MaryRose.Smiarowski@kimley-horn.com::523ec31d-d6a5-439b-af53-68eb9d8e9923" providerId="AD"/>
  <p188:author id="{086C404F-6B7C-EDFC-A517-82A26DB42BCD}" name="Sylvester, Kevin (FHWA)" initials="SK(" userId="S::Kevin.Sylvester@ad.dot.gov::2424e4a3-4b75-4b1d-93b0-f4d0edd5c2df" providerId="AD"/>
  <p188:author id="{28207B50-F66F-AD0D-B74D-5D470E8544C4}" name="Thomas, Duane (FHWA)" initials="TD(" userId="S::Duane.Thomas@ad.dot.gov::232b8549-e4a9-4991-be9d-5d76746619c0" providerId="AD"/>
  <p188:author id="{B55D536C-3E7D-A7B7-9BEF-81B6EE9117C9}" name="Thomas, Duane (FHWA)" initials="T(" userId="S::duane.thomas@ad.dot.gov::232b8549-e4a9-4991-be9d-5d76746619c0" providerId="AD"/>
  <p188:author id="{68FD706D-6BAD-C464-51B5-E0324C925DF0}" name="Jeff Ryder" initials="JR" userId="S::jeff.ryder@schatzpublishing.com::a10e4073-7358-4d0c-b0a8-145a1a318fd9" providerId="AD"/>
  <p188:author id="{A6032974-67F0-B240-313E-22677DA03C60}" name="Falk, Kathy" initials="FK" userId="S::kathy.falk@kimley-horn.com::de57631f-aa4a-4fbd-94dd-5941735f97f7" providerId="AD"/>
  <p188:author id="{D0D4B893-B96C-83A7-C889-B4793D653A4F}" name="Scott Wainwright" initials="SW" userId="9c589e109f32579e" providerId="Windows Live"/>
  <p188:author id="{B73DE7A5-676C-B3D8-9BB4-54FE8659B5D6}" name="Wallace, Hannah" initials="HW" userId="S::Hannah.Wallace@kimley-horn.com::0d3d84be-23bd-44f5-a91d-834b0d2bd079" providerId="AD"/>
  <p188:author id="{57B91CCD-5CE5-EF3D-DCA8-DC448D48F0ED}" name="Esselman, James (FHWA)" initials="EJ(" userId="S::james.esselman@ad.dot.gov::b6f121d4-a1c6-482a-b091-ca0ee3f612d1" providerId="AD"/>
  <p188:author id="{45C4E9CE-EE90-3F5F-5A32-87D2E249C79A}" name="Calawa, Martin (FHWA)" initials="MDC" userId="Calawa, Martin (FHWA)" providerId="None"/>
  <p188:author id="{D106B3CF-6BE1-BF0D-5445-CCCFAE3C137C}" name="Walsh, Christine CTR (FHWA)" initials="WCC(" userId="S::christine.walsh.ctr@ad.dot.gov::cd67b5f8-8590-487a-a187-4bee2d06cc98" providerId="AD"/>
  <p188:author id="{9AC1E2E8-FE54-9804-D87F-527DF9D1AD8F}" name="An, Ellie (FHWA)" initials="AE(" userId="S::ellie.an@ad.dot.gov::9bc64a76-9142-4434-8a38-2d9013caa34f" providerId="AD"/>
  <p188:author id="{EAF963EF-4835-1165-ECD0-12EE550CFDD5}" name="Sylvester, Kevin (FHWA)" initials="KJS" userId="Sylvester, Kevin (FHWA)" providerId="None"/>
  <p188:author id="{63EA32F4-61C7-0A27-FD0B-1C41E0C0E2F7}" name="Falk, Kathy" initials="KF" userId="S::Kathy.Falk@kimley-horn.com::de57631f-aa4a-4fbd-94dd-5941735f97f7"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ylvester, Kevin (FHWA)" initials="SK(" lastIdx="1" clrIdx="0">
    <p:extLst>
      <p:ext uri="{19B8F6BF-5375-455C-9EA6-DF929625EA0E}">
        <p15:presenceInfo xmlns:p15="http://schemas.microsoft.com/office/powerpoint/2012/main" userId="S-1-5-21-982035342-1880134254-310265210-9371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FFFFCC"/>
    <a:srgbClr val="000099"/>
    <a:srgbClr val="1E1853"/>
    <a:srgbClr val="CCFFCC"/>
    <a:srgbClr val="CCECFF"/>
    <a:srgbClr val="009900"/>
    <a:srgbClr val="0000E2"/>
    <a:srgbClr val="CC0099"/>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DA93700-19DB-4CFD-A45E-5AA7E9654C5A}" v="3" dt="2026-07-23T01:56:15.75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481" autoAdjust="0"/>
    <p:restoredTop sz="79661" autoAdjust="0"/>
  </p:normalViewPr>
  <p:slideViewPr>
    <p:cSldViewPr snapToGrid="0">
      <p:cViewPr varScale="1">
        <p:scale>
          <a:sx n="84" d="100"/>
          <a:sy n="84" d="100"/>
        </p:scale>
        <p:origin x="540" y="96"/>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8.xml"/><Relationship Id="rId21" Type="http://schemas.openxmlformats.org/officeDocument/2006/relationships/slide" Target="slides/slide13.xml"/><Relationship Id="rId42" Type="http://schemas.openxmlformats.org/officeDocument/2006/relationships/slide" Target="slides/slide34.xml"/><Relationship Id="rId47" Type="http://schemas.openxmlformats.org/officeDocument/2006/relationships/slide" Target="slides/slide39.xml"/><Relationship Id="rId63" Type="http://schemas.openxmlformats.org/officeDocument/2006/relationships/font" Target="fonts/font9.fntdata"/><Relationship Id="rId68"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notesMaster" Target="notesMasters/notesMaster1.xml"/><Relationship Id="rId58" Type="http://schemas.openxmlformats.org/officeDocument/2006/relationships/font" Target="fonts/font4.fntdata"/><Relationship Id="rId66" Type="http://schemas.openxmlformats.org/officeDocument/2006/relationships/font" Target="fonts/font12.fntdata"/><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font" Target="fonts/font7.fntdata"/><Relationship Id="rId19" Type="http://schemas.openxmlformats.org/officeDocument/2006/relationships/slide" Target="slides/slide1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font" Target="fonts/font2.fntdata"/><Relationship Id="rId64" Type="http://schemas.openxmlformats.org/officeDocument/2006/relationships/font" Target="fonts/font10.fntdata"/><Relationship Id="rId69" Type="http://schemas.openxmlformats.org/officeDocument/2006/relationships/viewProps" Target="viewProps.xml"/><Relationship Id="rId8" Type="http://schemas.openxmlformats.org/officeDocument/2006/relationships/slideMaster" Target="slideMasters/slideMaster5.xml"/><Relationship Id="rId51" Type="http://schemas.openxmlformats.org/officeDocument/2006/relationships/slide" Target="slides/slide43.xml"/><Relationship Id="rId72" Type="http://schemas.microsoft.com/office/2016/11/relationships/changesInfo" Target="changesInfos/changesInfo1.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font" Target="fonts/font5.fntdata"/><Relationship Id="rId67" Type="http://schemas.openxmlformats.org/officeDocument/2006/relationships/commentAuthors" Target="commentAuthors.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handoutMaster" Target="handoutMasters/handoutMaster1.xml"/><Relationship Id="rId62" Type="http://schemas.openxmlformats.org/officeDocument/2006/relationships/font" Target="fonts/font8.fntdata"/><Relationship Id="rId7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font" Target="fonts/font3.fntdata"/><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font" Target="fonts/font6.fntdata"/><Relationship Id="rId65" Type="http://schemas.openxmlformats.org/officeDocument/2006/relationships/font" Target="fonts/font11.fntdata"/><Relationship Id="rId73"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1.xml"/><Relationship Id="rId13" Type="http://schemas.openxmlformats.org/officeDocument/2006/relationships/slide" Target="slides/slide5.xml"/><Relationship Id="rId18" Type="http://schemas.openxmlformats.org/officeDocument/2006/relationships/slide" Target="slides/slide10.xml"/><Relationship Id="rId39" Type="http://schemas.openxmlformats.org/officeDocument/2006/relationships/slide" Target="slides/slide31.xml"/><Relationship Id="rId34" Type="http://schemas.openxmlformats.org/officeDocument/2006/relationships/slide" Target="slides/slide26.xml"/><Relationship Id="rId50" Type="http://schemas.openxmlformats.org/officeDocument/2006/relationships/slide" Target="slides/slide42.xml"/><Relationship Id="rId55" Type="http://schemas.openxmlformats.org/officeDocument/2006/relationships/font" Target="fonts/font1.fntdata"/><Relationship Id="rId7" Type="http://schemas.openxmlformats.org/officeDocument/2006/relationships/slideMaster" Target="slideMasters/slideMaster4.xml"/><Relationship Id="rId71"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uy, Erica (US)" userId="1fe87976-b765-4ae8-b0d1-d999fb95f92b" providerId="ADAL" clId="{C16E00C5-FDD2-4D94-9E8B-3436556C05AB}"/>
    <pc:docChg chg="custSel addSld delSld modSld">
      <pc:chgData name="Guy, Erica (US)" userId="1fe87976-b765-4ae8-b0d1-d999fb95f92b" providerId="ADAL" clId="{C16E00C5-FDD2-4D94-9E8B-3436556C05AB}" dt="2026-07-23T02:06:04.147" v="87" actId="962"/>
      <pc:docMkLst>
        <pc:docMk/>
      </pc:docMkLst>
      <pc:sldChg chg="modSp mod">
        <pc:chgData name="Guy, Erica (US)" userId="1fe87976-b765-4ae8-b0d1-d999fb95f92b" providerId="ADAL" clId="{C16E00C5-FDD2-4D94-9E8B-3436556C05AB}" dt="2026-07-23T01:59:46.431" v="75" actId="962"/>
        <pc:sldMkLst>
          <pc:docMk/>
          <pc:sldMk cId="3573914051" sldId="915"/>
        </pc:sldMkLst>
        <pc:picChg chg="mod">
          <ac:chgData name="Guy, Erica (US)" userId="1fe87976-b765-4ae8-b0d1-d999fb95f92b" providerId="ADAL" clId="{C16E00C5-FDD2-4D94-9E8B-3436556C05AB}" dt="2026-07-23T01:59:46.431" v="75" actId="962"/>
          <ac:picMkLst>
            <pc:docMk/>
            <pc:sldMk cId="3573914051" sldId="915"/>
            <ac:picMk id="5" creationId="{7CD49B64-CDE7-B1E0-F19F-D08462DCE392}"/>
          </ac:picMkLst>
        </pc:picChg>
      </pc:sldChg>
      <pc:sldChg chg="modSp mod">
        <pc:chgData name="Guy, Erica (US)" userId="1fe87976-b765-4ae8-b0d1-d999fb95f92b" providerId="ADAL" clId="{C16E00C5-FDD2-4D94-9E8B-3436556C05AB}" dt="2026-07-23T02:05:24.417" v="86" actId="962"/>
        <pc:sldMkLst>
          <pc:docMk/>
          <pc:sldMk cId="2957905681" sldId="1326"/>
        </pc:sldMkLst>
        <pc:picChg chg="mod">
          <ac:chgData name="Guy, Erica (US)" userId="1fe87976-b765-4ae8-b0d1-d999fb95f92b" providerId="ADAL" clId="{C16E00C5-FDD2-4D94-9E8B-3436556C05AB}" dt="2026-07-23T02:05:24.417" v="86" actId="962"/>
          <ac:picMkLst>
            <pc:docMk/>
            <pc:sldMk cId="2957905681" sldId="1326"/>
            <ac:picMk id="5" creationId="{F2453593-FCA8-75CB-9F73-05A41F2E8F1C}"/>
          </ac:picMkLst>
        </pc:picChg>
      </pc:sldChg>
      <pc:sldChg chg="modSp mod">
        <pc:chgData name="Guy, Erica (US)" userId="1fe87976-b765-4ae8-b0d1-d999fb95f92b" providerId="ADAL" clId="{C16E00C5-FDD2-4D94-9E8B-3436556C05AB}" dt="2026-07-23T02:02:42.459" v="77" actId="962"/>
        <pc:sldMkLst>
          <pc:docMk/>
          <pc:sldMk cId="2153067255" sldId="1345"/>
        </pc:sldMkLst>
        <pc:spChg chg="mod">
          <ac:chgData name="Guy, Erica (US)" userId="1fe87976-b765-4ae8-b0d1-d999fb95f92b" providerId="ADAL" clId="{C16E00C5-FDD2-4D94-9E8B-3436556C05AB}" dt="2026-07-23T02:02:42.459" v="77" actId="962"/>
          <ac:spMkLst>
            <pc:docMk/>
            <pc:sldMk cId="2153067255" sldId="1345"/>
            <ac:spMk id="7" creationId="{115EB9FF-AFAE-EC76-A4FB-7BF43B0A8DFD}"/>
          </ac:spMkLst>
        </pc:spChg>
        <pc:grpChg chg="mod">
          <ac:chgData name="Guy, Erica (US)" userId="1fe87976-b765-4ae8-b0d1-d999fb95f92b" providerId="ADAL" clId="{C16E00C5-FDD2-4D94-9E8B-3436556C05AB}" dt="2026-07-23T02:02:40.926" v="76" actId="962"/>
          <ac:grpSpMkLst>
            <pc:docMk/>
            <pc:sldMk cId="2153067255" sldId="1345"/>
            <ac:grpSpMk id="3" creationId="{7F54BDAB-301F-A3C6-F12E-AB420B3FCF6F}"/>
          </ac:grpSpMkLst>
        </pc:grpChg>
      </pc:sldChg>
      <pc:sldChg chg="modSp mod">
        <pc:chgData name="Guy, Erica (US)" userId="1fe87976-b765-4ae8-b0d1-d999fb95f92b" providerId="ADAL" clId="{C16E00C5-FDD2-4D94-9E8B-3436556C05AB}" dt="2026-07-23T02:03:10.467" v="80" actId="962"/>
        <pc:sldMkLst>
          <pc:docMk/>
          <pc:sldMk cId="2863524980" sldId="1360"/>
        </pc:sldMkLst>
        <pc:spChg chg="mod">
          <ac:chgData name="Guy, Erica (US)" userId="1fe87976-b765-4ae8-b0d1-d999fb95f92b" providerId="ADAL" clId="{C16E00C5-FDD2-4D94-9E8B-3436556C05AB}" dt="2026-07-23T02:03:04.353" v="79" actId="962"/>
          <ac:spMkLst>
            <pc:docMk/>
            <pc:sldMk cId="2863524980" sldId="1360"/>
            <ac:spMk id="3" creationId="{0C63FE0D-7D6D-AD97-232D-173189A1D0D9}"/>
          </ac:spMkLst>
        </pc:spChg>
        <pc:picChg chg="mod">
          <ac:chgData name="Guy, Erica (US)" userId="1fe87976-b765-4ae8-b0d1-d999fb95f92b" providerId="ADAL" clId="{C16E00C5-FDD2-4D94-9E8B-3436556C05AB}" dt="2026-07-23T02:03:01.345" v="78" actId="962"/>
          <ac:picMkLst>
            <pc:docMk/>
            <pc:sldMk cId="2863524980" sldId="1360"/>
            <ac:picMk id="13" creationId="{559D5582-B604-EDFA-8A75-920BFF9771DC}"/>
          </ac:picMkLst>
        </pc:picChg>
        <pc:picChg chg="mod">
          <ac:chgData name="Guy, Erica (US)" userId="1fe87976-b765-4ae8-b0d1-d999fb95f92b" providerId="ADAL" clId="{C16E00C5-FDD2-4D94-9E8B-3436556C05AB}" dt="2026-07-23T02:03:10.467" v="80" actId="962"/>
          <ac:picMkLst>
            <pc:docMk/>
            <pc:sldMk cId="2863524980" sldId="1360"/>
            <ac:picMk id="15" creationId="{1BD65D25-360E-F346-4B30-004D0F19609B}"/>
          </ac:picMkLst>
        </pc:picChg>
      </pc:sldChg>
      <pc:sldChg chg="modSp mod">
        <pc:chgData name="Guy, Erica (US)" userId="1fe87976-b765-4ae8-b0d1-d999fb95f92b" providerId="ADAL" clId="{C16E00C5-FDD2-4D94-9E8B-3436556C05AB}" dt="2026-07-23T02:03:51.297" v="83" actId="962"/>
        <pc:sldMkLst>
          <pc:docMk/>
          <pc:sldMk cId="509050673" sldId="1373"/>
        </pc:sldMkLst>
        <pc:spChg chg="mod">
          <ac:chgData name="Guy, Erica (US)" userId="1fe87976-b765-4ae8-b0d1-d999fb95f92b" providerId="ADAL" clId="{C16E00C5-FDD2-4D94-9E8B-3436556C05AB}" dt="2026-07-23T02:03:51.297" v="83" actId="962"/>
          <ac:spMkLst>
            <pc:docMk/>
            <pc:sldMk cId="509050673" sldId="1373"/>
            <ac:spMk id="3" creationId="{F4DB6083-609F-8CED-7EBF-3D68B40E9946}"/>
          </ac:spMkLst>
        </pc:spChg>
        <pc:picChg chg="mod">
          <ac:chgData name="Guy, Erica (US)" userId="1fe87976-b765-4ae8-b0d1-d999fb95f92b" providerId="ADAL" clId="{C16E00C5-FDD2-4D94-9E8B-3436556C05AB}" dt="2026-07-23T02:03:48.983" v="82" actId="962"/>
          <ac:picMkLst>
            <pc:docMk/>
            <pc:sldMk cId="509050673" sldId="1373"/>
            <ac:picMk id="6" creationId="{83361BD4-9993-0287-778B-FBAACBCF3981}"/>
          </ac:picMkLst>
        </pc:picChg>
      </pc:sldChg>
      <pc:sldChg chg="modSp mod">
        <pc:chgData name="Guy, Erica (US)" userId="1fe87976-b765-4ae8-b0d1-d999fb95f92b" providerId="ADAL" clId="{C16E00C5-FDD2-4D94-9E8B-3436556C05AB}" dt="2026-07-23T02:04:20.015" v="85" actId="962"/>
        <pc:sldMkLst>
          <pc:docMk/>
          <pc:sldMk cId="3126713980" sldId="1378"/>
        </pc:sldMkLst>
        <pc:spChg chg="mod ord">
          <ac:chgData name="Guy, Erica (US)" userId="1fe87976-b765-4ae8-b0d1-d999fb95f92b" providerId="ADAL" clId="{C16E00C5-FDD2-4D94-9E8B-3436556C05AB}" dt="2026-07-23T02:04:20.015" v="85" actId="962"/>
          <ac:spMkLst>
            <pc:docMk/>
            <pc:sldMk cId="3126713980" sldId="1378"/>
            <ac:spMk id="3" creationId="{F198F31F-E681-F38C-4A98-7FBC0A6F97D0}"/>
          </ac:spMkLst>
        </pc:spChg>
        <pc:spChg chg="ord">
          <ac:chgData name="Guy, Erica (US)" userId="1fe87976-b765-4ae8-b0d1-d999fb95f92b" providerId="ADAL" clId="{C16E00C5-FDD2-4D94-9E8B-3436556C05AB}" dt="2026-07-23T01:59:02.852" v="64"/>
          <ac:spMkLst>
            <pc:docMk/>
            <pc:sldMk cId="3126713980" sldId="1378"/>
            <ac:spMk id="18" creationId="{C486B0DD-EF09-DE7C-D0B7-AD23D49C5CB0}"/>
          </ac:spMkLst>
        </pc:spChg>
        <pc:spChg chg="ord">
          <ac:chgData name="Guy, Erica (US)" userId="1fe87976-b765-4ae8-b0d1-d999fb95f92b" providerId="ADAL" clId="{C16E00C5-FDD2-4D94-9E8B-3436556C05AB}" dt="2026-07-23T01:59:13.747" v="68"/>
          <ac:spMkLst>
            <pc:docMk/>
            <pc:sldMk cId="3126713980" sldId="1378"/>
            <ac:spMk id="19" creationId="{02D866AA-AEFA-DAE5-44C6-36F50D276684}"/>
          </ac:spMkLst>
        </pc:spChg>
        <pc:spChg chg="ord">
          <ac:chgData name="Guy, Erica (US)" userId="1fe87976-b765-4ae8-b0d1-d999fb95f92b" providerId="ADAL" clId="{C16E00C5-FDD2-4D94-9E8B-3436556C05AB}" dt="2026-07-23T01:59:22.610" v="71"/>
          <ac:spMkLst>
            <pc:docMk/>
            <pc:sldMk cId="3126713980" sldId="1378"/>
            <ac:spMk id="20" creationId="{25F1B4B4-B7D1-1073-DCCE-2C32060E9128}"/>
          </ac:spMkLst>
        </pc:spChg>
        <pc:spChg chg="ord">
          <ac:chgData name="Guy, Erica (US)" userId="1fe87976-b765-4ae8-b0d1-d999fb95f92b" providerId="ADAL" clId="{C16E00C5-FDD2-4D94-9E8B-3436556C05AB}" dt="2026-07-23T01:59:25.817" v="73"/>
          <ac:spMkLst>
            <pc:docMk/>
            <pc:sldMk cId="3126713980" sldId="1378"/>
            <ac:spMk id="21" creationId="{D3161EAC-9D21-DC42-E6DE-5DF14D81C178}"/>
          </ac:spMkLst>
        </pc:spChg>
        <pc:spChg chg="ord">
          <ac:chgData name="Guy, Erica (US)" userId="1fe87976-b765-4ae8-b0d1-d999fb95f92b" providerId="ADAL" clId="{C16E00C5-FDD2-4D94-9E8B-3436556C05AB}" dt="2026-07-23T01:59:28.640" v="74"/>
          <ac:spMkLst>
            <pc:docMk/>
            <pc:sldMk cId="3126713980" sldId="1378"/>
            <ac:spMk id="22" creationId="{3CF94967-CB3E-8D7B-4496-C202569C0056}"/>
          </ac:spMkLst>
        </pc:spChg>
      </pc:sldChg>
      <pc:sldChg chg="modSp mod">
        <pc:chgData name="Guy, Erica (US)" userId="1fe87976-b765-4ae8-b0d1-d999fb95f92b" providerId="ADAL" clId="{C16E00C5-FDD2-4D94-9E8B-3436556C05AB}" dt="2026-07-23T02:06:04.147" v="87" actId="962"/>
        <pc:sldMkLst>
          <pc:docMk/>
          <pc:sldMk cId="288243046" sldId="1393"/>
        </pc:sldMkLst>
        <pc:picChg chg="mod">
          <ac:chgData name="Guy, Erica (US)" userId="1fe87976-b765-4ae8-b0d1-d999fb95f92b" providerId="ADAL" clId="{C16E00C5-FDD2-4D94-9E8B-3436556C05AB}" dt="2026-07-23T02:06:04.147" v="87" actId="962"/>
          <ac:picMkLst>
            <pc:docMk/>
            <pc:sldMk cId="288243046" sldId="1393"/>
            <ac:picMk id="6" creationId="{1E92D874-70FB-007A-49F9-00066948C812}"/>
          </ac:picMkLst>
        </pc:picChg>
      </pc:sldChg>
      <pc:sldChg chg="del">
        <pc:chgData name="Guy, Erica (US)" userId="1fe87976-b765-4ae8-b0d1-d999fb95f92b" providerId="ADAL" clId="{C16E00C5-FDD2-4D94-9E8B-3436556C05AB}" dt="2026-07-23T01:56:37.455" v="41" actId="47"/>
        <pc:sldMkLst>
          <pc:docMk/>
          <pc:sldMk cId="3022269248" sldId="1405"/>
        </pc:sldMkLst>
      </pc:sldChg>
      <pc:sldChg chg="modSp mod">
        <pc:chgData name="Guy, Erica (US)" userId="1fe87976-b765-4ae8-b0d1-d999fb95f92b" providerId="ADAL" clId="{C16E00C5-FDD2-4D94-9E8B-3436556C05AB}" dt="2026-07-23T02:03:13.922" v="81" actId="962"/>
        <pc:sldMkLst>
          <pc:docMk/>
          <pc:sldMk cId="3151297052" sldId="1412"/>
        </pc:sldMkLst>
        <pc:spChg chg="mod">
          <ac:chgData name="Guy, Erica (US)" userId="1fe87976-b765-4ae8-b0d1-d999fb95f92b" providerId="ADAL" clId="{C16E00C5-FDD2-4D94-9E8B-3436556C05AB}" dt="2026-07-23T02:03:13.922" v="81" actId="962"/>
          <ac:spMkLst>
            <pc:docMk/>
            <pc:sldMk cId="3151297052" sldId="1412"/>
            <ac:spMk id="3" creationId="{F2E006F7-F19D-308F-504A-81DEE4D19E6E}"/>
          </ac:spMkLst>
        </pc:spChg>
      </pc:sldChg>
      <pc:sldChg chg="modSp add mod modNotesTx">
        <pc:chgData name="Guy, Erica (US)" userId="1fe87976-b765-4ae8-b0d1-d999fb95f92b" providerId="ADAL" clId="{C16E00C5-FDD2-4D94-9E8B-3436556C05AB}" dt="2026-07-23T01:56:58.986" v="46" actId="20577"/>
        <pc:sldMkLst>
          <pc:docMk/>
          <pc:sldMk cId="685918098" sldId="1421"/>
        </pc:sldMkLst>
        <pc:spChg chg="mod">
          <ac:chgData name="Guy, Erica (US)" userId="1fe87976-b765-4ae8-b0d1-d999fb95f92b" providerId="ADAL" clId="{C16E00C5-FDD2-4D94-9E8B-3436556C05AB}" dt="2026-07-23T01:56:31.494" v="39" actId="20577"/>
          <ac:spMkLst>
            <pc:docMk/>
            <pc:sldMk cId="685918098" sldId="1421"/>
            <ac:spMk id="2" creationId="{4F730717-FEFC-5AED-FFB2-F109C5CB7972}"/>
          </ac:spMkLst>
        </pc:spChg>
        <pc:spChg chg="mod">
          <ac:chgData name="Guy, Erica (US)" userId="1fe87976-b765-4ae8-b0d1-d999fb95f92b" providerId="ADAL" clId="{C16E00C5-FDD2-4D94-9E8B-3436556C05AB}" dt="2026-07-23T01:56:52.958" v="44" actId="20577"/>
          <ac:spMkLst>
            <pc:docMk/>
            <pc:sldMk cId="685918098" sldId="1421"/>
            <ac:spMk id="4" creationId="{EB14DC48-0E49-834B-41D0-16B81F1B4817}"/>
          </ac:spMkLst>
        </pc:spChg>
        <pc:spChg chg="mod">
          <ac:chgData name="Guy, Erica (US)" userId="1fe87976-b765-4ae8-b0d1-d999fb95f92b" providerId="ADAL" clId="{C16E00C5-FDD2-4D94-9E8B-3436556C05AB}" dt="2026-07-23T01:56:27.221" v="37" actId="20577"/>
          <ac:spMkLst>
            <pc:docMk/>
            <pc:sldMk cId="685918098" sldId="1421"/>
            <ac:spMk id="27" creationId="{13C9591B-121B-4CA6-CCC5-62B9C6C41731}"/>
          </ac:spMkLst>
        </pc:spChg>
      </pc:sldChg>
      <pc:sldChg chg="add">
        <pc:chgData name="Guy, Erica (US)" userId="1fe87976-b765-4ae8-b0d1-d999fb95f92b" providerId="ADAL" clId="{C16E00C5-FDD2-4D94-9E8B-3436556C05AB}" dt="2026-07-23T01:56:15.725" v="35"/>
        <pc:sldMkLst>
          <pc:docMk/>
          <pc:sldMk cId="3908501432" sldId="1426"/>
        </pc:sldMkLst>
      </pc:sldChg>
      <pc:sldChg chg="add">
        <pc:chgData name="Guy, Erica (US)" userId="1fe87976-b765-4ae8-b0d1-d999fb95f92b" providerId="ADAL" clId="{C16E00C5-FDD2-4D94-9E8B-3436556C05AB}" dt="2026-07-23T01:56:15.725" v="35"/>
        <pc:sldMkLst>
          <pc:docMk/>
          <pc:sldMk cId="3070235394" sldId="1450"/>
        </pc:sldMkLst>
      </pc:sldChg>
      <pc:sldChg chg="modSp mod">
        <pc:chgData name="Guy, Erica (US)" userId="1fe87976-b765-4ae8-b0d1-d999fb95f92b" providerId="ADAL" clId="{C16E00C5-FDD2-4D94-9E8B-3436556C05AB}" dt="2026-07-23T02:03:57.278" v="84" actId="962"/>
        <pc:sldMkLst>
          <pc:docMk/>
          <pc:sldMk cId="1955133950" sldId="1487"/>
        </pc:sldMkLst>
        <pc:spChg chg="mod">
          <ac:chgData name="Guy, Erica (US)" userId="1fe87976-b765-4ae8-b0d1-d999fb95f92b" providerId="ADAL" clId="{C16E00C5-FDD2-4D94-9E8B-3436556C05AB}" dt="2026-07-23T02:03:57.278" v="84" actId="962"/>
          <ac:spMkLst>
            <pc:docMk/>
            <pc:sldMk cId="1955133950" sldId="1487"/>
            <ac:spMk id="3" creationId="{F8040F1E-4AB5-FBB6-574A-3B613273FE44}"/>
          </ac:spMkLst>
        </pc:spChg>
      </pc:sldChg>
      <pc:sldChg chg="del">
        <pc:chgData name="Guy, Erica (US)" userId="1fe87976-b765-4ae8-b0d1-d999fb95f92b" providerId="ADAL" clId="{C16E00C5-FDD2-4D94-9E8B-3436556C05AB}" dt="2026-07-23T01:56:36.074" v="40" actId="47"/>
        <pc:sldMkLst>
          <pc:docMk/>
          <pc:sldMk cId="2517086689" sldId="1506"/>
        </pc:sldMkLst>
      </pc:sldChg>
      <pc:sldChg chg="modSp del mod">
        <pc:chgData name="Guy, Erica (US)" userId="1fe87976-b765-4ae8-b0d1-d999fb95f92b" providerId="ADAL" clId="{C16E00C5-FDD2-4D94-9E8B-3436556C05AB}" dt="2026-07-23T01:56:40.916" v="42" actId="47"/>
        <pc:sldMkLst>
          <pc:docMk/>
          <pc:sldMk cId="2680755146" sldId="1507"/>
        </pc:sldMkLst>
      </pc:sldChg>
      <pc:sldChg chg="addSp delSp modSp new del mod">
        <pc:chgData name="Guy, Erica (US)" userId="1fe87976-b765-4ae8-b0d1-d999fb95f92b" providerId="ADAL" clId="{C16E00C5-FDD2-4D94-9E8B-3436556C05AB}" dt="2026-07-23T01:58:05.519" v="47" actId="47"/>
        <pc:sldMkLst>
          <pc:docMk/>
          <pc:sldMk cId="407814255" sldId="1508"/>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6914" name="Rectangle 2">
            <a:extLst>
              <a:ext uri="{FF2B5EF4-FFF2-40B4-BE49-F238E27FC236}">
                <a16:creationId xmlns:a16="http://schemas.microsoft.com/office/drawing/2014/main" id="{A1EB93A9-9668-42FD-AF7E-859260E2E1CE}"/>
              </a:ext>
            </a:extLst>
          </p:cNvPr>
          <p:cNvSpPr>
            <a:spLocks noGrp="1" noChangeArrowheads="1"/>
          </p:cNvSpPr>
          <p:nvPr>
            <p:ph type="hdr" sz="quarter"/>
          </p:nvPr>
        </p:nvSpPr>
        <p:spPr bwMode="auto">
          <a:xfrm>
            <a:off x="0"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t" anchorCtr="0" compatLnSpc="1">
            <a:prstTxWarp prst="textNoShape">
              <a:avLst/>
            </a:prstTxWarp>
          </a:bodyPr>
          <a:lstStyle>
            <a:lvl1pPr defTabSz="931726" eaLnBrk="1" hangingPunct="1">
              <a:defRPr sz="1200"/>
            </a:lvl1pPr>
          </a:lstStyle>
          <a:p>
            <a:pPr>
              <a:defRPr/>
            </a:pPr>
            <a:endParaRPr lang="en-US" altLang="en-US"/>
          </a:p>
        </p:txBody>
      </p:sp>
      <p:sp>
        <p:nvSpPr>
          <p:cNvPr id="166915" name="Rectangle 3">
            <a:extLst>
              <a:ext uri="{FF2B5EF4-FFF2-40B4-BE49-F238E27FC236}">
                <a16:creationId xmlns:a16="http://schemas.microsoft.com/office/drawing/2014/main" id="{4E2BD4AC-2D73-4DEC-A160-3769BCF39DEA}"/>
              </a:ext>
            </a:extLst>
          </p:cNvPr>
          <p:cNvSpPr>
            <a:spLocks noGrp="1" noChangeArrowheads="1"/>
          </p:cNvSpPr>
          <p:nvPr>
            <p:ph type="dt" sz="quarter" idx="1"/>
          </p:nvPr>
        </p:nvSpPr>
        <p:spPr bwMode="auto">
          <a:xfrm>
            <a:off x="3970338"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t" anchorCtr="0" compatLnSpc="1">
            <a:prstTxWarp prst="textNoShape">
              <a:avLst/>
            </a:prstTxWarp>
          </a:bodyPr>
          <a:lstStyle>
            <a:lvl1pPr algn="r" defTabSz="931726" eaLnBrk="1" hangingPunct="1">
              <a:defRPr sz="1200"/>
            </a:lvl1pPr>
          </a:lstStyle>
          <a:p>
            <a:pPr>
              <a:defRPr/>
            </a:pPr>
            <a:endParaRPr lang="en-US" altLang="en-US"/>
          </a:p>
        </p:txBody>
      </p:sp>
      <p:sp>
        <p:nvSpPr>
          <p:cNvPr id="166916" name="Rectangle 4">
            <a:extLst>
              <a:ext uri="{FF2B5EF4-FFF2-40B4-BE49-F238E27FC236}">
                <a16:creationId xmlns:a16="http://schemas.microsoft.com/office/drawing/2014/main" id="{D087443A-98FA-440D-8C44-87EFA48EDA03}"/>
              </a:ext>
            </a:extLst>
          </p:cNvPr>
          <p:cNvSpPr>
            <a:spLocks noGrp="1" noChangeArrowheads="1"/>
          </p:cNvSpPr>
          <p:nvPr>
            <p:ph type="ftr" sz="quarter" idx="2"/>
          </p:nvPr>
        </p:nvSpPr>
        <p:spPr bwMode="auto">
          <a:xfrm>
            <a:off x="0"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b" anchorCtr="0" compatLnSpc="1">
            <a:prstTxWarp prst="textNoShape">
              <a:avLst/>
            </a:prstTxWarp>
          </a:bodyPr>
          <a:lstStyle>
            <a:lvl1pPr defTabSz="931726" eaLnBrk="1" hangingPunct="1">
              <a:defRPr sz="1200"/>
            </a:lvl1pPr>
          </a:lstStyle>
          <a:p>
            <a:pPr>
              <a:defRPr/>
            </a:pPr>
            <a:endParaRPr lang="en-US" altLang="en-US"/>
          </a:p>
        </p:txBody>
      </p:sp>
      <p:sp>
        <p:nvSpPr>
          <p:cNvPr id="166917" name="Rectangle 5">
            <a:extLst>
              <a:ext uri="{FF2B5EF4-FFF2-40B4-BE49-F238E27FC236}">
                <a16:creationId xmlns:a16="http://schemas.microsoft.com/office/drawing/2014/main" id="{4FD5D1A9-8138-4B6B-B630-B8D698C51786}"/>
              </a:ext>
            </a:extLst>
          </p:cNvPr>
          <p:cNvSpPr>
            <a:spLocks noGrp="1" noChangeArrowheads="1"/>
          </p:cNvSpPr>
          <p:nvPr>
            <p:ph type="sldNum" sz="quarter" idx="3"/>
          </p:nvPr>
        </p:nvSpPr>
        <p:spPr bwMode="auto">
          <a:xfrm>
            <a:off x="3970338"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b" anchorCtr="0" compatLnSpc="1">
            <a:prstTxWarp prst="textNoShape">
              <a:avLst/>
            </a:prstTxWarp>
          </a:bodyPr>
          <a:lstStyle>
            <a:lvl1pPr algn="r" defTabSz="931726" eaLnBrk="1" hangingPunct="1">
              <a:defRPr sz="1200"/>
            </a:lvl1pPr>
          </a:lstStyle>
          <a:p>
            <a:pPr>
              <a:defRPr/>
            </a:pPr>
            <a:fld id="{9124BC91-661C-4CAB-A1CC-16964984431C}"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531BFE97-5E08-49EF-91A0-EF21C47457DD}"/>
              </a:ext>
            </a:extLst>
          </p:cNvPr>
          <p:cNvSpPr>
            <a:spLocks noGrp="1" noChangeArrowheads="1"/>
          </p:cNvSpPr>
          <p:nvPr>
            <p:ph type="hdr" sz="quarter"/>
          </p:nvPr>
        </p:nvSpPr>
        <p:spPr bwMode="auto">
          <a:xfrm>
            <a:off x="0"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t" anchorCtr="0" compatLnSpc="1">
            <a:prstTxWarp prst="textNoShape">
              <a:avLst/>
            </a:prstTxWarp>
          </a:bodyPr>
          <a:lstStyle>
            <a:lvl1pPr defTabSz="931726" eaLnBrk="1" hangingPunct="1">
              <a:defRPr sz="1200"/>
            </a:lvl1pPr>
          </a:lstStyle>
          <a:p>
            <a:pPr>
              <a:defRPr/>
            </a:pPr>
            <a:endParaRPr lang="en-US" altLang="en-US"/>
          </a:p>
        </p:txBody>
      </p:sp>
      <p:sp>
        <p:nvSpPr>
          <p:cNvPr id="23555" name="Rectangle 3">
            <a:extLst>
              <a:ext uri="{FF2B5EF4-FFF2-40B4-BE49-F238E27FC236}">
                <a16:creationId xmlns:a16="http://schemas.microsoft.com/office/drawing/2014/main" id="{1DC1F44D-5A49-4718-96D0-94EAC9967592}"/>
              </a:ext>
            </a:extLst>
          </p:cNvPr>
          <p:cNvSpPr>
            <a:spLocks noGrp="1" noChangeArrowheads="1"/>
          </p:cNvSpPr>
          <p:nvPr>
            <p:ph type="dt" idx="1"/>
          </p:nvPr>
        </p:nvSpPr>
        <p:spPr bwMode="auto">
          <a:xfrm>
            <a:off x="3970338"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t" anchorCtr="0" compatLnSpc="1">
            <a:prstTxWarp prst="textNoShape">
              <a:avLst/>
            </a:prstTxWarp>
          </a:bodyPr>
          <a:lstStyle>
            <a:lvl1pPr algn="r" defTabSz="931726" eaLnBrk="1" hangingPunct="1">
              <a:defRPr sz="1200"/>
            </a:lvl1pPr>
          </a:lstStyle>
          <a:p>
            <a:pPr>
              <a:defRPr/>
            </a:pPr>
            <a:endParaRPr lang="en-US" altLang="en-US"/>
          </a:p>
        </p:txBody>
      </p:sp>
      <p:sp>
        <p:nvSpPr>
          <p:cNvPr id="4100" name="Rectangle 4">
            <a:extLst>
              <a:ext uri="{FF2B5EF4-FFF2-40B4-BE49-F238E27FC236}">
                <a16:creationId xmlns:a16="http://schemas.microsoft.com/office/drawing/2014/main" id="{ADB9AB83-4A52-4966-8D85-6AA80123D8B4}"/>
              </a:ext>
            </a:extLst>
          </p:cNvPr>
          <p:cNvSpPr>
            <a:spLocks noGrp="1" noRot="1" noChangeAspect="1" noChangeArrowheads="1" noTextEdit="1"/>
          </p:cNvSpPr>
          <p:nvPr>
            <p:ph type="sldImg" idx="2"/>
          </p:nvPr>
        </p:nvSpPr>
        <p:spPr bwMode="auto">
          <a:xfrm>
            <a:off x="406400" y="696913"/>
            <a:ext cx="6197600" cy="34861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3557" name="Rectangle 5">
            <a:extLst>
              <a:ext uri="{FF2B5EF4-FFF2-40B4-BE49-F238E27FC236}">
                <a16:creationId xmlns:a16="http://schemas.microsoft.com/office/drawing/2014/main" id="{40CB8CA0-9D08-4B7A-A8D5-B7FDAAB65947}"/>
              </a:ext>
            </a:extLst>
          </p:cNvPr>
          <p:cNvSpPr>
            <a:spLocks noGrp="1" noChangeArrowheads="1"/>
          </p:cNvSpPr>
          <p:nvPr>
            <p:ph type="body" sz="quarter" idx="3"/>
          </p:nvPr>
        </p:nvSpPr>
        <p:spPr bwMode="auto">
          <a:xfrm>
            <a:off x="701675" y="4416425"/>
            <a:ext cx="5607050" cy="4183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23558" name="Rectangle 6">
            <a:extLst>
              <a:ext uri="{FF2B5EF4-FFF2-40B4-BE49-F238E27FC236}">
                <a16:creationId xmlns:a16="http://schemas.microsoft.com/office/drawing/2014/main" id="{F2332D21-F7CD-4EDC-9C26-52AB9B8CC094}"/>
              </a:ext>
            </a:extLst>
          </p:cNvPr>
          <p:cNvSpPr>
            <a:spLocks noGrp="1" noChangeArrowheads="1"/>
          </p:cNvSpPr>
          <p:nvPr>
            <p:ph type="ftr" sz="quarter" idx="4"/>
          </p:nvPr>
        </p:nvSpPr>
        <p:spPr bwMode="auto">
          <a:xfrm>
            <a:off x="0"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b" anchorCtr="0" compatLnSpc="1">
            <a:prstTxWarp prst="textNoShape">
              <a:avLst/>
            </a:prstTxWarp>
          </a:bodyPr>
          <a:lstStyle>
            <a:lvl1pPr defTabSz="931726" eaLnBrk="1" hangingPunct="1">
              <a:defRPr sz="1200"/>
            </a:lvl1pPr>
          </a:lstStyle>
          <a:p>
            <a:pPr>
              <a:defRPr/>
            </a:pPr>
            <a:endParaRPr lang="en-US" altLang="en-US"/>
          </a:p>
        </p:txBody>
      </p:sp>
      <p:sp>
        <p:nvSpPr>
          <p:cNvPr id="23559" name="Rectangle 7">
            <a:extLst>
              <a:ext uri="{FF2B5EF4-FFF2-40B4-BE49-F238E27FC236}">
                <a16:creationId xmlns:a16="http://schemas.microsoft.com/office/drawing/2014/main" id="{4BFC5600-5E02-4222-BF34-2E92F60B39C1}"/>
              </a:ext>
            </a:extLst>
          </p:cNvPr>
          <p:cNvSpPr>
            <a:spLocks noGrp="1" noChangeArrowheads="1"/>
          </p:cNvSpPr>
          <p:nvPr>
            <p:ph type="sldNum" sz="quarter" idx="5"/>
          </p:nvPr>
        </p:nvSpPr>
        <p:spPr bwMode="auto">
          <a:xfrm>
            <a:off x="3970338"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b" anchorCtr="0" compatLnSpc="1">
            <a:prstTxWarp prst="textNoShape">
              <a:avLst/>
            </a:prstTxWarp>
          </a:bodyPr>
          <a:lstStyle>
            <a:lvl1pPr algn="r" defTabSz="931726" eaLnBrk="1" hangingPunct="1">
              <a:defRPr sz="1200"/>
            </a:lvl1pPr>
          </a:lstStyle>
          <a:p>
            <a:pPr>
              <a:defRPr/>
            </a:pPr>
            <a:fld id="{E4A0AE87-70B9-4B34-9955-41726ED9B7AD}"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000" b="1"/>
              <a:t>Welcome to the </a:t>
            </a:r>
            <a:r>
              <a:rPr lang="en-US" sz="1000" b="1" i="1"/>
              <a:t>Manual on Uniform Traffic Control Devices for Streets and Highways</a:t>
            </a:r>
            <a:r>
              <a:rPr lang="en-US" sz="1000" b="1"/>
              <a:t>—the MUTCD 11th Edition.</a:t>
            </a:r>
          </a:p>
          <a:p>
            <a:endParaRPr lang="en-US" sz="1000" b="1"/>
          </a:p>
          <a:p>
            <a:r>
              <a:rPr lang="en-US" sz="1000" b="1"/>
              <a:t>This series provides an overview of the significant changes in the MUTCD and was prepared by the FHWA’s Office of Operations Traffic Control Devices team.  Each module address the changes in a specific area of the MUTCD.</a:t>
            </a:r>
          </a:p>
          <a:p>
            <a:endParaRPr lang="en-US" sz="1000" b="1"/>
          </a:p>
          <a:p>
            <a:r>
              <a:rPr lang="en-US" sz="1000" b="1"/>
              <a:t>Additional modules on the MUTCD 11th Edition are available at the MUTCD Web Site at http://mutcd.fhwa.dot.gov/.  The series includes the following modules:</a:t>
            </a:r>
          </a:p>
          <a:p>
            <a:pPr marL="628650" lvl="1" indent="-171450">
              <a:buFont typeface="Arial" panose="020B0604020202020204" pitchFamily="34" charset="0"/>
              <a:buChar char="•"/>
            </a:pPr>
            <a:r>
              <a:rPr lang="en-US" sz="1000" b="1"/>
              <a:t>Part 1</a:t>
            </a:r>
          </a:p>
          <a:p>
            <a:pPr marL="628650" lvl="1" indent="-171450">
              <a:buFont typeface="Arial" panose="020B0604020202020204" pitchFamily="34" charset="0"/>
              <a:buChar char="•"/>
            </a:pPr>
            <a:r>
              <a:rPr lang="en-US" sz="1000" b="1"/>
              <a:t>Part 2:</a:t>
            </a:r>
          </a:p>
          <a:p>
            <a:pPr marL="1085850" lvl="2" indent="-171450">
              <a:buFont typeface="Arial" panose="020B0604020202020204" pitchFamily="34" charset="0"/>
              <a:buChar char="•"/>
            </a:pPr>
            <a:r>
              <a:rPr lang="en-US" sz="1000" b="1"/>
              <a:t>Chapter 2A</a:t>
            </a:r>
          </a:p>
          <a:p>
            <a:pPr marL="1085850" lvl="2" indent="-171450">
              <a:buFont typeface="Arial" panose="020B0604020202020204" pitchFamily="34" charset="0"/>
              <a:buChar char="•"/>
            </a:pPr>
            <a:r>
              <a:rPr lang="en-US" sz="1000" b="1"/>
              <a:t>Chapter 2B</a:t>
            </a:r>
          </a:p>
          <a:p>
            <a:pPr marL="1085850" lvl="2" indent="-171450">
              <a:buFont typeface="Arial" panose="020B0604020202020204" pitchFamily="34" charset="0"/>
              <a:buChar char="•"/>
            </a:pPr>
            <a:r>
              <a:rPr lang="en-US" sz="1000" b="1"/>
              <a:t>Chapter 2C</a:t>
            </a:r>
          </a:p>
          <a:p>
            <a:pPr marL="1085850" lvl="2" indent="-171450">
              <a:buFont typeface="Arial" panose="020B0604020202020204" pitchFamily="34" charset="0"/>
              <a:buChar char="•"/>
            </a:pPr>
            <a:r>
              <a:rPr lang="en-US" sz="1000" b="1"/>
              <a:t>Chapter 2D</a:t>
            </a:r>
          </a:p>
          <a:p>
            <a:pPr marL="1085850" lvl="2" indent="-171450">
              <a:buFont typeface="Arial" panose="020B0604020202020204" pitchFamily="34" charset="0"/>
              <a:buChar char="•"/>
            </a:pPr>
            <a:r>
              <a:rPr lang="en-US" sz="1000" b="1"/>
              <a:t>Chapter 2E</a:t>
            </a:r>
          </a:p>
          <a:p>
            <a:pPr marL="1085850" lvl="2" indent="-171450">
              <a:buFont typeface="Arial" panose="020B0604020202020204" pitchFamily="34" charset="0"/>
              <a:buChar char="•"/>
            </a:pPr>
            <a:r>
              <a:rPr lang="en-US" sz="1000" b="1"/>
              <a:t>Chapter 2F</a:t>
            </a:r>
          </a:p>
          <a:p>
            <a:pPr marL="1085850" lvl="2" indent="-171450">
              <a:buFont typeface="Arial" panose="020B0604020202020204" pitchFamily="34" charset="0"/>
              <a:buChar char="•"/>
            </a:pPr>
            <a:r>
              <a:rPr lang="en-US" sz="1000" b="1"/>
              <a:t>Chapter 2G</a:t>
            </a:r>
          </a:p>
          <a:p>
            <a:pPr marL="1085850" lvl="2" indent="-171450">
              <a:buFont typeface="Arial" panose="020B0604020202020204" pitchFamily="34" charset="0"/>
              <a:buChar char="•"/>
            </a:pPr>
            <a:r>
              <a:rPr lang="en-US" sz="1000" b="1"/>
              <a:t>Chapters 2H and 2I</a:t>
            </a:r>
          </a:p>
          <a:p>
            <a:pPr marL="1085850" lvl="2" indent="-171450">
              <a:buFont typeface="Arial" panose="020B0604020202020204" pitchFamily="34" charset="0"/>
              <a:buChar char="•"/>
            </a:pPr>
            <a:r>
              <a:rPr lang="en-US" sz="1000" b="1"/>
              <a:t>Chapters 2J and 2K</a:t>
            </a:r>
          </a:p>
          <a:p>
            <a:pPr marL="1085850" lvl="2" indent="-171450">
              <a:buFont typeface="Arial" panose="020B0604020202020204" pitchFamily="34" charset="0"/>
              <a:buChar char="•"/>
            </a:pPr>
            <a:r>
              <a:rPr lang="en-US" sz="1000" b="1"/>
              <a:t>Chapter 2L</a:t>
            </a:r>
          </a:p>
          <a:p>
            <a:pPr marL="1085850" lvl="2" indent="-171450">
              <a:buFont typeface="Arial" panose="020B0604020202020204" pitchFamily="34" charset="0"/>
              <a:buChar char="•"/>
            </a:pPr>
            <a:r>
              <a:rPr lang="en-US" sz="1000" b="1"/>
              <a:t>Chapters 2M and 2N</a:t>
            </a:r>
          </a:p>
          <a:p>
            <a:pPr marL="628650" lvl="1" indent="-171450">
              <a:buFont typeface="Arial" panose="020B0604020202020204" pitchFamily="34" charset="0"/>
              <a:buChar char="•"/>
            </a:pPr>
            <a:r>
              <a:rPr lang="en-US" sz="1000" b="1"/>
              <a:t>Part 3</a:t>
            </a:r>
          </a:p>
          <a:p>
            <a:pPr marL="628650" lvl="1" indent="-171450">
              <a:buFont typeface="Arial" panose="020B0604020202020204" pitchFamily="34" charset="0"/>
              <a:buChar char="•"/>
            </a:pPr>
            <a:r>
              <a:rPr lang="en-US" sz="1000" b="1"/>
              <a:t>Part 4</a:t>
            </a:r>
          </a:p>
          <a:p>
            <a:pPr marL="628650" lvl="1" indent="-171450">
              <a:buFont typeface="Arial" panose="020B0604020202020204" pitchFamily="34" charset="0"/>
              <a:buChar char="•"/>
            </a:pPr>
            <a:r>
              <a:rPr lang="en-US" sz="1000" b="1"/>
              <a:t>Part 5</a:t>
            </a:r>
          </a:p>
          <a:p>
            <a:pPr marL="628650" lvl="1" indent="-171450">
              <a:buFont typeface="Arial" panose="020B0604020202020204" pitchFamily="34" charset="0"/>
              <a:buChar char="•"/>
            </a:pPr>
            <a:r>
              <a:rPr lang="en-US" sz="1000" b="1"/>
              <a:t>Part 6</a:t>
            </a:r>
          </a:p>
          <a:p>
            <a:pPr marL="628650" lvl="1" indent="-171450">
              <a:buFont typeface="Arial" panose="020B0604020202020204" pitchFamily="34" charset="0"/>
              <a:buChar char="•"/>
            </a:pPr>
            <a:r>
              <a:rPr lang="en-US" sz="1000" b="1"/>
              <a:t>Part 7</a:t>
            </a:r>
          </a:p>
          <a:p>
            <a:pPr marL="628650" lvl="1" indent="-171450">
              <a:buFont typeface="Arial" panose="020B0604020202020204" pitchFamily="34" charset="0"/>
              <a:buChar char="•"/>
            </a:pPr>
            <a:r>
              <a:rPr lang="en-US" sz="1000" b="1"/>
              <a:t>Part 8</a:t>
            </a:r>
          </a:p>
          <a:p>
            <a:pPr marL="628650" lvl="1" indent="-171450">
              <a:buFont typeface="Arial" panose="020B0604020202020204" pitchFamily="34" charset="0"/>
              <a:buChar char="•"/>
            </a:pPr>
            <a:r>
              <a:rPr lang="en-US" sz="1000" b="1"/>
              <a:t>Part 9</a:t>
            </a:r>
          </a:p>
          <a:p>
            <a:endParaRPr lang="en-US" sz="1000" b="1"/>
          </a:p>
        </p:txBody>
      </p:sp>
      <p:sp>
        <p:nvSpPr>
          <p:cNvPr id="4" name="Slide Number Placeholder 3"/>
          <p:cNvSpPr>
            <a:spLocks noGrp="1"/>
          </p:cNvSpPr>
          <p:nvPr>
            <p:ph type="sldNum" sz="quarter" idx="5"/>
          </p:nvPr>
        </p:nvSpPr>
        <p:spPr/>
        <p:txBody>
          <a:bodyPr/>
          <a:lstStyle/>
          <a:p>
            <a:pPr marL="0" marR="0" lvl="0" indent="0" algn="r" defTabSz="931726" rtl="0" eaLnBrk="1" fontAlgn="base" latinLnBrk="0" hangingPunct="1">
              <a:lnSpc>
                <a:spcPct val="100000"/>
              </a:lnSpc>
              <a:spcBef>
                <a:spcPct val="0"/>
              </a:spcBef>
              <a:spcAft>
                <a:spcPct val="0"/>
              </a:spcAft>
              <a:buClrTx/>
              <a:buSzTx/>
              <a:buFontTx/>
              <a:buNone/>
              <a:tabLst/>
              <a:defRPr/>
            </a:pPr>
            <a:fld id="{E1F1D8E1-1CA8-4157-8D42-4B3E24C0722A}" type="slidenum">
              <a:rPr kumimoji="0" 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31726" rtl="0" eaLnBrk="1" fontAlgn="base" latinLnBrk="0" hangingPunct="1">
                <a:lnSpc>
                  <a:spcPct val="100000"/>
                </a:lnSpc>
                <a:spcBef>
                  <a:spcPct val="0"/>
                </a:spcBef>
                <a:spcAft>
                  <a:spcPct val="0"/>
                </a:spcAft>
                <a:buClrTx/>
                <a:buSzTx/>
                <a:buFontTx/>
                <a:buNone/>
                <a:tabLst/>
                <a:defRPr/>
              </a:pPr>
              <a:t>1</a:t>
            </a:fld>
            <a:endParaRPr kumimoji="0" 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773145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dirty="0">
                <a:effectLst/>
                <a:latin typeface="Arial" panose="020B0604020202020204" pitchFamily="34" charset="0"/>
                <a:ea typeface="Calibri" panose="020F0502020204030204" pitchFamily="34" charset="0"/>
                <a:cs typeface="Arial" panose="020B0604020202020204" pitchFamily="34" charset="0"/>
              </a:rPr>
              <a:t>In Section 4D.07, a new Option was added for modifications to existing traffic signals to allow the separation between a separate turn signal face and the nearest traffic signal face to be reduced to 3 feet, horizontally from the nearest traffic signal face for a different movement on the same approach. This change was adopted </a:t>
            </a:r>
            <a:r>
              <a:rPr lang="en-US" sz="1800" b="0" i="0" u="none" strike="noStrike" baseline="0" dirty="0">
                <a:solidFill>
                  <a:srgbClr val="000000"/>
                </a:solidFill>
                <a:latin typeface="Arial" panose="020B0604020202020204" pitchFamily="34" charset="0"/>
              </a:rPr>
              <a:t>to provide flexibility for agencies to utilize existing signal mast arms when making operational changes. 	</a:t>
            </a:r>
          </a:p>
          <a:p>
            <a:r>
              <a:rPr lang="en-US" sz="1200" dirty="0">
                <a:effectLst/>
                <a:latin typeface="Arial" panose="020B0604020202020204" pitchFamily="34" charset="0"/>
                <a:ea typeface="Calibri" panose="020F0502020204030204" pitchFamily="34" charset="0"/>
                <a:cs typeface="Arial" panose="020B0604020202020204" pitchFamily="34" charset="0"/>
              </a:rPr>
              <a:t> </a:t>
            </a:r>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10</a:t>
            </a:fld>
            <a:endParaRPr lang="en-US" altLang="en-US" dirty="0"/>
          </a:p>
        </p:txBody>
      </p:sp>
    </p:spTree>
    <p:extLst>
      <p:ext uri="{BB962C8B-B14F-4D97-AF65-F5344CB8AC3E}">
        <p14:creationId xmlns:p14="http://schemas.microsoft.com/office/powerpoint/2010/main" val="47862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dirty="0">
                <a:effectLst/>
                <a:latin typeface="Arial" panose="020B0604020202020204" pitchFamily="34" charset="0"/>
                <a:ea typeface="Calibri" panose="020F0502020204030204" pitchFamily="34" charset="0"/>
                <a:cs typeface="Arial" panose="020B0604020202020204" pitchFamily="34" charset="0"/>
              </a:rPr>
              <a:t>In Section 4D.11, a</a:t>
            </a:r>
            <a:r>
              <a:rPr lang="en-US" sz="1200" b="0" i="0" u="none" strike="noStrike" baseline="0" dirty="0">
                <a:solidFill>
                  <a:srgbClr val="000000"/>
                </a:solidFill>
              </a:rPr>
              <a:t>n existing Standard was revised to provide agencies more flexibility in temporary traffic signal control operations.  A</a:t>
            </a:r>
            <a:r>
              <a:rPr lang="en-US" sz="1200" dirty="0">
                <a:effectLst/>
                <a:latin typeface="Arial" panose="020B0604020202020204" pitchFamily="34" charset="0"/>
                <a:ea typeface="Calibri" panose="020F0502020204030204" pitchFamily="34" charset="0"/>
                <a:cs typeface="Arial" panose="020B0604020202020204" pitchFamily="34" charset="0"/>
              </a:rPr>
              <a:t> new Option permits temporary traffic signals to operate in semi-actuated mode instead of being placed in flashing mode.  These changes reflect improvements in technology that provide greater operating capability for these devices.</a:t>
            </a:r>
          </a:p>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11</a:t>
            </a:fld>
            <a:endParaRPr lang="en-US" altLang="en-US" dirty="0"/>
          </a:p>
        </p:txBody>
      </p:sp>
    </p:spTree>
    <p:extLst>
      <p:ext uri="{BB962C8B-B14F-4D97-AF65-F5344CB8AC3E}">
        <p14:creationId xmlns:p14="http://schemas.microsoft.com/office/powerpoint/2010/main" val="20289816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200" dirty="0">
                <a:effectLst/>
                <a:latin typeface="Arial" panose="020B0604020202020204" pitchFamily="34" charset="0"/>
                <a:ea typeface="Calibri" panose="020F0502020204030204" pitchFamily="34" charset="0"/>
                <a:cs typeface="Arial" panose="020B0604020202020204" pitchFamily="34" charset="0"/>
              </a:rPr>
              <a:t>In Section 4E.02 (prior Section 4D.07), a new Standard was added requiring all arrow signal indications to be twelve-inch to enhance safety and conspicuity of the arrow legend. </a:t>
            </a:r>
          </a:p>
          <a:p>
            <a:pPr marL="0" marR="0">
              <a:lnSpc>
                <a:spcPct val="107000"/>
              </a:lnSpc>
              <a:spcBef>
                <a:spcPts val="0"/>
              </a:spcBef>
              <a:spcAft>
                <a:spcPts val="800"/>
              </a:spcAft>
            </a:pPr>
            <a:r>
              <a:rPr lang="en-US" sz="1200" dirty="0">
                <a:effectLst/>
                <a:latin typeface="Arial" panose="020B0604020202020204" pitchFamily="34" charset="0"/>
                <a:ea typeface="Calibri" panose="020F0502020204030204" pitchFamily="34" charset="0"/>
                <a:cs typeface="Arial" panose="020B0604020202020204" pitchFamily="34" charset="0"/>
              </a:rPr>
              <a:t> </a:t>
            </a:r>
          </a:p>
          <a:p>
            <a:pPr marL="0" marR="0">
              <a:lnSpc>
                <a:spcPct val="107000"/>
              </a:lnSpc>
              <a:spcBef>
                <a:spcPts val="0"/>
              </a:spcBef>
              <a:spcAft>
                <a:spcPts val="800"/>
              </a:spcAft>
            </a:pPr>
            <a:r>
              <a:rPr lang="en-US" sz="1200" dirty="0">
                <a:effectLst/>
                <a:latin typeface="Arial" panose="020B0604020202020204" pitchFamily="34" charset="0"/>
                <a:ea typeface="Calibri" panose="020F0502020204030204" pitchFamily="34" charset="0"/>
                <a:cs typeface="Arial" panose="020B0604020202020204" pitchFamily="34" charset="0"/>
              </a:rPr>
              <a:t>The existing Option was modified to allow 8-inch circular indications in a flashing beacon based on an Official Ruling from the 2009 MUTCD.</a:t>
            </a:r>
          </a:p>
          <a:p>
            <a:pPr marL="0" marR="0">
              <a:lnSpc>
                <a:spcPct val="107000"/>
              </a:lnSpc>
              <a:spcBef>
                <a:spcPts val="0"/>
              </a:spcBef>
              <a:spcAft>
                <a:spcPts val="800"/>
              </a:spcAft>
            </a:pPr>
            <a:r>
              <a:rPr lang="en-US" sz="1200" dirty="0">
                <a:effectLst/>
                <a:latin typeface="Arial" panose="020B0604020202020204" pitchFamily="34" charset="0"/>
                <a:ea typeface="Calibri" panose="020F0502020204030204" pitchFamily="34" charset="0"/>
                <a:cs typeface="Arial" panose="020B0604020202020204" pitchFamily="34" charset="0"/>
              </a:rPr>
              <a:t> </a:t>
            </a:r>
          </a:p>
          <a:p>
            <a:pPr marL="0" marR="0">
              <a:lnSpc>
                <a:spcPct val="107000"/>
              </a:lnSpc>
              <a:spcBef>
                <a:spcPts val="0"/>
              </a:spcBef>
              <a:spcAft>
                <a:spcPts val="800"/>
              </a:spcAft>
            </a:pPr>
            <a:r>
              <a:rPr lang="en-US" sz="1200" dirty="0">
                <a:effectLst/>
                <a:latin typeface="Arial" panose="020B0604020202020204" pitchFamily="34" charset="0"/>
                <a:ea typeface="Calibri" panose="020F0502020204030204" pitchFamily="34" charset="0"/>
                <a:cs typeface="Arial" panose="020B0604020202020204" pitchFamily="34" charset="0"/>
              </a:rPr>
              <a:t>A new Option was added allowing the use of different sizes of signal indications in the same face or signal head. This option is a variation of an option in the 2003 MUTCD. Even though this was implied in the 2009 MUTCD, this new Option provides agencies explicit flexibility to install twelve-inch arrows with eight-inch circular displays if the conditions permit eight-inch circular displays.</a:t>
            </a:r>
          </a:p>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12</a:t>
            </a:fld>
            <a:endParaRPr lang="en-US" altLang="en-US" dirty="0"/>
          </a:p>
        </p:txBody>
      </p:sp>
    </p:spTree>
    <p:extLst>
      <p:ext uri="{BB962C8B-B14F-4D97-AF65-F5344CB8AC3E}">
        <p14:creationId xmlns:p14="http://schemas.microsoft.com/office/powerpoint/2010/main" val="10237147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200" dirty="0">
                <a:effectLst/>
                <a:latin typeface="Arial" panose="020B0604020202020204" pitchFamily="34" charset="0"/>
                <a:ea typeface="Calibri" panose="020F0502020204030204" pitchFamily="34" charset="0"/>
                <a:cs typeface="Arial" panose="020B0604020202020204" pitchFamily="34" charset="0"/>
              </a:rPr>
              <a:t>Two new options have been added for Flashing Yellow Arrow (FYA).  The first is the optional use of three-section signal faces using flashing yellow arrow (FYA) signal indications that use the middle section to show both the FYA and the steady yellow arrow in Section 4F.08 and Section 4F.15. </a:t>
            </a:r>
          </a:p>
          <a:p>
            <a:pPr marL="0" marR="0">
              <a:lnSpc>
                <a:spcPct val="107000"/>
              </a:lnSpc>
              <a:spcBef>
                <a:spcPts val="0"/>
              </a:spcBef>
              <a:spcAft>
                <a:spcPts val="800"/>
              </a:spcAft>
            </a:pPr>
            <a:r>
              <a:rPr lang="en-US" sz="1200" dirty="0">
                <a:effectLst/>
                <a:latin typeface="Arial" panose="020B0604020202020204" pitchFamily="34" charset="0"/>
                <a:ea typeface="Calibri" panose="020F0502020204030204" pitchFamily="34" charset="0"/>
                <a:cs typeface="Arial" panose="020B0604020202020204" pitchFamily="34" charset="0"/>
              </a:rPr>
              <a:t> </a:t>
            </a:r>
          </a:p>
          <a:p>
            <a:pPr marL="0" marR="0">
              <a:lnSpc>
                <a:spcPct val="107000"/>
              </a:lnSpc>
              <a:spcBef>
                <a:spcPts val="0"/>
              </a:spcBef>
              <a:spcAft>
                <a:spcPts val="800"/>
              </a:spcAft>
            </a:pPr>
            <a:r>
              <a:rPr lang="en-US" sz="1200" dirty="0">
                <a:effectLst/>
                <a:latin typeface="Arial" panose="020B0604020202020204" pitchFamily="34" charset="0"/>
                <a:ea typeface="Calibri" panose="020F0502020204030204" pitchFamily="34" charset="0"/>
                <a:cs typeface="Arial" panose="020B0604020202020204" pitchFamily="34" charset="0"/>
              </a:rPr>
              <a:t>This change allows agencies to convert existing three-section protected-only left-turn and right-turn signal faces to three section FYA signal faces and provides more opportunities to implement variable mode left-turn and right-turn phasing.</a:t>
            </a:r>
          </a:p>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13</a:t>
            </a:fld>
            <a:endParaRPr lang="en-US" altLang="en-US" dirty="0"/>
          </a:p>
        </p:txBody>
      </p:sp>
    </p:spTree>
    <p:extLst>
      <p:ext uri="{BB962C8B-B14F-4D97-AF65-F5344CB8AC3E}">
        <p14:creationId xmlns:p14="http://schemas.microsoft.com/office/powerpoint/2010/main" val="24550122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dirty="0">
                <a:effectLst/>
                <a:latin typeface="Arial" panose="020B0604020202020204" pitchFamily="34" charset="0"/>
                <a:ea typeface="Calibri" panose="020F0502020204030204" pitchFamily="34" charset="0"/>
                <a:cs typeface="Arial" panose="020B0604020202020204" pitchFamily="34" charset="0"/>
              </a:rPr>
              <a:t>Similarly, a new option is added to allow displaying both the FYA and the steady yellow arrow in the same section for five-section shared left-turn/right-turn signal faces operating in protected/permissive mode in Section 4F.02, 4F.09, and Section 4F.16.  This change is based on Interim Approval 17, an FHWA Official Ruling from the 2009 MUTCD, and supporting research. </a:t>
            </a:r>
          </a:p>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14</a:t>
            </a:fld>
            <a:endParaRPr lang="en-US" altLang="en-US" dirty="0"/>
          </a:p>
        </p:txBody>
      </p:sp>
    </p:spTree>
    <p:extLst>
      <p:ext uri="{BB962C8B-B14F-4D97-AF65-F5344CB8AC3E}">
        <p14:creationId xmlns:p14="http://schemas.microsoft.com/office/powerpoint/2010/main" val="40909395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dirty="0">
                <a:effectLst/>
                <a:latin typeface="Arial" panose="020B0604020202020204" pitchFamily="34" charset="0"/>
                <a:ea typeface="Calibri" panose="020F0502020204030204" pitchFamily="34" charset="0"/>
                <a:cs typeface="Arial" panose="020B0604020202020204" pitchFamily="34" charset="0"/>
              </a:rPr>
              <a:t>In Section 4F.08, a Standard was modified to allow the display of a steady left-turn red arrow immediately following the steady left-turn yellow arrow signal indication to provide a red clearance interval, enabling the opposing traffic to start up before releasing the permissive left-turn movement. It is also permitted to go from the steady left-turn yellow arrow to a flashing left-turn yellow arrow without providing the steady left-turn red arrow.  This same concept is included in Section 4F.15 for protected/permissive right-turn movements.</a:t>
            </a:r>
          </a:p>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15</a:t>
            </a:fld>
            <a:endParaRPr lang="en-US" altLang="en-US" dirty="0"/>
          </a:p>
        </p:txBody>
      </p:sp>
    </p:spTree>
    <p:extLst>
      <p:ext uri="{BB962C8B-B14F-4D97-AF65-F5344CB8AC3E}">
        <p14:creationId xmlns:p14="http://schemas.microsoft.com/office/powerpoint/2010/main" val="9822360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200" dirty="0">
                <a:effectLst/>
                <a:latin typeface="Arial" panose="020B0604020202020204" pitchFamily="34" charset="0"/>
                <a:ea typeface="Calibri" panose="020F0502020204030204" pitchFamily="34" charset="0"/>
                <a:cs typeface="Arial" panose="020B0604020202020204" pitchFamily="34" charset="0"/>
              </a:rPr>
              <a:t>In Section 4F.15, the display of a steady right-turn red arrow signal indication immediately following the steady right-turn yellow arrow signal indication is allowed to provide a red clearance interval, enabling the opposing traffic to start up before releasing the permissive right-turn movement.</a:t>
            </a:r>
          </a:p>
          <a:p>
            <a:pPr marL="0" marR="0">
              <a:lnSpc>
                <a:spcPct val="107000"/>
              </a:lnSpc>
              <a:spcBef>
                <a:spcPts val="0"/>
              </a:spcBef>
              <a:spcAft>
                <a:spcPts val="800"/>
              </a:spcAft>
            </a:pPr>
            <a:r>
              <a:rPr lang="en-US" sz="1200" dirty="0">
                <a:effectLst/>
                <a:latin typeface="Arial" panose="020B0604020202020204" pitchFamily="34" charset="0"/>
                <a:ea typeface="Calibri" panose="020F0502020204030204" pitchFamily="34" charset="0"/>
                <a:cs typeface="Arial" panose="020B0604020202020204" pitchFamily="34" charset="0"/>
              </a:rPr>
              <a:t> </a:t>
            </a:r>
          </a:p>
          <a:p>
            <a:pPr marL="0" marR="0">
              <a:lnSpc>
                <a:spcPct val="107000"/>
              </a:lnSpc>
              <a:spcBef>
                <a:spcPts val="0"/>
              </a:spcBef>
              <a:spcAft>
                <a:spcPts val="800"/>
              </a:spcAft>
            </a:pPr>
            <a:r>
              <a:rPr lang="en-US" sz="1200" dirty="0">
                <a:effectLst/>
                <a:latin typeface="Arial" panose="020B0604020202020204" pitchFamily="34" charset="0"/>
                <a:ea typeface="Calibri" panose="020F0502020204030204" pitchFamily="34" charset="0"/>
                <a:cs typeface="Arial" panose="020B0604020202020204" pitchFamily="34" charset="0"/>
              </a:rPr>
              <a:t>A new requirement is added to display a steady right-turn yellow arrow and if needed, steady right-turn red arrow following the flashing right-turn yellow arrow for permissive right-turn movements changing to protected right-turn movements when there is an opposing permissive left-turn movement that is being terminated simultaneously. This  change was adopted because a yellow change interval and red clearance interval might be needed during a right-turn overlap to allow opposing permissive left-turn traffic to clear the intersection.</a:t>
            </a:r>
          </a:p>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16</a:t>
            </a:fld>
            <a:endParaRPr lang="en-US" altLang="en-US" dirty="0"/>
          </a:p>
        </p:txBody>
      </p:sp>
    </p:spTree>
    <p:extLst>
      <p:ext uri="{BB962C8B-B14F-4D97-AF65-F5344CB8AC3E}">
        <p14:creationId xmlns:p14="http://schemas.microsoft.com/office/powerpoint/2010/main" val="25919597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200" dirty="0">
                <a:effectLst/>
                <a:latin typeface="Arial" panose="020B0604020202020204" pitchFamily="34" charset="0"/>
                <a:ea typeface="Calibri" panose="020F0502020204030204" pitchFamily="34" charset="0"/>
                <a:cs typeface="Arial" panose="020B0604020202020204" pitchFamily="34" charset="0"/>
              </a:rPr>
              <a:t>Section 4F.16 contains additional provisions regarding signal displays in situations where all traffic on an approach must turn onto the intersecting roadway. A new Option is added to allow the continuous display of a steady circular red signal indication </a:t>
            </a:r>
            <a:r>
              <a:rPr lang="en-US" sz="1200" b="0" i="0" u="none" strike="noStrike" baseline="0" dirty="0">
                <a:solidFill>
                  <a:srgbClr val="0000FF"/>
                </a:solidFill>
                <a:latin typeface="Arial" panose="020B0604020202020204" pitchFamily="34" charset="0"/>
                <a:cs typeface="Arial" panose="020B0604020202020204" pitchFamily="34" charset="0"/>
              </a:rPr>
              <a:t>while a steady or flashing YELLOW Arrow, or a steady GREEN ARROW signal indications is being displayed</a:t>
            </a:r>
            <a:r>
              <a:rPr lang="en-US" sz="1200" dirty="0">
                <a:effectLst/>
                <a:latin typeface="Arial" panose="020B0604020202020204" pitchFamily="34" charset="0"/>
                <a:ea typeface="Calibri" panose="020F0502020204030204" pitchFamily="34" charset="0"/>
                <a:cs typeface="Arial" panose="020B0604020202020204" pitchFamily="34" charset="0"/>
              </a:rPr>
              <a:t>. </a:t>
            </a:r>
            <a:r>
              <a:rPr lang="en-US" sz="1200" b="0" i="0" u="none" strike="noStrike" baseline="0" dirty="0">
                <a:solidFill>
                  <a:srgbClr val="0000FF"/>
                </a:solidFill>
                <a:latin typeface="Arial" panose="020B0604020202020204" pitchFamily="34" charset="0"/>
                <a:cs typeface="Arial" panose="020B0604020202020204" pitchFamily="34" charset="0"/>
              </a:rPr>
              <a:t>The continuous display of steady CIRCULAR RED is intended to reinforce that there is no through movement for safety-critical locations.</a:t>
            </a:r>
          </a:p>
          <a:p>
            <a:pPr algn="l"/>
            <a:endParaRPr lang="en-US" sz="1200" b="0" i="0" u="none" strike="noStrike" baseline="0" dirty="0">
              <a:solidFill>
                <a:srgbClr val="0000FF"/>
              </a:solidFill>
              <a:effectLst/>
              <a:latin typeface="Arial" panose="020B0604020202020204" pitchFamily="34" charset="0"/>
              <a:ea typeface="Calibri" panose="020F0502020204030204" pitchFamily="34" charset="0"/>
              <a:cs typeface="Arial" panose="020B0604020202020204" pitchFamily="34" charset="0"/>
            </a:endParaRPr>
          </a:p>
          <a:p>
            <a:pPr algn="l"/>
            <a:r>
              <a:rPr lang="en-US" sz="1200" b="0" i="0" u="none" strike="noStrike" baseline="0" dirty="0">
                <a:solidFill>
                  <a:srgbClr val="0000FF"/>
                </a:solidFill>
                <a:latin typeface="Arial" panose="020B0604020202020204" pitchFamily="34" charset="0"/>
                <a:cs typeface="Arial" panose="020B0604020202020204" pitchFamily="34" charset="0"/>
              </a:rPr>
              <a:t>Another new Standard prohibits the display of circular green and circular yellow signal indications in the following cases:</a:t>
            </a:r>
          </a:p>
          <a:p>
            <a:pPr marL="285750" indent="-285750" algn="l">
              <a:buFont typeface="Arial" panose="020B0604020202020204" pitchFamily="34" charset="0"/>
              <a:buChar char="•"/>
            </a:pPr>
            <a:r>
              <a:rPr lang="en-US" sz="1200" b="0" i="0" u="none" strike="noStrike" baseline="0" dirty="0">
                <a:solidFill>
                  <a:srgbClr val="0000FF"/>
                </a:solidFill>
                <a:latin typeface="Arial" panose="020B0604020202020204" pitchFamily="34" charset="0"/>
                <a:cs typeface="Arial" panose="020B0604020202020204" pitchFamily="34" charset="0"/>
              </a:rPr>
              <a:t>The posted or statutory speed limit on the approach is 35 mph or higher,</a:t>
            </a:r>
          </a:p>
          <a:p>
            <a:pPr marL="285750" indent="-285750" algn="l">
              <a:buFont typeface="Arial" panose="020B0604020202020204" pitchFamily="34" charset="0"/>
              <a:buChar char="•"/>
            </a:pPr>
            <a:r>
              <a:rPr lang="en-US" sz="1200" b="0" i="0" u="none" strike="noStrike" baseline="0" dirty="0">
                <a:solidFill>
                  <a:srgbClr val="0000FF"/>
                </a:solidFill>
                <a:latin typeface="Arial" panose="020B0604020202020204" pitchFamily="34" charset="0"/>
                <a:cs typeface="Arial" panose="020B0604020202020204" pitchFamily="34" charset="0"/>
              </a:rPr>
              <a:t>The one-way roadway that opposes the approach is an exit ramp from a freeway or</a:t>
            </a:r>
          </a:p>
          <a:p>
            <a:pPr marL="285750" indent="-285750" algn="l">
              <a:buFont typeface="Arial" panose="020B0604020202020204" pitchFamily="34" charset="0"/>
              <a:buChar char="•"/>
            </a:pPr>
            <a:r>
              <a:rPr lang="en-US" sz="1200" b="0" i="0" u="none" strike="noStrike" baseline="0" dirty="0">
                <a:solidFill>
                  <a:srgbClr val="0000FF"/>
                </a:solidFill>
                <a:latin typeface="Arial" panose="020B0604020202020204" pitchFamily="34" charset="0"/>
                <a:cs typeface="Arial" panose="020B0604020202020204" pitchFamily="34" charset="0"/>
              </a:rPr>
              <a:t>expressway, or</a:t>
            </a:r>
          </a:p>
          <a:p>
            <a:pPr marL="285750" indent="-285750" algn="l">
              <a:buFont typeface="Arial" panose="020B0604020202020204" pitchFamily="34" charset="0"/>
              <a:buChar char="•"/>
            </a:pPr>
            <a:r>
              <a:rPr lang="en-US" sz="1200" b="0" i="0" u="none" strike="noStrike" baseline="0" dirty="0">
                <a:solidFill>
                  <a:srgbClr val="0000FF"/>
                </a:solidFill>
                <a:latin typeface="Arial" panose="020B0604020202020204" pitchFamily="34" charset="0"/>
                <a:cs typeface="Arial" panose="020B0604020202020204" pitchFamily="34" charset="0"/>
              </a:rPr>
              <a:t>The one-way roadway that opposes the approach has a posted or statutory speed limit of 35 mph or higher.</a:t>
            </a:r>
          </a:p>
          <a:p>
            <a:pPr marL="0" indent="0" algn="l">
              <a:buFont typeface="Arial" panose="020B0604020202020204" pitchFamily="34" charset="0"/>
              <a:buNone/>
            </a:pPr>
            <a:endParaRPr lang="en-US" sz="1200" b="0" dirty="0">
              <a:effectLst/>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dirty="0"/>
              <a:t>These changes are intended to </a:t>
            </a:r>
            <a:r>
              <a:rPr lang="en-US" sz="1200" b="0" i="0" u="none" strike="noStrike" baseline="0" dirty="0">
                <a:solidFill>
                  <a:srgbClr val="000000"/>
                </a:solidFill>
              </a:rPr>
              <a:t>improve safety by minimizing the potential for road users driving straight through in the wrong direction onto a one-way roadway or exit ramp. 	</a:t>
            </a:r>
          </a:p>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17</a:t>
            </a:fld>
            <a:endParaRPr lang="en-US" altLang="en-US" dirty="0"/>
          </a:p>
        </p:txBody>
      </p:sp>
    </p:spTree>
    <p:extLst>
      <p:ext uri="{BB962C8B-B14F-4D97-AF65-F5344CB8AC3E}">
        <p14:creationId xmlns:p14="http://schemas.microsoft.com/office/powerpoint/2010/main" val="32509198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dirty="0"/>
              <a:t>Another new Standard is added to Section 4F.16 that provides an exception to the requirement </a:t>
            </a:r>
            <a:r>
              <a:rPr lang="en-US" sz="1200" b="0" i="0" u="none" strike="noStrike" baseline="0" dirty="0">
                <a:solidFill>
                  <a:srgbClr val="000000"/>
                </a:solidFill>
                <a:latin typeface="Arial" panose="020B0604020202020204" pitchFamily="34" charset="0"/>
              </a:rPr>
              <a:t>of a minimum of two primary signal faces for the turning movement that is considered to be the major movement from the approach.  </a:t>
            </a:r>
            <a:r>
              <a:rPr lang="en-US" sz="1200" dirty="0"/>
              <a:t>This exception only applies to </a:t>
            </a:r>
            <a:r>
              <a:rPr lang="en-US" sz="1200" b="1" dirty="0"/>
              <a:t>single-lane approaches </a:t>
            </a:r>
            <a:r>
              <a:rPr lang="en-US" sz="1200" dirty="0"/>
              <a:t>with no through movement where left and right turns occur from a single shared lane.  Without the exception, three signal faces would have been required for a single lane in this scenario.</a:t>
            </a:r>
          </a:p>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18</a:t>
            </a:fld>
            <a:endParaRPr lang="en-US" altLang="en-US" dirty="0"/>
          </a:p>
        </p:txBody>
      </p:sp>
    </p:spTree>
    <p:extLst>
      <p:ext uri="{BB962C8B-B14F-4D97-AF65-F5344CB8AC3E}">
        <p14:creationId xmlns:p14="http://schemas.microsoft.com/office/powerpoint/2010/main" val="345489350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200" dirty="0">
                <a:effectLst/>
                <a:latin typeface="Arial" panose="020B0604020202020204" pitchFamily="34" charset="0"/>
                <a:ea typeface="Calibri" panose="020F0502020204030204" pitchFamily="34" charset="0"/>
                <a:cs typeface="Arial" panose="020B0604020202020204" pitchFamily="34" charset="0"/>
              </a:rPr>
              <a:t>In Section 4F.19, a new Option was added permitting the display of a distinctive indication to inform law enforcement personnel who are escorting traffic (such as a parade or a funeral procession) that the traffic control signal has changed because it has been preempted. This change was adopted based on a recommendation from the National Transportation Safety Board.  </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19</a:t>
            </a:fld>
            <a:endParaRPr lang="en-US" altLang="en-US" dirty="0"/>
          </a:p>
        </p:txBody>
      </p:sp>
    </p:spTree>
    <p:extLst>
      <p:ext uri="{BB962C8B-B14F-4D97-AF65-F5344CB8AC3E}">
        <p14:creationId xmlns:p14="http://schemas.microsoft.com/office/powerpoint/2010/main" val="32519915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a:lnSpc>
                <a:spcPct val="115000"/>
              </a:lnSpc>
              <a:spcBef>
                <a:spcPts val="0"/>
              </a:spcBef>
              <a:spcAft>
                <a:spcPts val="0"/>
              </a:spcAft>
            </a:pPr>
            <a:r>
              <a:rPr lang="en-US" sz="1200">
                <a:effectLst/>
                <a:latin typeface="Arial" panose="020B0604020202020204" pitchFamily="34" charset="0"/>
                <a:ea typeface="Calibri" panose="020F0502020204030204" pitchFamily="34" charset="0"/>
                <a:cs typeface="Arial" panose="020B0604020202020204" pitchFamily="34" charset="0"/>
              </a:rPr>
              <a:t>(Disclaimer) Except for the statutes and regulations cited, the contents of this presentation do not have the force and effect of law and are not meant to bind the States or the public in any way. This presentation is intended only to provide information regarding existing requirements under the law or agency policies. </a:t>
            </a:r>
          </a:p>
          <a:p>
            <a:pPr marL="0" marR="0">
              <a:lnSpc>
                <a:spcPct val="115000"/>
              </a:lnSpc>
              <a:spcBef>
                <a:spcPts val="0"/>
              </a:spcBef>
              <a:spcAft>
                <a:spcPts val="0"/>
              </a:spcAft>
            </a:pPr>
            <a:r>
              <a:rPr lang="en-US" sz="1200">
                <a:effectLst/>
                <a:latin typeface="Arial" panose="020B0604020202020204" pitchFamily="34" charset="0"/>
                <a:ea typeface="Calibri" panose="020F0502020204030204" pitchFamily="34" charset="0"/>
                <a:cs typeface="Arial" panose="020B0604020202020204" pitchFamily="34" charset="0"/>
              </a:rPr>
              <a:t> </a:t>
            </a:r>
          </a:p>
          <a:p>
            <a:pPr marL="0" marR="0">
              <a:lnSpc>
                <a:spcPct val="115000"/>
              </a:lnSpc>
              <a:spcBef>
                <a:spcPts val="0"/>
              </a:spcBef>
              <a:spcAft>
                <a:spcPts val="0"/>
              </a:spcAft>
            </a:pPr>
            <a:r>
              <a:rPr lang="en-US" sz="1200">
                <a:effectLst/>
                <a:latin typeface="Arial" panose="020B0604020202020204" pitchFamily="34" charset="0"/>
                <a:ea typeface="Calibri" panose="020F0502020204030204" pitchFamily="34" charset="0"/>
                <a:cs typeface="Arial" panose="020B0604020202020204" pitchFamily="34" charset="0"/>
              </a:rPr>
              <a:t>FHWA is the source of all images in this presentation unless otherwise indicated. </a:t>
            </a:r>
          </a:p>
          <a:p>
            <a:endParaRPr lang="en-US" sz="1400" b="1" i="0" u="none">
              <a:solidFill>
                <a:srgbClr val="FFC000"/>
              </a:solidFill>
            </a:endParaRPr>
          </a:p>
        </p:txBody>
      </p:sp>
      <p:sp>
        <p:nvSpPr>
          <p:cNvPr id="4" name="Slide Number Placeholder 3"/>
          <p:cNvSpPr>
            <a:spLocks noGrp="1"/>
          </p:cNvSpPr>
          <p:nvPr>
            <p:ph type="sldNum" sz="quarter" idx="5"/>
          </p:nvPr>
        </p:nvSpPr>
        <p:spPr/>
        <p:txBody>
          <a:bodyPr/>
          <a:lstStyle/>
          <a:p>
            <a:pPr marL="0" marR="0" lvl="0" indent="0" algn="r" defTabSz="931726" rtl="0" eaLnBrk="1" fontAlgn="base" latinLnBrk="0" hangingPunct="1">
              <a:lnSpc>
                <a:spcPct val="100000"/>
              </a:lnSpc>
              <a:spcBef>
                <a:spcPct val="0"/>
              </a:spcBef>
              <a:spcAft>
                <a:spcPct val="0"/>
              </a:spcAft>
              <a:buClrTx/>
              <a:buSzTx/>
              <a:buFontTx/>
              <a:buNone/>
              <a:tabLst/>
              <a:defRPr/>
            </a:pPr>
            <a:fld id="{E4A0AE87-70B9-4B34-9955-41726ED9B7AD}"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31726" rtl="0" eaLnBrk="1" fontAlgn="base" latinLnBrk="0" hangingPunct="1">
                <a:lnSpc>
                  <a:spcPct val="100000"/>
                </a:lnSpc>
                <a:spcBef>
                  <a:spcPct val="0"/>
                </a:spcBef>
                <a:spcAft>
                  <a:spcPct val="0"/>
                </a:spcAft>
                <a:buClrTx/>
                <a:buSzTx/>
                <a:buFontTx/>
                <a:buNone/>
                <a:tabLst/>
                <a:defRPr/>
              </a:pPr>
              <a:t>2</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045469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200" dirty="0">
                <a:effectLst/>
                <a:latin typeface="Arial" panose="020B0604020202020204" pitchFamily="34" charset="0"/>
                <a:ea typeface="Calibri" panose="020F0502020204030204" pitchFamily="34" charset="0"/>
                <a:cs typeface="Arial" panose="020B0604020202020204" pitchFamily="34" charset="0"/>
              </a:rPr>
              <a:t>In Section 4G.04, a new Guidance paragraph was added providing two recommended display sequences for transitioning out of yellow-red flashing mode where there is a common major-street green interval.</a:t>
            </a:r>
          </a:p>
          <a:p>
            <a:pPr marL="0" marR="0">
              <a:lnSpc>
                <a:spcPct val="107000"/>
              </a:lnSpc>
              <a:spcBef>
                <a:spcPts val="0"/>
              </a:spcBef>
              <a:spcAft>
                <a:spcPts val="800"/>
              </a:spcAft>
            </a:pPr>
            <a:r>
              <a:rPr lang="en-US" sz="1200" dirty="0">
                <a:effectLst/>
                <a:latin typeface="Arial" panose="020B0604020202020204" pitchFamily="34" charset="0"/>
                <a:ea typeface="Calibri" panose="020F0502020204030204" pitchFamily="34" charset="0"/>
                <a:cs typeface="Arial" panose="020B0604020202020204" pitchFamily="34" charset="0"/>
              </a:rPr>
              <a:t> </a:t>
            </a:r>
          </a:p>
          <a:p>
            <a:pPr algn="l"/>
            <a:r>
              <a:rPr lang="en-US" sz="1200" i="0" dirty="0">
                <a:effectLst/>
                <a:latin typeface="Arial" panose="020B0604020202020204" pitchFamily="34" charset="0"/>
                <a:ea typeface="Calibri" panose="020F0502020204030204" pitchFamily="34" charset="0"/>
                <a:cs typeface="Arial" panose="020B0604020202020204" pitchFamily="34" charset="0"/>
              </a:rPr>
              <a:t>The existing Guidance was revised for display sequences for transitioning out of yellow-red flashing mode where there is </a:t>
            </a:r>
            <a:r>
              <a:rPr lang="en-US" sz="1200" i="0" u="sng" dirty="0">
                <a:effectLst/>
                <a:latin typeface="Arial" panose="020B0604020202020204" pitchFamily="34" charset="0"/>
                <a:ea typeface="Calibri" panose="020F0502020204030204" pitchFamily="34" charset="0"/>
                <a:cs typeface="Arial" panose="020B0604020202020204" pitchFamily="34" charset="0"/>
              </a:rPr>
              <a:t>not</a:t>
            </a:r>
            <a:r>
              <a:rPr lang="en-US" sz="1200" i="0" dirty="0">
                <a:effectLst/>
                <a:latin typeface="Arial" panose="020B0604020202020204" pitchFamily="34" charset="0"/>
                <a:ea typeface="Calibri" panose="020F0502020204030204" pitchFamily="34" charset="0"/>
                <a:cs typeface="Arial" panose="020B0604020202020204" pitchFamily="34" charset="0"/>
              </a:rPr>
              <a:t> a common major-street green interval.  The revised Guidance recommends that </a:t>
            </a:r>
            <a:r>
              <a:rPr lang="en-US" sz="1200" b="0" i="0" u="none" strike="noStrike" baseline="0" dirty="0">
                <a:solidFill>
                  <a:srgbClr val="0000FF"/>
                </a:solidFill>
                <a:latin typeface="Arial" panose="020B0604020202020204" pitchFamily="34" charset="0"/>
                <a:cs typeface="Arial" panose="020B0604020202020204" pitchFamily="34" charset="0"/>
              </a:rPr>
              <a:t>flashing red signal indications for</a:t>
            </a:r>
            <a:r>
              <a:rPr lang="en-US" sz="1200" b="0" i="0" u="none" strike="noStrike" baseline="0" dirty="0">
                <a:solidFill>
                  <a:srgbClr val="000000"/>
                </a:solidFill>
                <a:latin typeface="Arial" panose="020B0604020202020204" pitchFamily="34" charset="0"/>
                <a:cs typeface="Arial" panose="020B0604020202020204" pitchFamily="34" charset="0"/>
              </a:rPr>
              <a:t> </a:t>
            </a:r>
            <a:r>
              <a:rPr lang="en-US" sz="1200" b="0" i="0" u="none" strike="noStrike" baseline="0" dirty="0">
                <a:solidFill>
                  <a:srgbClr val="0000FF"/>
                </a:solidFill>
                <a:latin typeface="Arial" panose="020B0604020202020204" pitchFamily="34" charset="0"/>
                <a:cs typeface="Arial" panose="020B0604020202020204" pitchFamily="34" charset="0"/>
              </a:rPr>
              <a:t>the minor street should immediately change to steady red signal indications.  The flashing yellow</a:t>
            </a:r>
            <a:r>
              <a:rPr lang="en-US" sz="1200" b="0" i="0" u="none" strike="noStrike" baseline="0" dirty="0">
                <a:solidFill>
                  <a:srgbClr val="000000"/>
                </a:solidFill>
                <a:latin typeface="Arial" panose="020B0604020202020204" pitchFamily="34" charset="0"/>
                <a:cs typeface="Arial" panose="020B0604020202020204" pitchFamily="34" charset="0"/>
              </a:rPr>
              <a:t> </a:t>
            </a:r>
            <a:r>
              <a:rPr lang="en-US" sz="1200" b="0" i="0" u="none" strike="noStrike" baseline="0" dirty="0">
                <a:solidFill>
                  <a:srgbClr val="0000FF"/>
                </a:solidFill>
                <a:latin typeface="Arial" panose="020B0604020202020204" pitchFamily="34" charset="0"/>
                <a:cs typeface="Arial" panose="020B0604020202020204" pitchFamily="34" charset="0"/>
              </a:rPr>
              <a:t>signal indications for the through movements on the major street should change to steady yellow signal</a:t>
            </a:r>
            <a:r>
              <a:rPr lang="en-US" sz="1200" b="0" i="0" u="none" strike="noStrike" baseline="0" dirty="0">
                <a:solidFill>
                  <a:srgbClr val="000000"/>
                </a:solidFill>
                <a:latin typeface="Arial" panose="020B0604020202020204" pitchFamily="34" charset="0"/>
                <a:cs typeface="Arial" panose="020B0604020202020204" pitchFamily="34" charset="0"/>
              </a:rPr>
              <a:t> </a:t>
            </a:r>
            <a:r>
              <a:rPr lang="en-US" sz="1200" b="0" i="0" u="none" strike="noStrike" baseline="0" dirty="0">
                <a:solidFill>
                  <a:srgbClr val="0000FF"/>
                </a:solidFill>
                <a:latin typeface="Arial" panose="020B0604020202020204" pitchFamily="34" charset="0"/>
                <a:cs typeface="Arial" panose="020B0604020202020204" pitchFamily="34" charset="0"/>
              </a:rPr>
              <a:t>indications followed by a steady red clearance interval before changing to green signal indications for the major traffic movement on the major street</a:t>
            </a:r>
            <a:r>
              <a:rPr lang="en-US" sz="1200" b="0" i="0" u="none" strike="noStrike" baseline="0" dirty="0">
                <a:solidFill>
                  <a:srgbClr val="000000"/>
                </a:solidFill>
                <a:latin typeface="Arial" panose="020B0604020202020204" pitchFamily="34" charset="0"/>
                <a:cs typeface="Arial" panose="020B0604020202020204" pitchFamily="34" charset="0"/>
              </a:rPr>
              <a:t>.</a:t>
            </a:r>
            <a:endParaRPr lang="en-US" sz="1200" i="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20</a:t>
            </a:fld>
            <a:endParaRPr lang="en-US" altLang="en-US" dirty="0"/>
          </a:p>
        </p:txBody>
      </p:sp>
    </p:spTree>
    <p:extLst>
      <p:ext uri="{BB962C8B-B14F-4D97-AF65-F5344CB8AC3E}">
        <p14:creationId xmlns:p14="http://schemas.microsoft.com/office/powerpoint/2010/main" val="17110735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200" dirty="0">
                <a:effectLst/>
                <a:latin typeface="Arial" panose="020B0604020202020204" pitchFamily="34" charset="0"/>
                <a:ea typeface="Calibri" panose="020F0502020204030204" pitchFamily="34" charset="0"/>
                <a:cs typeface="Arial" panose="020B0604020202020204" pitchFamily="34" charset="0"/>
              </a:rPr>
              <a:t>A new Chapter 4H Bicycle Signals was added, that includes provisions for the application, design, and operation of bicycle signals. This chapter contains twelve sections and provisions related to the use, application, size, placement, mounting height, intensity and light distribution, and yellow change and red clearance intervals for Bicycle Signal Faces.  The provisions are based on the Interim Approval 16 and multiple experimentations across the Country.</a:t>
            </a:r>
          </a:p>
          <a:p>
            <a:pPr marL="0" marR="0" lvl="0" indent="0" algn="l" defTabSz="914400" rtl="0" eaLnBrk="0" fontAlgn="base" latinLnBrk="0" hangingPunct="0">
              <a:lnSpc>
                <a:spcPct val="107000"/>
              </a:lnSpc>
              <a:spcBef>
                <a:spcPts val="0"/>
              </a:spcBef>
              <a:spcAft>
                <a:spcPts val="800"/>
              </a:spcAft>
              <a:buClrTx/>
              <a:buSzTx/>
              <a:buFontTx/>
              <a:buNone/>
              <a:tabLst/>
              <a:defRPr/>
            </a:pPr>
            <a:endParaRPr lang="en-US" sz="1200" dirty="0">
              <a:effectLst/>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0" fontAlgn="base" latinLnBrk="0" hangingPunct="0">
              <a:lnSpc>
                <a:spcPct val="107000"/>
              </a:lnSpc>
              <a:spcBef>
                <a:spcPts val="0"/>
              </a:spcBef>
              <a:spcAft>
                <a:spcPts val="800"/>
              </a:spcAft>
              <a:buClrTx/>
              <a:buSzTx/>
              <a:buFontTx/>
              <a:buNone/>
              <a:tabLst/>
              <a:defRPr/>
            </a:pPr>
            <a:r>
              <a:rPr lang="en-US" sz="1200" dirty="0">
                <a:effectLst/>
                <a:latin typeface="Arial" panose="020B0604020202020204" pitchFamily="34" charset="0"/>
                <a:ea typeface="Calibri" panose="020F0502020204030204" pitchFamily="34" charset="0"/>
                <a:cs typeface="Arial" panose="020B0604020202020204" pitchFamily="34" charset="0"/>
              </a:rPr>
              <a:t>The use of green arrow signal indications in</a:t>
            </a:r>
            <a:r>
              <a:rPr lang="en-US" sz="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 the same signal face with bicycle signal indications is not allowed.  Instead, permissible movements for bicyclists controlled by the bicycle signal face are now provided by use of Bicycle Signal Signs located adjacent to the bicycle signal face.</a:t>
            </a:r>
            <a:endParaRPr lang="en-US" sz="1200" dirty="0">
              <a:effectLst/>
              <a:latin typeface="Arial" panose="020B060402020202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800"/>
              </a:spcAft>
            </a:pPr>
            <a:endParaRPr lang="en-US" sz="1200" dirty="0">
              <a:effectLst/>
              <a:latin typeface="Arial" panose="020B060402020202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800"/>
              </a:spcAft>
            </a:pPr>
            <a:endParaRPr lang="en-US" sz="1200" dirty="0">
              <a:effectLst/>
              <a:latin typeface="Arial" panose="020B060402020202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800"/>
              </a:spcAft>
            </a:pPr>
            <a:endParaRPr lang="en-US" sz="1200" dirty="0">
              <a:effectLst/>
              <a:latin typeface="Arial" panose="020B0604020202020204" pitchFamily="34" charset="0"/>
              <a:ea typeface="Calibri" panose="020F050202020403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21</a:t>
            </a:fld>
            <a:endParaRPr lang="en-US" altLang="en-US" dirty="0"/>
          </a:p>
        </p:txBody>
      </p:sp>
    </p:spTree>
    <p:extLst>
      <p:ext uri="{BB962C8B-B14F-4D97-AF65-F5344CB8AC3E}">
        <p14:creationId xmlns:p14="http://schemas.microsoft.com/office/powerpoint/2010/main" val="28946118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800"/>
              </a:spcAft>
            </a:pPr>
            <a:r>
              <a:rPr lang="en-US" sz="1200" dirty="0">
                <a:effectLst/>
                <a:latin typeface="Arial" panose="020B0604020202020204" pitchFamily="34" charset="0"/>
                <a:ea typeface="Calibri" panose="020F0502020204030204" pitchFamily="34" charset="0"/>
                <a:cs typeface="Arial" panose="020B0604020202020204" pitchFamily="34" charset="0"/>
              </a:rPr>
              <a:t>Bicycle signals provide a protected movement for bicyclists. The provision of a protected movement for bicyclists allows the separation of bicyclists from motorists in space and time and is supported by the Safe System approach to improving safety for all road users. </a:t>
            </a:r>
          </a:p>
          <a:p>
            <a:pPr marL="0" marR="0">
              <a:lnSpc>
                <a:spcPct val="115000"/>
              </a:lnSpc>
              <a:spcBef>
                <a:spcPts val="0"/>
              </a:spcBef>
              <a:spcAft>
                <a:spcPts val="800"/>
              </a:spcAft>
            </a:pPr>
            <a:endParaRPr lang="en-US" sz="1200" dirty="0">
              <a:effectLst/>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0" fontAlgn="base" latinLnBrk="0" hangingPunct="0">
              <a:lnSpc>
                <a:spcPct val="115000"/>
              </a:lnSpc>
              <a:spcBef>
                <a:spcPts val="0"/>
              </a:spcBef>
              <a:spcAft>
                <a:spcPts val="800"/>
              </a:spcAft>
              <a:buClrTx/>
              <a:buSzTx/>
              <a:buFontTx/>
              <a:buNone/>
              <a:tabLst/>
              <a:defRPr/>
            </a:pPr>
            <a:r>
              <a:rPr lang="en-US" sz="1200" dirty="0">
                <a:solidFill>
                  <a:schemeClr val="tx1"/>
                </a:solidFill>
                <a:latin typeface="Arial" panose="020B0604020202020204" pitchFamily="34" charset="0"/>
                <a:cs typeface="Arial" panose="020B0604020202020204" pitchFamily="34" charset="0"/>
              </a:rPr>
              <a:t>A key provision in IA-16 was maintained stating that bicycle movements shall not be allowed concurrently with turning motor vehicle movements.  </a:t>
            </a:r>
            <a:r>
              <a:rPr lang="en-US" sz="1200" dirty="0">
                <a:effectLst/>
                <a:latin typeface="Arial" panose="020B0604020202020204" pitchFamily="34" charset="0"/>
                <a:ea typeface="Calibri" panose="020F0502020204030204" pitchFamily="34" charset="0"/>
                <a:cs typeface="Arial" panose="020B0604020202020204" pitchFamily="34" charset="0"/>
              </a:rPr>
              <a:t>A Flashing Yellow Bicycle Signal Indication allowing motor vehicle turning movements concurrently with bicycle movements is also prohibited. </a:t>
            </a:r>
          </a:p>
          <a:p>
            <a:pPr marL="0" marR="0">
              <a:lnSpc>
                <a:spcPct val="115000"/>
              </a:lnSpc>
              <a:spcBef>
                <a:spcPts val="0"/>
              </a:spcBef>
              <a:spcAft>
                <a:spcPts val="0"/>
              </a:spcAft>
            </a:pPr>
            <a:r>
              <a:rPr lang="en-US" sz="1800" dirty="0">
                <a:effectLst/>
                <a:latin typeface="Arial" panose="020B0604020202020204" pitchFamily="34" charset="0"/>
                <a:ea typeface="Calibri" panose="020F0502020204030204" pitchFamily="34" charset="0"/>
                <a:cs typeface="Arial" panose="020B0604020202020204" pitchFamily="34" charset="0"/>
              </a:rPr>
              <a:t>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4A0AE87-70B9-4B34-9955-41726ED9B7AD}"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alt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336891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dirty="0">
                <a:effectLst/>
                <a:latin typeface="Arial" panose="020B0604020202020204" pitchFamily="34" charset="0"/>
                <a:ea typeface="Calibri" panose="020F0502020204030204" pitchFamily="34" charset="0"/>
                <a:cs typeface="Arial" panose="020B0604020202020204" pitchFamily="34" charset="0"/>
              </a:rPr>
              <a:t>The 11</a:t>
            </a:r>
            <a:r>
              <a:rPr lang="en-US" sz="1200" b="0" baseline="30000" dirty="0">
                <a:effectLst/>
                <a:latin typeface="Arial" panose="020B0604020202020204" pitchFamily="34" charset="0"/>
                <a:ea typeface="Calibri" panose="020F0502020204030204" pitchFamily="34" charset="0"/>
                <a:cs typeface="Arial" panose="020B0604020202020204" pitchFamily="34" charset="0"/>
              </a:rPr>
              <a:t>th</a:t>
            </a:r>
            <a:r>
              <a:rPr lang="en-US" sz="1200" b="0" dirty="0">
                <a:effectLst/>
                <a:latin typeface="Arial" panose="020B0604020202020204" pitchFamily="34" charset="0"/>
                <a:ea typeface="Calibri" panose="020F0502020204030204" pitchFamily="34" charset="0"/>
                <a:cs typeface="Arial" panose="020B0604020202020204" pitchFamily="34" charset="0"/>
              </a:rPr>
              <a:t> Edition retains the prohibition on the use of bicycle signal faces at pedestrian hybrid beacons. Recognizing that bicyclists are vulnerable road users, they benefit from applying a safe system approach, which is to separate them in space and time from conflicting traffic movements. Where the crossing is a shared-use path or bicycle traffic is otherwise expected, the use of the PHB with bicycle signal faces would contravene this approach. The PHB was developed as a pedestrian-specific device based on representative pedestrian behavior and characteristics.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4A0AE87-70B9-4B34-9955-41726ED9B7AD}"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alt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0228819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a:extLst>
              <a:ext uri="{FF2B5EF4-FFF2-40B4-BE49-F238E27FC236}">
                <a16:creationId xmlns:a16="http://schemas.microsoft.com/office/drawing/2014/main" id="{89AF0CCA-58BD-E8E2-9BAD-4F9DBD9DDE42}"/>
              </a:ext>
            </a:extLst>
          </p:cNvPr>
          <p:cNvSpPr>
            <a:spLocks noGrp="1" noRot="1" noChangeAspect="1" noTextEdit="1"/>
          </p:cNvSpPr>
          <p:nvPr>
            <p:ph type="sldImg"/>
          </p:nvPr>
        </p:nvSpPr>
        <p:spPr>
          <a:xfrm>
            <a:off x="406400" y="696913"/>
            <a:ext cx="6197600" cy="3486150"/>
          </a:xfrm>
          <a:ln/>
        </p:spPr>
      </p:sp>
      <p:sp>
        <p:nvSpPr>
          <p:cNvPr id="24579" name="Notes Placeholder 2">
            <a:extLst>
              <a:ext uri="{FF2B5EF4-FFF2-40B4-BE49-F238E27FC236}">
                <a16:creationId xmlns:a16="http://schemas.microsoft.com/office/drawing/2014/main" id="{8075EE2D-FC7F-6736-2DD8-07C310751A4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a:lnSpc>
                <a:spcPct val="115000"/>
              </a:lnSpc>
              <a:spcBef>
                <a:spcPts val="0"/>
              </a:spcBef>
              <a:spcAft>
                <a:spcPts val="800"/>
              </a:spcAft>
            </a:pPr>
            <a:r>
              <a:rPr lang="en-US" sz="1800" dirty="0">
                <a:effectLst/>
                <a:latin typeface="Arial" panose="020B0604020202020204" pitchFamily="34" charset="0"/>
                <a:ea typeface="Calibri" panose="020F0502020204030204" pitchFamily="34" charset="0"/>
                <a:cs typeface="Arial" panose="020B0604020202020204" pitchFamily="34" charset="0"/>
              </a:rPr>
              <a:t>Before we discuss the specific details relating to accessibility and pedestrian traffic control devices, lets review the Public Right-of-Way Accessibility Guidelines (more commonly known as PROWAG) and how it relates to the 11</a:t>
            </a:r>
            <a:r>
              <a:rPr lang="en-US" sz="1800" baseline="30000" dirty="0">
                <a:effectLst/>
                <a:latin typeface="Arial" panose="020B0604020202020204" pitchFamily="34" charset="0"/>
                <a:ea typeface="Calibri" panose="020F0502020204030204" pitchFamily="34" charset="0"/>
                <a:cs typeface="Arial" panose="020B0604020202020204" pitchFamily="34" charset="0"/>
              </a:rPr>
              <a:t>th</a:t>
            </a:r>
            <a:r>
              <a:rPr lang="en-US" sz="1800" dirty="0">
                <a:effectLst/>
                <a:latin typeface="Arial" panose="020B0604020202020204" pitchFamily="34" charset="0"/>
                <a:ea typeface="Calibri" panose="020F0502020204030204" pitchFamily="34" charset="0"/>
                <a:cs typeface="Arial" panose="020B0604020202020204" pitchFamily="34" charset="0"/>
              </a:rPr>
              <a:t> Edition of the MUTCD.</a:t>
            </a:r>
          </a:p>
          <a:p>
            <a:pPr marL="0" marR="0">
              <a:lnSpc>
                <a:spcPct val="115000"/>
              </a:lnSpc>
              <a:spcBef>
                <a:spcPts val="0"/>
              </a:spcBef>
              <a:spcAft>
                <a:spcPts val="800"/>
              </a:spcAft>
            </a:pPr>
            <a:endParaRPr lang="en-US" sz="1800" dirty="0">
              <a:effectLst/>
              <a:latin typeface="Arial" panose="020B0604020202020204" pitchFamily="34" charset="0"/>
              <a:ea typeface="Calibri" panose="020F0502020204030204" pitchFamily="34" charset="0"/>
              <a:cs typeface="Arial" panose="020B0604020202020204" pitchFamily="34" charset="0"/>
            </a:endParaRPr>
          </a:p>
          <a:p>
            <a:pPr marL="0" marR="0">
              <a:lnSpc>
                <a:spcPct val="115000"/>
              </a:lnSpc>
              <a:spcBef>
                <a:spcPts val="0"/>
              </a:spcBef>
              <a:spcAft>
                <a:spcPts val="0"/>
              </a:spcAft>
            </a:pPr>
            <a:r>
              <a:rPr lang="en-US" sz="1800" dirty="0">
                <a:effectLst/>
                <a:latin typeface="Arial" panose="020B0604020202020204" pitchFamily="34" charset="0"/>
                <a:ea typeface="Calibri" panose="020F0502020204030204" pitchFamily="34" charset="0"/>
                <a:cs typeface="Arial" panose="020B0604020202020204" pitchFamily="34" charset="0"/>
              </a:rPr>
              <a:t>At the same time that a final rule was in development for the new MUTCD, the U. S. Access Board was developing its final rule for PROWAG.  However, the timing of the Access Board’s action did not allow for the new PROWAG to be addressed in the new MUTCD.   </a:t>
            </a:r>
          </a:p>
          <a:p>
            <a:pPr marL="0" marR="0">
              <a:lnSpc>
                <a:spcPct val="115000"/>
              </a:lnSpc>
              <a:spcBef>
                <a:spcPts val="0"/>
              </a:spcBef>
              <a:spcAft>
                <a:spcPts val="0"/>
              </a:spcAft>
            </a:pPr>
            <a:r>
              <a:rPr lang="en-US" sz="1800" dirty="0">
                <a:effectLst/>
                <a:latin typeface="Arial" panose="020B0604020202020204" pitchFamily="34" charset="0"/>
                <a:ea typeface="Calibri" panose="020F0502020204030204" pitchFamily="34" charset="0"/>
                <a:cs typeface="Arial" panose="020B0604020202020204" pitchFamily="34" charset="0"/>
              </a:rPr>
              <a:t> </a:t>
            </a:r>
          </a:p>
          <a:p>
            <a:pPr marL="0" marR="0">
              <a:lnSpc>
                <a:spcPct val="115000"/>
              </a:lnSpc>
              <a:spcBef>
                <a:spcPts val="0"/>
              </a:spcBef>
              <a:spcAft>
                <a:spcPts val="0"/>
              </a:spcAft>
            </a:pPr>
            <a:r>
              <a:rPr lang="en-US" sz="1800" dirty="0">
                <a:effectLst/>
                <a:latin typeface="Arial" panose="020B0604020202020204" pitchFamily="34" charset="0"/>
                <a:ea typeface="Calibri" panose="020F0502020204030204" pitchFamily="34" charset="0"/>
                <a:cs typeface="Arial" panose="020B0604020202020204" pitchFamily="34" charset="0"/>
              </a:rPr>
              <a:t>It is important to note that PROWAG provides guidelines, not enforceable Federal standards.  These guidelines are not enforceable under the Americans with Disabilities Act until the U. S. Department of Justice and the US Department of Transportation adopt standards consistent with PROWAG through separate rulemaking processes. </a:t>
            </a:r>
          </a:p>
          <a:p>
            <a:endParaRPr lang="en-US" altLang="en-US" b="0" dirty="0"/>
          </a:p>
        </p:txBody>
      </p:sp>
      <p:sp>
        <p:nvSpPr>
          <p:cNvPr id="24580" name="Slide Number Placeholder 3">
            <a:extLst>
              <a:ext uri="{FF2B5EF4-FFF2-40B4-BE49-F238E27FC236}">
                <a16:creationId xmlns:a16="http://schemas.microsoft.com/office/drawing/2014/main" id="{38FA8825-537E-EAFD-CA56-B11908FEFD6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defRPr sz="2400">
                <a:solidFill>
                  <a:schemeClr val="tx1"/>
                </a:solidFill>
                <a:latin typeface="Comic Sans MS" panose="030F0702030302020204" pitchFamily="66" charset="0"/>
              </a:defRPr>
            </a:lvl1pPr>
            <a:lvl2pPr marL="742950" indent="-285750" defTabSz="931863" eaLnBrk="0" hangingPunct="0">
              <a:defRPr sz="2400">
                <a:solidFill>
                  <a:schemeClr val="tx1"/>
                </a:solidFill>
                <a:latin typeface="Comic Sans MS" panose="030F0702030302020204" pitchFamily="66" charset="0"/>
              </a:defRPr>
            </a:lvl2pPr>
            <a:lvl3pPr marL="1143000" indent="-228600" defTabSz="931863" eaLnBrk="0" hangingPunct="0">
              <a:defRPr sz="2400">
                <a:solidFill>
                  <a:schemeClr val="tx1"/>
                </a:solidFill>
                <a:latin typeface="Comic Sans MS" panose="030F0702030302020204" pitchFamily="66" charset="0"/>
              </a:defRPr>
            </a:lvl3pPr>
            <a:lvl4pPr marL="1600200" indent="-228600" defTabSz="931863" eaLnBrk="0" hangingPunct="0">
              <a:defRPr sz="2400">
                <a:solidFill>
                  <a:schemeClr val="tx1"/>
                </a:solidFill>
                <a:latin typeface="Comic Sans MS" panose="030F0702030302020204" pitchFamily="66" charset="0"/>
              </a:defRPr>
            </a:lvl4pPr>
            <a:lvl5pPr marL="2057400" indent="-228600" defTabSz="931863" eaLnBrk="0" hangingPunct="0">
              <a:defRPr sz="2400">
                <a:solidFill>
                  <a:schemeClr val="tx1"/>
                </a:solidFill>
                <a:latin typeface="Comic Sans MS" panose="030F0702030302020204" pitchFamily="66" charset="0"/>
              </a:defRPr>
            </a:lvl5pPr>
            <a:lvl6pPr marL="2514600" indent="-228600" algn="ctr" defTabSz="931863" eaLnBrk="0" fontAlgn="base" hangingPunct="0">
              <a:spcBef>
                <a:spcPct val="0"/>
              </a:spcBef>
              <a:spcAft>
                <a:spcPct val="0"/>
              </a:spcAft>
              <a:defRPr sz="2400">
                <a:solidFill>
                  <a:schemeClr val="tx1"/>
                </a:solidFill>
                <a:latin typeface="Comic Sans MS" panose="030F0702030302020204" pitchFamily="66" charset="0"/>
              </a:defRPr>
            </a:lvl6pPr>
            <a:lvl7pPr marL="2971800" indent="-228600" algn="ctr" defTabSz="931863" eaLnBrk="0" fontAlgn="base" hangingPunct="0">
              <a:spcBef>
                <a:spcPct val="0"/>
              </a:spcBef>
              <a:spcAft>
                <a:spcPct val="0"/>
              </a:spcAft>
              <a:defRPr sz="2400">
                <a:solidFill>
                  <a:schemeClr val="tx1"/>
                </a:solidFill>
                <a:latin typeface="Comic Sans MS" panose="030F0702030302020204" pitchFamily="66" charset="0"/>
              </a:defRPr>
            </a:lvl7pPr>
            <a:lvl8pPr marL="3429000" indent="-228600" algn="ctr" defTabSz="931863" eaLnBrk="0" fontAlgn="base" hangingPunct="0">
              <a:spcBef>
                <a:spcPct val="0"/>
              </a:spcBef>
              <a:spcAft>
                <a:spcPct val="0"/>
              </a:spcAft>
              <a:defRPr sz="2400">
                <a:solidFill>
                  <a:schemeClr val="tx1"/>
                </a:solidFill>
                <a:latin typeface="Comic Sans MS" panose="030F0702030302020204" pitchFamily="66" charset="0"/>
              </a:defRPr>
            </a:lvl8pPr>
            <a:lvl9pPr marL="3886200" indent="-228600" algn="ctr" defTabSz="931863" eaLnBrk="0" fontAlgn="base" hangingPunct="0">
              <a:spcBef>
                <a:spcPct val="0"/>
              </a:spcBef>
              <a:spcAft>
                <a:spcPct val="0"/>
              </a:spcAft>
              <a:defRPr sz="2400">
                <a:solidFill>
                  <a:schemeClr val="tx1"/>
                </a:solidFill>
                <a:latin typeface="Comic Sans MS" panose="030F0702030302020204" pitchFamily="66" charset="0"/>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C280814C-15E2-45CC-A7BB-755B5FC2D5AE}" type="slidenum">
              <a:rPr kumimoji="0" lang="en-US" altLang="en-US" sz="1300" b="0" i="0" u="none" strike="noStrike" kern="1200" cap="none" spc="0" normalizeH="0" baseline="0" noProof="0">
                <a:ln>
                  <a:noFill/>
                </a:ln>
                <a:solidFill>
                  <a:srgbClr val="000000"/>
                </a:solidFill>
                <a:effectLst/>
                <a:uLnTx/>
                <a:uFillTx/>
                <a:latin typeface="Times" panose="02020603050405020304" pitchFamily="18" charset="0"/>
                <a:ea typeface="+mn-ea"/>
                <a:cs typeface="+mn-cs"/>
              </a:rPr>
              <a:pPr marL="0" marR="0" lvl="0" indent="0" algn="r" defTabSz="931863" rtl="0" eaLnBrk="1" fontAlgn="base" latinLnBrk="0" hangingPunct="1">
                <a:lnSpc>
                  <a:spcPct val="100000"/>
                </a:lnSpc>
                <a:spcBef>
                  <a:spcPct val="0"/>
                </a:spcBef>
                <a:spcAft>
                  <a:spcPct val="0"/>
                </a:spcAft>
                <a:buClrTx/>
                <a:buSzTx/>
                <a:buFontTx/>
                <a:buNone/>
                <a:tabLst/>
                <a:defRPr/>
              </a:pPr>
              <a:t>24</a:t>
            </a:fld>
            <a:endParaRPr kumimoji="0" lang="en-US" altLang="en-US" sz="1300" b="0" i="0" u="none" strike="noStrike" kern="1200" cap="none" spc="0" normalizeH="0" baseline="0" noProof="0">
              <a:ln>
                <a:noFill/>
              </a:ln>
              <a:solidFill>
                <a:srgbClr val="000000"/>
              </a:solidFill>
              <a:effectLst/>
              <a:uLnTx/>
              <a:uFillTx/>
              <a:latin typeface="Times" panose="02020603050405020304" pitchFamily="18" charset="0"/>
              <a:ea typeface="+mn-ea"/>
              <a:cs typeface="+mn-cs"/>
            </a:endParaRPr>
          </a:p>
        </p:txBody>
      </p:sp>
    </p:spTree>
    <p:extLst>
      <p:ext uri="{BB962C8B-B14F-4D97-AF65-F5344CB8AC3E}">
        <p14:creationId xmlns:p14="http://schemas.microsoft.com/office/powerpoint/2010/main" val="369128950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The Guidance recommends that push buttons should be capable of easy activation requiring no more than 5 pounds of force, and push buttons should not require tight grasping, pinching, or twisting of the wrist. </a:t>
            </a:r>
          </a:p>
          <a:p>
            <a:endParaRPr lang="en-US" sz="120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u="none" strike="noStrike" baseline="0" dirty="0">
                <a:solidFill>
                  <a:srgbClr val="000000"/>
                </a:solidFill>
                <a:latin typeface="Arial" panose="020B0604020202020204" pitchFamily="34" charset="0"/>
              </a:rPr>
              <a:t>Section 4I.05 includes several new criteria for pushbutton locations to provide practitioners with additional guidance related to the placement of pedestrian push buttons in relation to curb ramps, crosswalks, shoulders, and the edge of pavement.  </a:t>
            </a:r>
            <a:endParaRPr lang="en-US" sz="1200" dirty="0"/>
          </a:p>
        </p:txBody>
      </p:sp>
      <p:sp>
        <p:nvSpPr>
          <p:cNvPr id="4" name="Slide Number Placeholder 3"/>
          <p:cNvSpPr>
            <a:spLocks noGrp="1"/>
          </p:cNvSpPr>
          <p:nvPr>
            <p:ph type="sldNum" sz="quarter" idx="5"/>
          </p:nvPr>
        </p:nvSpPr>
        <p:spPr/>
        <p:txBody>
          <a:bodyPr/>
          <a:lstStyle/>
          <a:p>
            <a:pPr marL="0" marR="0" lvl="0" indent="0" algn="r" defTabSz="931726" rtl="0" eaLnBrk="1" fontAlgn="base" latinLnBrk="0" hangingPunct="1">
              <a:lnSpc>
                <a:spcPct val="100000"/>
              </a:lnSpc>
              <a:spcBef>
                <a:spcPct val="0"/>
              </a:spcBef>
              <a:spcAft>
                <a:spcPct val="0"/>
              </a:spcAft>
              <a:buClrTx/>
              <a:buSzTx/>
              <a:buFontTx/>
              <a:buNone/>
              <a:tabLst/>
              <a:defRPr/>
            </a:pPr>
            <a:fld id="{E4A0AE87-70B9-4B34-9955-41726ED9B7AD}"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31726" rtl="0" eaLnBrk="1" fontAlgn="base" latinLnBrk="0" hangingPunct="1">
                <a:lnSpc>
                  <a:spcPct val="100000"/>
                </a:lnSpc>
                <a:spcBef>
                  <a:spcPct val="0"/>
                </a:spcBef>
                <a:spcAft>
                  <a:spcPct val="0"/>
                </a:spcAft>
                <a:buClrTx/>
                <a:buSzTx/>
                <a:buFontTx/>
                <a:buNone/>
                <a:tabLst/>
                <a:defRPr/>
              </a:pPr>
              <a:t>25</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96042481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200" dirty="0">
                <a:effectLst/>
                <a:latin typeface="Arial" panose="020B0604020202020204" pitchFamily="34" charset="0"/>
                <a:ea typeface="Calibri" panose="020F0502020204030204" pitchFamily="34" charset="0"/>
                <a:cs typeface="Arial" panose="020B0604020202020204" pitchFamily="34" charset="0"/>
              </a:rPr>
              <a:t>Figure 4I-2 illustrates push button location areas by defining three zones: preferred, acceptable, and acceptable, but less desirable. It also illustrates the recommended 5-foot maximum distance from the push button to the outside edge of the marked crosswalk farthest from the intersection, as well as the recommended 10-foot separation distance between two pedestrian push buttons on the same corner.</a:t>
            </a:r>
          </a:p>
          <a:p>
            <a:pPr marL="0" marR="0">
              <a:lnSpc>
                <a:spcPct val="107000"/>
              </a:lnSpc>
              <a:spcBef>
                <a:spcPts val="0"/>
              </a:spcBef>
              <a:spcAft>
                <a:spcPts val="800"/>
              </a:spcAft>
            </a:pPr>
            <a:endParaRPr lang="en-US" sz="1200" dirty="0">
              <a:effectLst/>
              <a:latin typeface="Arial" panose="020B060402020202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800"/>
              </a:spcAft>
            </a:pPr>
            <a:r>
              <a:rPr lang="en-US" sz="1200" b="0" i="0" u="none" strike="noStrike" baseline="0" dirty="0">
                <a:solidFill>
                  <a:srgbClr val="000000"/>
                </a:solidFill>
                <a:latin typeface="Arial" panose="020B0604020202020204" pitchFamily="34" charset="0"/>
                <a:cs typeface="Arial" panose="020B0604020202020204" pitchFamily="34" charset="0"/>
              </a:rPr>
              <a:t>Provisions related to accessible pedestrian signals and detectors  is addressed in Chapter 4K later in this presentation.</a:t>
            </a:r>
            <a:endParaRPr lang="en-US" sz="1200"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26</a:t>
            </a:fld>
            <a:endParaRPr lang="en-US" altLang="en-US"/>
          </a:p>
        </p:txBody>
      </p:sp>
    </p:spTree>
    <p:extLst>
      <p:ext uri="{BB962C8B-B14F-4D97-AF65-F5344CB8AC3E}">
        <p14:creationId xmlns:p14="http://schemas.microsoft.com/office/powerpoint/2010/main" val="244652248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200" dirty="0">
                <a:effectLst/>
                <a:latin typeface="Arial" panose="020B0604020202020204" pitchFamily="34" charset="0"/>
                <a:ea typeface="Calibri" panose="020F0502020204030204" pitchFamily="34" charset="0"/>
                <a:cs typeface="Arial" panose="020B0604020202020204" pitchFamily="34" charset="0"/>
              </a:rPr>
              <a:t>In Section 4I.06, a new Standard is added requiring the display of a flashing red signal indication when the pedestrian signal heads at a pedestrian hybrid beacon are displaying a flashing Upraised Hand signal indication. This change was adopted to be consistent with the specified operation of pedestrian hybrid beacons in new Section 4J.03.</a:t>
            </a:r>
          </a:p>
          <a:p>
            <a:pPr marL="0" marR="0">
              <a:lnSpc>
                <a:spcPct val="107000"/>
              </a:lnSpc>
              <a:spcBef>
                <a:spcPts val="0"/>
              </a:spcBef>
              <a:spcAft>
                <a:spcPts val="800"/>
              </a:spcAft>
            </a:pPr>
            <a:r>
              <a:rPr lang="en-US" sz="1200" dirty="0">
                <a:effectLst/>
                <a:latin typeface="Arial" panose="020B0604020202020204" pitchFamily="34" charset="0"/>
                <a:ea typeface="Calibri" panose="020F0502020204030204" pitchFamily="34" charset="0"/>
                <a:cs typeface="Arial" panose="020B0604020202020204" pitchFamily="34" charset="0"/>
              </a:rPr>
              <a:t> </a:t>
            </a:r>
          </a:p>
          <a:p>
            <a:pPr marL="0" marR="0">
              <a:lnSpc>
                <a:spcPct val="107000"/>
              </a:lnSpc>
              <a:spcBef>
                <a:spcPts val="0"/>
              </a:spcBef>
              <a:spcAft>
                <a:spcPts val="800"/>
              </a:spcAft>
            </a:pPr>
            <a:r>
              <a:rPr lang="en-US" sz="1200" dirty="0">
                <a:effectLst/>
                <a:latin typeface="Arial" panose="020B0604020202020204" pitchFamily="34" charset="0"/>
                <a:ea typeface="Calibri" panose="020F0502020204030204" pitchFamily="34" charset="0"/>
                <a:cs typeface="Arial" panose="020B0604020202020204" pitchFamily="34" charset="0"/>
              </a:rPr>
              <a:t>The existing Standard was also revised to reduce the minimum buffer interval from 3 seconds to 2 seconds.  This change was based on successful experimentation. </a:t>
            </a:r>
          </a:p>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27</a:t>
            </a:fld>
            <a:endParaRPr lang="en-US" altLang="en-US"/>
          </a:p>
        </p:txBody>
      </p:sp>
    </p:spTree>
    <p:extLst>
      <p:ext uri="{BB962C8B-B14F-4D97-AF65-F5344CB8AC3E}">
        <p14:creationId xmlns:p14="http://schemas.microsoft.com/office/powerpoint/2010/main" val="245243647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200" dirty="0">
                <a:effectLst/>
                <a:latin typeface="Arial" panose="020B0604020202020204" pitchFamily="34" charset="0"/>
                <a:ea typeface="Calibri" panose="020F0502020204030204" pitchFamily="34" charset="0"/>
                <a:cs typeface="Arial" panose="020B0604020202020204" pitchFamily="34" charset="0"/>
              </a:rPr>
              <a:t>Existing Guidance was revised to recommend calculating pedestrian clearance time based on crossing distance measured from the edge of the pavement rather than from the shoulder or edge of the traveled way. This change was adopted because pedestrians who are waiting for a walk indication typically do not feel safe waiting on a paved shoulder and instead wait at the edge of the pavement.</a:t>
            </a:r>
          </a:p>
          <a:p>
            <a:pPr marL="0" marR="0">
              <a:lnSpc>
                <a:spcPct val="107000"/>
              </a:lnSpc>
              <a:spcBef>
                <a:spcPts val="0"/>
              </a:spcBef>
              <a:spcAft>
                <a:spcPts val="800"/>
              </a:spcAft>
            </a:pPr>
            <a:r>
              <a:rPr lang="en-US" sz="1200" dirty="0">
                <a:effectLst/>
                <a:latin typeface="Arial" panose="020B0604020202020204" pitchFamily="34" charset="0"/>
                <a:ea typeface="Calibri" panose="020F0502020204030204" pitchFamily="34" charset="0"/>
                <a:cs typeface="Arial" panose="020B0604020202020204" pitchFamily="34" charset="0"/>
              </a:rPr>
              <a:t> </a:t>
            </a:r>
          </a:p>
          <a:p>
            <a:pPr marL="0" marR="0">
              <a:lnSpc>
                <a:spcPct val="107000"/>
              </a:lnSpc>
              <a:spcBef>
                <a:spcPts val="0"/>
              </a:spcBef>
              <a:spcAft>
                <a:spcPts val="800"/>
              </a:spcAft>
            </a:pPr>
            <a:r>
              <a:rPr lang="en-US" sz="1200" dirty="0">
                <a:effectLst/>
                <a:latin typeface="Arial" panose="020B0604020202020204" pitchFamily="34" charset="0"/>
                <a:ea typeface="Calibri" panose="020F0502020204030204" pitchFamily="34" charset="0"/>
                <a:cs typeface="Arial" panose="020B0604020202020204" pitchFamily="34" charset="0"/>
              </a:rPr>
              <a:t>Also, new Guidance was added </a:t>
            </a:r>
            <a:r>
              <a:rPr lang="en-US" dirty="0"/>
              <a:t>recommending that where a leading pedestrian interval is used </a:t>
            </a:r>
            <a:r>
              <a:rPr lang="en-US" b="1" dirty="0"/>
              <a:t>without APS</a:t>
            </a:r>
            <a:r>
              <a:rPr lang="en-US" dirty="0"/>
              <a:t>, the minimum required time for the Walk interval </a:t>
            </a:r>
            <a:r>
              <a:rPr lang="en-US" b="0" i="0" u="none" strike="noStrike" baseline="0" dirty="0">
                <a:solidFill>
                  <a:srgbClr val="000000"/>
                </a:solidFill>
              </a:rPr>
              <a:t>should be the time provided for the leading pedestrian interval plus 7 seconds.   </a:t>
            </a:r>
            <a:endParaRPr lang="en-US" sz="1200" dirty="0">
              <a:effectLst/>
              <a:latin typeface="Arial" panose="020B0604020202020204" pitchFamily="34" charset="0"/>
              <a:ea typeface="Calibri" panose="020F050202020403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28</a:t>
            </a:fld>
            <a:endParaRPr lang="en-US" altLang="en-US"/>
          </a:p>
        </p:txBody>
      </p:sp>
    </p:spTree>
    <p:extLst>
      <p:ext uri="{BB962C8B-B14F-4D97-AF65-F5344CB8AC3E}">
        <p14:creationId xmlns:p14="http://schemas.microsoft.com/office/powerpoint/2010/main" val="152409190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a:lnSpc>
                <a:spcPct val="115000"/>
              </a:lnSpc>
              <a:spcBef>
                <a:spcPts val="0"/>
              </a:spcBef>
              <a:spcAft>
                <a:spcPts val="800"/>
              </a:spcAft>
            </a:pPr>
            <a:r>
              <a:rPr lang="en-US" sz="1200" dirty="0">
                <a:effectLst/>
                <a:latin typeface="Arial" panose="020B0604020202020204" pitchFamily="34" charset="0"/>
                <a:ea typeface="Calibri" panose="020F0502020204030204" pitchFamily="34" charset="0"/>
                <a:cs typeface="Arial" panose="020B0604020202020204" pitchFamily="34" charset="0"/>
              </a:rPr>
              <a:t>The Pedestrian Hybrid Beacon is part of  FHWA’s Proven Safety Countermeasure Initiative to address pedestrian crash risk.  </a:t>
            </a:r>
          </a:p>
          <a:p>
            <a:pPr marL="0" marR="0">
              <a:lnSpc>
                <a:spcPct val="115000"/>
              </a:lnSpc>
              <a:spcBef>
                <a:spcPts val="0"/>
              </a:spcBef>
              <a:spcAft>
                <a:spcPts val="800"/>
              </a:spcAft>
            </a:pPr>
            <a:endParaRPr lang="en-US" sz="1200" dirty="0">
              <a:effectLst/>
              <a:latin typeface="Arial" panose="020B0604020202020204" pitchFamily="34" charset="0"/>
              <a:ea typeface="Calibri" panose="020F0502020204030204" pitchFamily="34" charset="0"/>
              <a:cs typeface="Arial" panose="020B0604020202020204" pitchFamily="34" charset="0"/>
            </a:endParaRPr>
          </a:p>
          <a:p>
            <a:pPr marL="0" marR="0">
              <a:lnSpc>
                <a:spcPct val="115000"/>
              </a:lnSpc>
              <a:spcBef>
                <a:spcPts val="0"/>
              </a:spcBef>
              <a:spcAft>
                <a:spcPts val="800"/>
              </a:spcAft>
            </a:pPr>
            <a:r>
              <a:rPr lang="en-US" sz="1200" dirty="0">
                <a:effectLst/>
                <a:latin typeface="Arial" panose="020B0604020202020204" pitchFamily="34" charset="0"/>
                <a:ea typeface="Calibri" panose="020F0502020204030204" pitchFamily="34" charset="0"/>
                <a:cs typeface="Arial" panose="020B0604020202020204" pitchFamily="34" charset="0"/>
              </a:rPr>
              <a:t>The 11</a:t>
            </a:r>
            <a:r>
              <a:rPr lang="en-US" sz="1200" baseline="30000" dirty="0">
                <a:effectLst/>
                <a:latin typeface="Arial" panose="020B0604020202020204" pitchFamily="34" charset="0"/>
                <a:ea typeface="Calibri" panose="020F0502020204030204" pitchFamily="34" charset="0"/>
                <a:cs typeface="Arial" panose="020B0604020202020204" pitchFamily="34" charset="0"/>
              </a:rPr>
              <a:t>th</a:t>
            </a:r>
            <a:r>
              <a:rPr lang="en-US" sz="1200" dirty="0">
                <a:effectLst/>
                <a:latin typeface="Arial" panose="020B0604020202020204" pitchFamily="34" charset="0"/>
                <a:ea typeface="Calibri" panose="020F0502020204030204" pitchFamily="34" charset="0"/>
                <a:cs typeface="Arial" panose="020B0604020202020204" pitchFamily="34" charset="0"/>
              </a:rPr>
              <a:t> Edition includes new Options to provide more flexibility in justifying the installation of PHBs with a significant reduction in the threshold volumes based on usage by pedestrians with slower walking speeds.  Similar to the engineering study for traffic control signals, other factors in addition to the volume thresholds may support the installation of PHBs at locations where the thresholds are not met.</a:t>
            </a:r>
          </a:p>
          <a:p>
            <a:pPr marL="0" marR="0" lvl="0" indent="457200" algn="l" defTabSz="914400" rtl="0" eaLnBrk="0" fontAlgn="base" latinLnBrk="0" hangingPunct="0">
              <a:lnSpc>
                <a:spcPct val="200000"/>
              </a:lnSpc>
              <a:spcBef>
                <a:spcPts val="0"/>
              </a:spcBef>
              <a:spcAft>
                <a:spcPts val="0"/>
              </a:spcAft>
              <a:buClrTx/>
              <a:buSzTx/>
              <a:buFontTx/>
              <a:buNone/>
              <a:tabLst/>
              <a:defRP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4A0AE87-70B9-4B34-9955-41726ED9B7AD}"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alt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590492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a:extLst>
              <a:ext uri="{FF2B5EF4-FFF2-40B4-BE49-F238E27FC236}">
                <a16:creationId xmlns:a16="http://schemas.microsoft.com/office/drawing/2014/main" id="{2807A15B-712D-46F6-B706-1886C0682C48}"/>
              </a:ext>
            </a:extLst>
          </p:cNvPr>
          <p:cNvSpPr>
            <a:spLocks noGrp="1" noRot="1" noChangeAspect="1" noChangeArrowheads="1" noTextEdit="1"/>
          </p:cNvSpPr>
          <p:nvPr>
            <p:ph type="sldImg"/>
          </p:nvPr>
        </p:nvSpPr>
        <p:spPr>
          <a:xfrm>
            <a:off x="406400" y="696913"/>
            <a:ext cx="6197600" cy="3486150"/>
          </a:xfrm>
          <a:ln/>
        </p:spPr>
      </p:sp>
      <p:sp>
        <p:nvSpPr>
          <p:cNvPr id="11267" name="Notes Placeholder 2">
            <a:extLst>
              <a:ext uri="{FF2B5EF4-FFF2-40B4-BE49-F238E27FC236}">
                <a16:creationId xmlns:a16="http://schemas.microsoft.com/office/drawing/2014/main" id="{6F1DC934-CB8B-4F11-BB03-D9D527E6B84B}"/>
              </a:ext>
            </a:extLst>
          </p:cNvPr>
          <p:cNvSpPr>
            <a:spLocks noGrp="1" noChangeArrowheads="1"/>
          </p:cNvSpPr>
          <p:nvPr>
            <p:ph type="body" idx="1"/>
          </p:nvPr>
        </p:nvSpPr>
        <p:spPr>
          <a:noFill/>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The remainder of this presentation will focus on the significant changes to Part 4 of the MUTCD.</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p:txBody>
      </p:sp>
      <p:sp>
        <p:nvSpPr>
          <p:cNvPr id="11268" name="Slide Number Placeholder 3">
            <a:extLst>
              <a:ext uri="{FF2B5EF4-FFF2-40B4-BE49-F238E27FC236}">
                <a16:creationId xmlns:a16="http://schemas.microsoft.com/office/drawing/2014/main" id="{47D65E89-FCF7-438C-B63A-1B27758A739B}"/>
              </a:ext>
            </a:extLst>
          </p:cNvPr>
          <p:cNvSpPr>
            <a:spLocks noGrp="1"/>
          </p:cNvSpPr>
          <p:nvPr>
            <p:ph type="sldNum" sz="quarter" idx="5"/>
          </p:nvPr>
        </p:nvSpPr>
        <p:spPr>
          <a:noFill/>
        </p:spPr>
        <p:txBody>
          <a:bodyPr/>
          <a:lstStyle>
            <a:lvl1pPr defTabSz="930275">
              <a:defRPr>
                <a:solidFill>
                  <a:schemeClr val="tx1"/>
                </a:solidFill>
                <a:latin typeface="Arial" panose="020B0604020202020204" pitchFamily="34" charset="0"/>
              </a:defRPr>
            </a:lvl1pPr>
            <a:lvl2pPr marL="742950" indent="-285750" defTabSz="930275">
              <a:defRPr>
                <a:solidFill>
                  <a:schemeClr val="tx1"/>
                </a:solidFill>
                <a:latin typeface="Arial" panose="020B0604020202020204" pitchFamily="34" charset="0"/>
              </a:defRPr>
            </a:lvl2pPr>
            <a:lvl3pPr marL="1143000" indent="-228600" defTabSz="930275">
              <a:defRPr>
                <a:solidFill>
                  <a:schemeClr val="tx1"/>
                </a:solidFill>
                <a:latin typeface="Arial" panose="020B0604020202020204" pitchFamily="34" charset="0"/>
              </a:defRPr>
            </a:lvl3pPr>
            <a:lvl4pPr marL="1600200" indent="-228600" defTabSz="930275">
              <a:defRPr>
                <a:solidFill>
                  <a:schemeClr val="tx1"/>
                </a:solidFill>
                <a:latin typeface="Arial" panose="020B0604020202020204" pitchFamily="34" charset="0"/>
              </a:defRPr>
            </a:lvl4pPr>
            <a:lvl5pPr marL="2057400" indent="-228600" defTabSz="930275">
              <a:defRPr>
                <a:solidFill>
                  <a:schemeClr val="tx1"/>
                </a:solidFill>
                <a:latin typeface="Arial" panose="020B0604020202020204" pitchFamily="34" charset="0"/>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30275" rtl="0" eaLnBrk="1" fontAlgn="base" latinLnBrk="0" hangingPunct="1">
              <a:lnSpc>
                <a:spcPct val="100000"/>
              </a:lnSpc>
              <a:spcBef>
                <a:spcPct val="0"/>
              </a:spcBef>
              <a:spcAft>
                <a:spcPct val="0"/>
              </a:spcAft>
              <a:buClrTx/>
              <a:buSzTx/>
              <a:buFontTx/>
              <a:buNone/>
              <a:tabLst/>
              <a:defRPr/>
            </a:pPr>
            <a:fld id="{8B9790B3-518D-4B15-A147-A6501A2A0858}"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30275" rtl="0" eaLnBrk="1" fontAlgn="base" latinLnBrk="0" hangingPunct="1">
                <a:lnSpc>
                  <a:spcPct val="100000"/>
                </a:lnSpc>
                <a:spcBef>
                  <a:spcPct val="0"/>
                </a:spcBef>
                <a:spcAft>
                  <a:spcPct val="0"/>
                </a:spcAft>
                <a:buClrTx/>
                <a:buSzTx/>
                <a:buFontTx/>
                <a:buNone/>
                <a:tabLst/>
                <a:defRPr/>
              </a:pPr>
              <a:t>3</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69890284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200" dirty="0">
                <a:effectLst/>
                <a:latin typeface="Arial" panose="020B0604020202020204" pitchFamily="34" charset="0"/>
                <a:ea typeface="Calibri" panose="020F0502020204030204" pitchFamily="34" charset="0"/>
                <a:cs typeface="Arial" panose="020B0604020202020204" pitchFamily="34" charset="0"/>
              </a:rPr>
              <a:t>In Section 4J.02, Guidance in the 2009 MUTCD recommending against installing pedestrian hybrid beacons within 100 feet of a side street or driveway was removed allowing installation at intersections. This change was adopted based on an FHWA evaluation study of field implementations of pedestrian hybrid beacons installed at or near intersections, which found that there were no significant safety or operational problems with such locations</a:t>
            </a:r>
          </a:p>
          <a:p>
            <a:pPr marL="0" marR="0">
              <a:lnSpc>
                <a:spcPct val="107000"/>
              </a:lnSpc>
              <a:spcBef>
                <a:spcPts val="0"/>
              </a:spcBef>
              <a:spcAft>
                <a:spcPts val="800"/>
              </a:spcAft>
            </a:pPr>
            <a:r>
              <a:rPr lang="en-US" sz="1200" dirty="0">
                <a:effectLst/>
                <a:latin typeface="Arial" panose="020B0604020202020204" pitchFamily="34" charset="0"/>
                <a:ea typeface="Calibri" panose="020F0502020204030204" pitchFamily="34" charset="0"/>
                <a:cs typeface="Arial" panose="020B0604020202020204" pitchFamily="34" charset="0"/>
              </a:rPr>
              <a:t> </a:t>
            </a:r>
          </a:p>
          <a:p>
            <a:pPr marL="0" marR="0">
              <a:lnSpc>
                <a:spcPct val="107000"/>
              </a:lnSpc>
              <a:spcBef>
                <a:spcPts val="0"/>
              </a:spcBef>
              <a:spcAft>
                <a:spcPts val="800"/>
              </a:spcAft>
            </a:pPr>
            <a:r>
              <a:rPr lang="en-US" sz="1200" dirty="0">
                <a:effectLst/>
                <a:latin typeface="Arial" panose="020B0604020202020204" pitchFamily="34" charset="0"/>
                <a:ea typeface="Calibri" panose="020F0502020204030204" pitchFamily="34" charset="0"/>
                <a:cs typeface="Arial" panose="020B0604020202020204" pitchFamily="34" charset="0"/>
              </a:rPr>
              <a:t>A new Standard was added requiring a Stop sign for the minor-street approach when a pedestrian hybrid beacon is installed at or immediately adjacent to an intersection. </a:t>
            </a:r>
          </a:p>
          <a:p>
            <a:pPr marL="0" marR="0">
              <a:lnSpc>
                <a:spcPct val="107000"/>
              </a:lnSpc>
              <a:spcBef>
                <a:spcPts val="0"/>
              </a:spcBef>
              <a:spcAft>
                <a:spcPts val="800"/>
              </a:spcAft>
            </a:pPr>
            <a:r>
              <a:rPr lang="en-US" sz="1200" dirty="0">
                <a:effectLst/>
                <a:latin typeface="Arial" panose="020B0604020202020204" pitchFamily="34" charset="0"/>
                <a:ea typeface="Calibri" panose="020F0502020204030204" pitchFamily="34" charset="0"/>
                <a:cs typeface="Arial" panose="020B0604020202020204" pitchFamily="34" charset="0"/>
              </a:rPr>
              <a:t> </a:t>
            </a:r>
          </a:p>
          <a:p>
            <a:pPr marL="0" marR="0">
              <a:lnSpc>
                <a:spcPct val="107000"/>
              </a:lnSpc>
              <a:spcBef>
                <a:spcPts val="0"/>
              </a:spcBef>
              <a:spcAft>
                <a:spcPts val="800"/>
              </a:spcAft>
            </a:pPr>
            <a:r>
              <a:rPr lang="en-US" sz="1200" dirty="0">
                <a:effectLst/>
                <a:latin typeface="Arial" panose="020B0604020202020204" pitchFamily="34" charset="0"/>
                <a:ea typeface="Calibri" panose="020F0502020204030204" pitchFamily="34" charset="0"/>
                <a:cs typeface="Arial" panose="020B0604020202020204" pitchFamily="34" charset="0"/>
              </a:rPr>
              <a:t>Lastly, a new Guidance statement was added recommending accessible pedestrian signals be installed in conjunction with a pedestrian hybrid beacon.</a:t>
            </a:r>
          </a:p>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30</a:t>
            </a:fld>
            <a:endParaRPr lang="en-US" altLang="en-US"/>
          </a:p>
        </p:txBody>
      </p:sp>
    </p:spTree>
    <p:extLst>
      <p:ext uri="{BB962C8B-B14F-4D97-AF65-F5344CB8AC3E}">
        <p14:creationId xmlns:p14="http://schemas.microsoft.com/office/powerpoint/2010/main" val="226976356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200" dirty="0">
                <a:effectLst/>
                <a:latin typeface="Arial" panose="020B0604020202020204" pitchFamily="34" charset="0"/>
                <a:ea typeface="Calibri" panose="020F0502020204030204" pitchFamily="34" charset="0"/>
                <a:cs typeface="Arial" panose="020B0604020202020204" pitchFamily="34" charset="0"/>
              </a:rPr>
              <a:t>An existing Standard was changed to Option to allow, not require, the CROSSWALK STOP ON RED (R10-23) or STOP ON RED–PROCEED ON FLASHING RED WHEN CLEAR (R10-23a) signs. </a:t>
            </a:r>
          </a:p>
          <a:p>
            <a:pPr marL="0" marR="0">
              <a:lnSpc>
                <a:spcPct val="107000"/>
              </a:lnSpc>
              <a:spcBef>
                <a:spcPts val="0"/>
              </a:spcBef>
              <a:spcAft>
                <a:spcPts val="0"/>
              </a:spcAft>
            </a:pPr>
            <a:r>
              <a:rPr lang="en-US" sz="1200" dirty="0">
                <a:effectLst/>
                <a:latin typeface="Arial" panose="020B0604020202020204" pitchFamily="34" charset="0"/>
                <a:ea typeface="Calibri" panose="020F0502020204030204" pitchFamily="34" charset="0"/>
                <a:cs typeface="Arial" panose="020B0604020202020204" pitchFamily="34" charset="0"/>
              </a:rPr>
              <a:t> </a:t>
            </a:r>
          </a:p>
          <a:p>
            <a:pPr marL="0" marR="0">
              <a:lnSpc>
                <a:spcPct val="107000"/>
              </a:lnSpc>
              <a:spcBef>
                <a:spcPts val="0"/>
              </a:spcBef>
              <a:spcAft>
                <a:spcPts val="0"/>
              </a:spcAft>
            </a:pPr>
            <a:r>
              <a:rPr lang="en-US" sz="1200" dirty="0">
                <a:effectLst/>
                <a:latin typeface="Arial" panose="020B0604020202020204" pitchFamily="34" charset="0"/>
                <a:ea typeface="Calibri" panose="020F0502020204030204" pitchFamily="34" charset="0"/>
                <a:cs typeface="Arial" panose="020B0604020202020204" pitchFamily="34" charset="0"/>
              </a:rPr>
              <a:t>A new Standard prohibiting the use of bicycle signal faces at a pedestrian hybrid beacon was added because the speed at which bicyclists are able to enter and traverse the crosswalk would make it unsafe to allow a green or yellow bicycle symbol signal indication to be shown at the same time that a flashing red signal indication is shown to motorists. If the motorists are shown a steady red signal indication for the entire length of time that the bicycle signal face is showing a green or yellow bicycle symbol signal indication and a red clearance interval, the hybrid beacon would essentially be functioning as a traffic control signal, and not as a pedestrian hybrid beacon.</a:t>
            </a:r>
          </a:p>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31</a:t>
            </a:fld>
            <a:endParaRPr lang="en-US" altLang="en-US"/>
          </a:p>
        </p:txBody>
      </p:sp>
    </p:spTree>
    <p:extLst>
      <p:ext uri="{BB962C8B-B14F-4D97-AF65-F5344CB8AC3E}">
        <p14:creationId xmlns:p14="http://schemas.microsoft.com/office/powerpoint/2010/main" val="94390024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a:lnSpc>
                <a:spcPct val="115000"/>
              </a:lnSpc>
              <a:spcBef>
                <a:spcPts val="0"/>
              </a:spcBef>
              <a:spcAft>
                <a:spcPts val="800"/>
              </a:spcAft>
            </a:pPr>
            <a:r>
              <a:rPr lang="en-US" sz="1800" dirty="0">
                <a:effectLst/>
                <a:latin typeface="Arial" panose="020B0604020202020204" pitchFamily="34" charset="0"/>
                <a:ea typeface="Calibri" panose="020F0502020204030204" pitchFamily="34" charset="0"/>
                <a:cs typeface="Arial" panose="020B0604020202020204" pitchFamily="34" charset="0"/>
              </a:rPr>
              <a:t>In order to avoid potential conflict with PROWAG, all content related to Accessible Pedestrian Signals in the final rule is limited to the technical aspects of how APS are to operate, along with support that explains the purpose and benefit of using APS to make signals accessible.  However, the decision of when to use APS is subject to the requirements of the Americans with Disabilities Act and Section 504 of the Rehabilitation Act of 1973.  </a:t>
            </a:r>
          </a:p>
          <a:p>
            <a:pPr marL="0" marR="0">
              <a:lnSpc>
                <a:spcPct val="115000"/>
              </a:lnSpc>
              <a:spcBef>
                <a:spcPts val="0"/>
              </a:spcBef>
              <a:spcAft>
                <a:spcPts val="800"/>
              </a:spcAft>
            </a:pPr>
            <a:endParaRPr lang="en-US" sz="1800" dirty="0">
              <a:effectLst/>
              <a:latin typeface="Arial" panose="020B0604020202020204" pitchFamily="34" charset="0"/>
              <a:ea typeface="Calibri" panose="020F0502020204030204" pitchFamily="34" charset="0"/>
              <a:cs typeface="Arial" panose="020B0604020202020204" pitchFamily="34" charset="0"/>
            </a:endParaRPr>
          </a:p>
          <a:p>
            <a:pPr marL="0" marR="0">
              <a:lnSpc>
                <a:spcPct val="115000"/>
              </a:lnSpc>
              <a:spcBef>
                <a:spcPts val="0"/>
              </a:spcBef>
              <a:spcAft>
                <a:spcPts val="800"/>
              </a:spcAft>
            </a:pPr>
            <a:r>
              <a:rPr lang="en-US" sz="1800" dirty="0">
                <a:effectLst/>
                <a:latin typeface="Arial" panose="020B0604020202020204" pitchFamily="34" charset="0"/>
                <a:ea typeface="Calibri" panose="020F0502020204030204" pitchFamily="34" charset="0"/>
                <a:cs typeface="Arial" panose="020B0604020202020204" pitchFamily="34" charset="0"/>
              </a:rPr>
              <a:t>It should be emphasized that while agencies can base their determination whether to use APS on an engineering study, they can also implement area-wide use of APS installations as an agency policy without the need to conduct individual studies by location. </a:t>
            </a:r>
          </a:p>
          <a:p>
            <a:pPr marL="0" marR="0">
              <a:lnSpc>
                <a:spcPct val="115000"/>
              </a:lnSpc>
              <a:spcBef>
                <a:spcPts val="0"/>
              </a:spcBef>
              <a:spcAft>
                <a:spcPts val="800"/>
              </a:spcAft>
            </a:pPr>
            <a:endParaRPr lang="en-US" sz="1800" dirty="0">
              <a:effectLst/>
              <a:latin typeface="Arial" panose="020B0604020202020204" pitchFamily="34" charset="0"/>
              <a:ea typeface="Calibri" panose="020F0502020204030204" pitchFamily="34" charset="0"/>
              <a:cs typeface="Arial" panose="020B0604020202020204" pitchFamily="34" charset="0"/>
            </a:endParaRPr>
          </a:p>
          <a:p>
            <a:pPr marL="0" marR="0">
              <a:lnSpc>
                <a:spcPct val="115000"/>
              </a:lnSpc>
              <a:spcBef>
                <a:spcPts val="0"/>
              </a:spcBef>
              <a:spcAft>
                <a:spcPts val="800"/>
              </a:spcAft>
            </a:pPr>
            <a:r>
              <a:rPr lang="en-US" sz="1800" dirty="0">
                <a:effectLst/>
                <a:latin typeface="Arial" panose="020B0604020202020204" pitchFamily="34" charset="0"/>
                <a:ea typeface="Calibri" panose="020F0502020204030204" pitchFamily="34" charset="0"/>
                <a:cs typeface="Arial" panose="020B0604020202020204" pitchFamily="34" charset="0"/>
              </a:rPr>
              <a:t>The 11</a:t>
            </a:r>
            <a:r>
              <a:rPr lang="en-US" sz="1800" baseline="30000" dirty="0">
                <a:effectLst/>
                <a:latin typeface="Arial" panose="020B0604020202020204" pitchFamily="34" charset="0"/>
                <a:ea typeface="Calibri" panose="020F0502020204030204" pitchFamily="34" charset="0"/>
                <a:cs typeface="Arial" panose="020B0604020202020204" pitchFamily="34" charset="0"/>
              </a:rPr>
              <a:t>th</a:t>
            </a:r>
            <a:r>
              <a:rPr lang="en-US" sz="1800" dirty="0">
                <a:effectLst/>
                <a:latin typeface="Arial" panose="020B0604020202020204" pitchFamily="34" charset="0"/>
                <a:ea typeface="Calibri" panose="020F0502020204030204" pitchFamily="34" charset="0"/>
                <a:cs typeface="Arial" panose="020B0604020202020204" pitchFamily="34" charset="0"/>
              </a:rPr>
              <a:t> Edition now recommends that audible information devices—which differ from APS—be provided for pedestrian-activated warning devices that do not include pedestrian signal heads.  Examples of these devices include RRFBs, pedestrian-actuated warning beacons, and in-roadway warning lights. An important distinction between APS and AIDs is that AIDs do not provide an audible or vibrotactile indication informing a pedestrian to begin their crossing.  The audible message provided should be “WARNING LIGHTS ARE FLASHING”.</a:t>
            </a:r>
          </a:p>
          <a:p>
            <a:pPr marL="0" marR="0" indent="457200">
              <a:lnSpc>
                <a:spcPct val="200000"/>
              </a:lnSpc>
              <a:spcBef>
                <a:spcPts val="0"/>
              </a:spcBef>
              <a:spcAft>
                <a:spcPts val="0"/>
              </a:spcAft>
            </a:pPr>
            <a:endParaRPr lang="en-US"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4A0AE87-70B9-4B34-9955-41726ED9B7AD}"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alt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749366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Arial" panose="020B0604020202020204" pitchFamily="34" charset="0"/>
                <a:ea typeface="Calibri" panose="020F0502020204030204" pitchFamily="34" charset="0"/>
                <a:cs typeface="Arial" panose="020B0604020202020204" pitchFamily="34" charset="0"/>
              </a:rPr>
              <a:t>Section 4K.03 was revised to clarify that percussive tones indicating the WALK interval are </a:t>
            </a:r>
            <a:r>
              <a:rPr lang="en-US" sz="1800" u="sng" dirty="0">
                <a:effectLst/>
                <a:latin typeface="Arial" panose="020B0604020202020204" pitchFamily="34" charset="0"/>
                <a:ea typeface="Calibri" panose="020F0502020204030204" pitchFamily="34" charset="0"/>
                <a:cs typeface="Arial" panose="020B0604020202020204" pitchFamily="34" charset="0"/>
              </a:rPr>
              <a:t>required</a:t>
            </a:r>
            <a:r>
              <a:rPr lang="en-US" sz="1800" dirty="0">
                <a:effectLst/>
                <a:latin typeface="Arial" panose="020B0604020202020204" pitchFamily="34" charset="0"/>
                <a:ea typeface="Calibri" panose="020F0502020204030204" pitchFamily="34" charset="0"/>
                <a:cs typeface="Arial" panose="020B0604020202020204" pitchFamily="34" charset="0"/>
              </a:rPr>
              <a:t> when the push buttons are separated by 10 feet or more on an individual corner of an intersection.   Speech messages indicating the WALK interval are only permitted when the push buttons are separated by less than 10 feet.  </a:t>
            </a:r>
          </a:p>
          <a:p>
            <a:pPr marL="0" marR="0">
              <a:lnSpc>
                <a:spcPct val="107000"/>
              </a:lnSpc>
              <a:spcBef>
                <a:spcPts val="0"/>
              </a:spcBef>
              <a:spcAft>
                <a:spcPts val="800"/>
              </a:spcAft>
            </a:pPr>
            <a:endParaRPr lang="en-US" sz="1800" dirty="0">
              <a:effectLst/>
              <a:latin typeface="Arial" panose="020B060402020202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800"/>
              </a:spcAft>
            </a:pPr>
            <a:r>
              <a:rPr lang="en-US" sz="1800" dirty="0">
                <a:effectLst/>
                <a:latin typeface="Arial" panose="020B0604020202020204" pitchFamily="34" charset="0"/>
                <a:ea typeface="Calibri" panose="020F0502020204030204" pitchFamily="34" charset="0"/>
                <a:cs typeface="Arial" panose="020B0604020202020204" pitchFamily="34" charset="0"/>
              </a:rPr>
              <a:t>The criteria for percussive tones versus speech messages is to be applied for each individual corner of an intersection.  There is no implied intent to use speech messages for all corners if other individual corners meet the criteria for the preferred percussive tones.</a:t>
            </a:r>
          </a:p>
          <a:p>
            <a:pPr marL="0" marR="0">
              <a:lnSpc>
                <a:spcPct val="107000"/>
              </a:lnSpc>
              <a:spcBef>
                <a:spcPts val="0"/>
              </a:spcBef>
              <a:spcAft>
                <a:spcPts val="800"/>
              </a:spcAft>
            </a:pPr>
            <a:endParaRPr lang="en-US" sz="1800" dirty="0">
              <a:effectLst/>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0" fontAlgn="base" latinLnBrk="0" hangingPunct="0">
              <a:lnSpc>
                <a:spcPct val="107000"/>
              </a:lnSpc>
              <a:spcBef>
                <a:spcPts val="0"/>
              </a:spcBef>
              <a:spcAft>
                <a:spcPts val="800"/>
              </a:spcAft>
              <a:buClrTx/>
              <a:buSzTx/>
              <a:buFontTx/>
              <a:buNone/>
              <a:tabLst/>
              <a:defRPr/>
            </a:pPr>
            <a:r>
              <a:rPr lang="en-US" sz="1800" dirty="0">
                <a:effectLst/>
                <a:latin typeface="Arial" panose="020B0604020202020204" pitchFamily="34" charset="0"/>
                <a:ea typeface="Calibri" panose="020F0502020204030204" pitchFamily="34" charset="0"/>
                <a:cs typeface="Arial" panose="020B0604020202020204" pitchFamily="34" charset="0"/>
              </a:rPr>
              <a:t>Section 4K.03 also adds a new Standard addressing accessible pedestrian signal speech messages in a language other than English.  If used, the speech message shall be first stated in English, followed by the speech message in a second language. This change was adopted to establish consistency in the order of such messages when an optional secondary message in a language other than English is used.</a:t>
            </a:r>
          </a:p>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33</a:t>
            </a:fld>
            <a:endParaRPr lang="en-US" altLang="en-US"/>
          </a:p>
        </p:txBody>
      </p:sp>
    </p:spTree>
    <p:extLst>
      <p:ext uri="{BB962C8B-B14F-4D97-AF65-F5344CB8AC3E}">
        <p14:creationId xmlns:p14="http://schemas.microsoft.com/office/powerpoint/2010/main" val="66237379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dirty="0">
                <a:effectLst/>
                <a:latin typeface="Arial" panose="020B0604020202020204" pitchFamily="34" charset="0"/>
                <a:ea typeface="Calibri" panose="020F0502020204030204" pitchFamily="34" charset="0"/>
                <a:cs typeface="Arial" panose="020B0604020202020204" pitchFamily="34" charset="0"/>
              </a:rPr>
              <a:t>In Section 4K.04 (prior Section 4E.12), a new Option was added to allow the push button locator tone to default to deactivated mode during periods when the steady UPRAISED HAND is displayed for the associated crosswalk if a passive pedestrian detection system is implemented that activates the locator tone when a pedestrian is present within a 12-foot radius from the push button location, in accordance with Official Ruling No. 4(09)–26(I).</a:t>
            </a:r>
          </a:p>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34</a:t>
            </a:fld>
            <a:endParaRPr lang="en-US" altLang="en-US"/>
          </a:p>
        </p:txBody>
      </p:sp>
    </p:spTree>
    <p:extLst>
      <p:ext uri="{BB962C8B-B14F-4D97-AF65-F5344CB8AC3E}">
        <p14:creationId xmlns:p14="http://schemas.microsoft.com/office/powerpoint/2010/main" val="407237692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200" dirty="0">
                <a:effectLst/>
                <a:latin typeface="Arial" panose="020B0604020202020204" pitchFamily="34" charset="0"/>
                <a:ea typeface="Calibri" panose="020F0502020204030204" pitchFamily="34" charset="0"/>
                <a:cs typeface="Arial" panose="020B0604020202020204" pitchFamily="34" charset="0"/>
              </a:rPr>
              <a:t>In Section 4K.05, the existing Option was changed to Guidance to recommend that audible beaconing be initiated by an extended push button press. </a:t>
            </a:r>
          </a:p>
          <a:p>
            <a:pPr marL="0" marR="0">
              <a:lnSpc>
                <a:spcPct val="107000"/>
              </a:lnSpc>
              <a:spcBef>
                <a:spcPts val="0"/>
              </a:spcBef>
              <a:spcAft>
                <a:spcPts val="800"/>
              </a:spcAft>
            </a:pPr>
            <a:r>
              <a:rPr lang="en-US" sz="1200" dirty="0">
                <a:effectLst/>
                <a:latin typeface="Arial" panose="020B0604020202020204" pitchFamily="34" charset="0"/>
                <a:ea typeface="Calibri" panose="020F0502020204030204" pitchFamily="34" charset="0"/>
                <a:cs typeface="Arial" panose="020B0604020202020204" pitchFamily="34" charset="0"/>
              </a:rPr>
              <a:t> </a:t>
            </a:r>
          </a:p>
          <a:p>
            <a:r>
              <a:rPr lang="en-US" dirty="0"/>
              <a:t>An existing Standard is revised to require the volume of the locator tone be increased up to a maximum volume of 100 dBA during the pedestrian change interval when audible beaconing is used.</a:t>
            </a:r>
          </a:p>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35</a:t>
            </a:fld>
            <a:endParaRPr lang="en-US" altLang="en-US"/>
          </a:p>
        </p:txBody>
      </p:sp>
    </p:spTree>
    <p:extLst>
      <p:ext uri="{BB962C8B-B14F-4D97-AF65-F5344CB8AC3E}">
        <p14:creationId xmlns:p14="http://schemas.microsoft.com/office/powerpoint/2010/main" val="340943417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200" dirty="0">
                <a:effectLst/>
                <a:latin typeface="Arial" panose="020B0604020202020204" pitchFamily="34" charset="0"/>
                <a:ea typeface="Calibri" panose="020F0502020204030204" pitchFamily="34" charset="0"/>
                <a:cs typeface="Arial" panose="020B0604020202020204" pitchFamily="34" charset="0"/>
              </a:rPr>
              <a:t>Section 4K.05 also adds new requirements for the location of the loudspeaker when audible beaconing is used.  The loudspeaker is required to be mounted at the far end of the crosswalk at a height of 7 to 10 feet above the pavement.  A new Guidance paragraph was added recommending that the audible beaconing loudspeaker at the far end of the crosswalk should be located within the width of the crosswalk.</a:t>
            </a:r>
          </a:p>
          <a:p>
            <a:pPr marL="0" marR="0">
              <a:lnSpc>
                <a:spcPct val="107000"/>
              </a:lnSpc>
              <a:spcBef>
                <a:spcPts val="0"/>
              </a:spcBef>
              <a:spcAft>
                <a:spcPts val="800"/>
              </a:spcAft>
            </a:pPr>
            <a:endParaRPr lang="en-US" sz="1200" dirty="0">
              <a:effectLst/>
              <a:latin typeface="Arial" panose="020B060402020202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800"/>
              </a:spcAft>
            </a:pPr>
            <a:r>
              <a:rPr lang="en-US" sz="1200" dirty="0">
                <a:effectLst/>
                <a:latin typeface="Arial" panose="020B0604020202020204" pitchFamily="34" charset="0"/>
                <a:ea typeface="Calibri" panose="020F0502020204030204" pitchFamily="34" charset="0"/>
                <a:cs typeface="Arial" panose="020B0604020202020204" pitchFamily="34" charset="0"/>
              </a:rPr>
              <a:t>These changes were adopted based on ‘‘NCHRP 3–62 Accessible Pedestrian Signals: A Guide to Best Practices.’’ </a:t>
            </a:r>
          </a:p>
          <a:p>
            <a:r>
              <a:rPr lang="en-US" sz="1200" dirty="0">
                <a:effectLst/>
                <a:latin typeface="Arial" panose="020B0604020202020204" pitchFamily="34" charset="0"/>
                <a:ea typeface="Calibri" panose="020F0502020204030204" pitchFamily="34" charset="0"/>
                <a:cs typeface="Arial" panose="020B0604020202020204" pitchFamily="34" charset="0"/>
              </a:rPr>
              <a:t>In addition, a new Option was added to permit the sound level of the accessible pedestrian signal walk indication and subsequent push button locator tone to be increased by an extended push button press. </a:t>
            </a:r>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36</a:t>
            </a:fld>
            <a:endParaRPr lang="en-US" altLang="en-US"/>
          </a:p>
        </p:txBody>
      </p:sp>
    </p:spTree>
    <p:extLst>
      <p:ext uri="{BB962C8B-B14F-4D97-AF65-F5344CB8AC3E}">
        <p14:creationId xmlns:p14="http://schemas.microsoft.com/office/powerpoint/2010/main" val="392879520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200" dirty="0">
                <a:effectLst/>
                <a:latin typeface="Arial" panose="020B0604020202020204" pitchFamily="34" charset="0"/>
                <a:ea typeface="Calibri" panose="020F0502020204030204" pitchFamily="34" charset="0"/>
                <a:cs typeface="Arial" panose="020B0604020202020204" pitchFamily="34" charset="0"/>
              </a:rPr>
              <a:t>A new Chapter numbered and titled, ‘‘Chapter 4L Rectangular Rapid Flashing Beacons’’ (RRFBs) was added that includes three new sections and provisions for the application, design, and operation of rectangular rapid flashing beacons used to supplement pedestrian warning signs at uncontrolled, marked crosswalks.</a:t>
            </a:r>
          </a:p>
          <a:p>
            <a:pPr marL="0" marR="0">
              <a:lnSpc>
                <a:spcPct val="107000"/>
              </a:lnSpc>
              <a:spcBef>
                <a:spcPts val="0"/>
              </a:spcBef>
              <a:spcAft>
                <a:spcPts val="800"/>
              </a:spcAft>
            </a:pPr>
            <a:r>
              <a:rPr lang="en-US" sz="1200" dirty="0">
                <a:effectLst/>
                <a:latin typeface="Arial" panose="020B0604020202020204" pitchFamily="34" charset="0"/>
                <a:ea typeface="Calibri" panose="020F0502020204030204" pitchFamily="34" charset="0"/>
                <a:cs typeface="Arial" panose="020B0604020202020204" pitchFamily="34" charset="0"/>
              </a:rPr>
              <a:t> </a:t>
            </a:r>
          </a:p>
          <a:p>
            <a:pPr marL="0" marR="0">
              <a:lnSpc>
                <a:spcPct val="107000"/>
              </a:lnSpc>
              <a:spcBef>
                <a:spcPts val="0"/>
              </a:spcBef>
              <a:spcAft>
                <a:spcPts val="800"/>
              </a:spcAft>
            </a:pPr>
            <a:r>
              <a:rPr lang="en-US" sz="1200" dirty="0">
                <a:effectLst/>
                <a:latin typeface="Arial" panose="020B0604020202020204" pitchFamily="34" charset="0"/>
                <a:ea typeface="Calibri" panose="020F0502020204030204" pitchFamily="34" charset="0"/>
                <a:cs typeface="Arial" panose="020B0604020202020204" pitchFamily="34" charset="0"/>
              </a:rPr>
              <a:t>RRFBs consist of two rapidly-flashed rectangular-shaped yellow indications, each with an LED-array based pulsing light source. The new provisions are based on the Interim Approval 21, a research study performed on the effectiveness of various flash patterns, and FHWA official interpretations and experimentations. RRFBs have been shown to achieve high rates of compliance at a low relative cost in comparison to other more restrictive devices that provide comparable results. RRFBs demonstrate their highest driver compliance rates when they are used on streets or roadways with fewer lanes and lower speeds.</a:t>
            </a:r>
          </a:p>
          <a:p>
            <a:pPr marL="0" marR="0" lvl="0" indent="0" algn="l" defTabSz="914400" rtl="0" eaLnBrk="0" fontAlgn="base" latinLnBrk="0" hangingPunct="0">
              <a:lnSpc>
                <a:spcPct val="107000"/>
              </a:lnSpc>
              <a:spcBef>
                <a:spcPts val="0"/>
              </a:spcBef>
              <a:spcAft>
                <a:spcPts val="800"/>
              </a:spcAft>
              <a:buClrTx/>
              <a:buSzTx/>
              <a:buFontTx/>
              <a:buNone/>
              <a:tabLst/>
              <a:defRPr/>
            </a:pPr>
            <a:endParaRPr lang="en-US" i="0" u="none" strike="noStrike" baseline="0" dirty="0">
              <a:solidFill>
                <a:srgbClr val="000000"/>
              </a:solidFill>
            </a:endParaRPr>
          </a:p>
          <a:p>
            <a:pPr marL="0" marR="0" lvl="0" indent="0" algn="l" defTabSz="914400" rtl="0" eaLnBrk="0" fontAlgn="base" latinLnBrk="0" hangingPunct="0">
              <a:lnSpc>
                <a:spcPct val="107000"/>
              </a:lnSpc>
              <a:spcBef>
                <a:spcPts val="0"/>
              </a:spcBef>
              <a:spcAft>
                <a:spcPts val="800"/>
              </a:spcAft>
              <a:buClrTx/>
              <a:buSzTx/>
              <a:buFontTx/>
              <a:buNone/>
              <a:tabLst/>
              <a:defRPr/>
            </a:pPr>
            <a:r>
              <a:rPr lang="en-US" i="0" u="none" strike="noStrike" baseline="0" dirty="0">
                <a:solidFill>
                  <a:srgbClr val="000000"/>
                </a:solidFill>
              </a:rPr>
              <a:t>RRFBs shall only be used to supplement dual, post-mounted W11-2 (Pedestrian), S1-1 (School), or W11-15 (Trail) crossing warning signs with diagonal downward arrow (W16-7P) plaques.  They can also be installed with a single overhead sign without the plaque.</a:t>
            </a:r>
          </a:p>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37</a:t>
            </a:fld>
            <a:endParaRPr lang="en-US" altLang="en-US"/>
          </a:p>
        </p:txBody>
      </p:sp>
    </p:spTree>
    <p:extLst>
      <p:ext uri="{BB962C8B-B14F-4D97-AF65-F5344CB8AC3E}">
        <p14:creationId xmlns:p14="http://schemas.microsoft.com/office/powerpoint/2010/main" val="188301045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u="none" strike="noStrike" baseline="0" dirty="0">
                <a:solidFill>
                  <a:srgbClr val="000000"/>
                </a:solidFill>
                <a:latin typeface="Arial" panose="020B0604020202020204" pitchFamily="34" charset="0"/>
                <a:cs typeface="Arial" panose="020B0604020202020204" pitchFamily="34" charset="0"/>
              </a:rPr>
              <a:t>RRFBs may be installed at intersections with more than one crosswalk on the same uncontrolled approach.  When activated, the RRFBs on both approaches shall simultaneously commence operation </a:t>
            </a:r>
            <a:r>
              <a:rPr lang="en-US" sz="1800" b="0" i="0" u="none" strike="noStrike" baseline="0" dirty="0">
                <a:solidFill>
                  <a:srgbClr val="000000"/>
                </a:solidFill>
                <a:latin typeface="Arial" panose="020B0604020202020204" pitchFamily="34" charset="0"/>
                <a:cs typeface="Arial" panose="020B0604020202020204" pitchFamily="34" charset="0"/>
              </a:rPr>
              <a:t>of their rapid flashing indications and shall also cease operation simultaneously. </a:t>
            </a:r>
          </a:p>
          <a:p>
            <a:pPr algn="l"/>
            <a:endParaRPr lang="en-US" sz="1800" b="0" i="0" u="none" strike="noStrike" baseline="0" dirty="0">
              <a:solidFill>
                <a:srgbClr val="000000"/>
              </a:solidFill>
              <a:latin typeface="Arial" panose="020B0604020202020204" pitchFamily="34" charset="0"/>
              <a:cs typeface="Arial" panose="020B0604020202020204" pitchFamily="34" charset="0"/>
            </a:endParaRPr>
          </a:p>
          <a:p>
            <a:r>
              <a:rPr lang="en-US" sz="1800" b="0" i="0" u="none" strike="noStrike" baseline="0" dirty="0">
                <a:solidFill>
                  <a:srgbClr val="000000"/>
                </a:solidFill>
                <a:latin typeface="Arial" panose="020B0604020202020204" pitchFamily="34" charset="0"/>
                <a:cs typeface="Arial" panose="020B0604020202020204" pitchFamily="34" charset="0"/>
              </a:rPr>
              <a:t>If placed overhead, the signs may be placed approximately over the center of the intersection rather than adjacent to the crosswalk. For overhead installations, the RRFB unit can be mounted directly above the top of sign or below the bottom of the sign. </a:t>
            </a:r>
          </a:p>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38</a:t>
            </a:fld>
            <a:endParaRPr lang="en-US" altLang="en-US"/>
          </a:p>
        </p:txBody>
      </p:sp>
    </p:spTree>
    <p:extLst>
      <p:ext uri="{BB962C8B-B14F-4D97-AF65-F5344CB8AC3E}">
        <p14:creationId xmlns:p14="http://schemas.microsoft.com/office/powerpoint/2010/main" val="144919343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200" dirty="0">
                <a:effectLst/>
                <a:latin typeface="Arial" panose="020B0604020202020204" pitchFamily="34" charset="0"/>
                <a:ea typeface="Calibri" panose="020F0502020204030204" pitchFamily="34" charset="0"/>
                <a:cs typeface="Arial" panose="020B0604020202020204" pitchFamily="34" charset="0"/>
              </a:rPr>
              <a:t>In Section 4P.02, the display requirements are now different for two-lane entrance ramps versus entrance ramps with three or more lanes. For two-lane entrance ramps that are separately controlled, at least two ramp control signals shall be provided for each lane.  For three or more entrance ramp lanes that are separately controlled, one ramp control signal shall be provided over the approximate center of each lane. These changes are consistent with an official interpretation from the 2009 MUTCD.</a:t>
            </a:r>
          </a:p>
          <a:p>
            <a:pPr marL="0" marR="0">
              <a:lnSpc>
                <a:spcPct val="107000"/>
              </a:lnSpc>
              <a:spcBef>
                <a:spcPts val="0"/>
              </a:spcBef>
              <a:spcAft>
                <a:spcPts val="800"/>
              </a:spcAft>
            </a:pPr>
            <a:r>
              <a:rPr lang="en-US" sz="1200" dirty="0">
                <a:effectLst/>
                <a:latin typeface="Arial" panose="020B0604020202020204" pitchFamily="34" charset="0"/>
                <a:ea typeface="Calibri" panose="020F0502020204030204" pitchFamily="34" charset="0"/>
                <a:cs typeface="Arial" panose="020B0604020202020204" pitchFamily="34" charset="0"/>
              </a:rPr>
              <a:t> </a:t>
            </a:r>
          </a:p>
          <a:p>
            <a:pPr marL="0" marR="0">
              <a:lnSpc>
                <a:spcPct val="107000"/>
              </a:lnSpc>
              <a:spcBef>
                <a:spcPts val="0"/>
              </a:spcBef>
              <a:spcAft>
                <a:spcPts val="800"/>
              </a:spcAft>
            </a:pPr>
            <a:r>
              <a:rPr lang="en-US" sz="1200" dirty="0">
                <a:effectLst/>
                <a:latin typeface="Arial" panose="020B0604020202020204" pitchFamily="34" charset="0"/>
                <a:ea typeface="Calibri" panose="020F0502020204030204" pitchFamily="34" charset="0"/>
                <a:cs typeface="Arial" panose="020B0604020202020204" pitchFamily="34" charset="0"/>
              </a:rPr>
              <a:t>A new Option was added to expand the existing exception to the requirement of 8-foot minimum lateral separation of signal faces for one-lane entrance ramps to apply to entrance ramps with two or more controlled lanes. </a:t>
            </a:r>
          </a:p>
          <a:p>
            <a:pPr marL="0" marR="0">
              <a:lnSpc>
                <a:spcPct val="107000"/>
              </a:lnSpc>
              <a:spcBef>
                <a:spcPts val="0"/>
              </a:spcBef>
              <a:spcAft>
                <a:spcPts val="800"/>
              </a:spcAft>
            </a:pPr>
            <a:endParaRPr lang="en-US" sz="1200" dirty="0">
              <a:effectLst/>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0" fontAlgn="base" latinLnBrk="0" hangingPunct="0">
              <a:lnSpc>
                <a:spcPct val="107000"/>
              </a:lnSpc>
              <a:spcBef>
                <a:spcPts val="0"/>
              </a:spcBef>
              <a:spcAft>
                <a:spcPts val="800"/>
              </a:spcAft>
              <a:buClrTx/>
              <a:buSzTx/>
              <a:buFontTx/>
              <a:buNone/>
              <a:tabLst/>
              <a:defRPr/>
            </a:pPr>
            <a:r>
              <a:rPr lang="en-US" sz="1200" b="0" i="0" u="none" strike="noStrike" baseline="0" dirty="0">
                <a:solidFill>
                  <a:srgbClr val="000000"/>
                </a:solidFill>
                <a:latin typeface="Arial" panose="020B0604020202020204" pitchFamily="34" charset="0"/>
                <a:cs typeface="Arial" panose="020B0604020202020204" pitchFamily="34" charset="0"/>
              </a:rPr>
              <a:t>The RAMP METERED WHEN FLASHING sign shall be supplemented with a Warning Beacon (see Section 4S.03) that flashes when the ramp control signal is in operation controlling the flow of traffic entering the freeway. Flashing light-emitting diode (LED) units shall not be used within the legend or border of the sign for this purpose.  </a:t>
            </a:r>
            <a:endParaRPr lang="en-US" sz="1200" dirty="0">
              <a:effectLst/>
              <a:latin typeface="Arial" panose="020B060402020202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800"/>
              </a:spcAft>
            </a:pPr>
            <a:endParaRPr lang="en-US" sz="1200" dirty="0">
              <a:effectLst/>
              <a:latin typeface="Arial" panose="020B0604020202020204" pitchFamily="34" charset="0"/>
              <a:ea typeface="Calibri" panose="020F050202020403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39</a:t>
            </a:fld>
            <a:endParaRPr lang="en-US" altLang="en-US"/>
          </a:p>
        </p:txBody>
      </p:sp>
    </p:spTree>
    <p:extLst>
      <p:ext uri="{BB962C8B-B14F-4D97-AF65-F5344CB8AC3E}">
        <p14:creationId xmlns:p14="http://schemas.microsoft.com/office/powerpoint/2010/main" val="24841929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200" dirty="0">
                <a:effectLst/>
                <a:latin typeface="Arial" panose="020B0604020202020204" pitchFamily="34" charset="0"/>
                <a:ea typeface="Calibri" panose="020F0502020204030204" pitchFamily="34" charset="0"/>
                <a:cs typeface="Arial" panose="020B0604020202020204" pitchFamily="34" charset="0"/>
              </a:rPr>
              <a:t>Part 4 was reorganized by dividing some existing long chapters and sections into several chapters or several sections.  Some material was moved to new locations within Part 4 to consolidate similar information in one place. </a:t>
            </a:r>
          </a:p>
          <a:p>
            <a:pPr marL="0" marR="0">
              <a:lnSpc>
                <a:spcPct val="107000"/>
              </a:lnSpc>
              <a:spcBef>
                <a:spcPts val="0"/>
              </a:spcBef>
              <a:spcAft>
                <a:spcPts val="800"/>
              </a:spcAft>
            </a:pPr>
            <a:r>
              <a:rPr lang="en-US" sz="1200" dirty="0">
                <a:effectLst/>
                <a:latin typeface="Arial" panose="020B0604020202020204" pitchFamily="34" charset="0"/>
                <a:ea typeface="Calibri" panose="020F0502020204030204" pitchFamily="34" charset="0"/>
                <a:cs typeface="Arial" panose="020B0604020202020204" pitchFamily="34" charset="0"/>
              </a:rPr>
              <a:t> </a:t>
            </a:r>
          </a:p>
          <a:p>
            <a:pPr marL="0" marR="0">
              <a:lnSpc>
                <a:spcPct val="107000"/>
              </a:lnSpc>
              <a:spcBef>
                <a:spcPts val="0"/>
              </a:spcBef>
              <a:spcAft>
                <a:spcPts val="800"/>
              </a:spcAft>
            </a:pPr>
            <a:r>
              <a:rPr lang="en-US" sz="1200" dirty="0">
                <a:effectLst/>
                <a:latin typeface="Arial" panose="020B0604020202020204" pitchFamily="34" charset="0"/>
                <a:ea typeface="Calibri" panose="020F0502020204030204" pitchFamily="34" charset="0"/>
                <a:cs typeface="Arial" panose="020B0604020202020204" pitchFamily="34" charset="0"/>
              </a:rPr>
              <a:t>This reorganization creates a more logical flow of information and makes it easier for users to find the content they need.</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4</a:t>
            </a:fld>
            <a:endParaRPr lang="en-US" altLang="en-US" dirty="0"/>
          </a:p>
        </p:txBody>
      </p:sp>
    </p:spTree>
    <p:extLst>
      <p:ext uri="{BB962C8B-B14F-4D97-AF65-F5344CB8AC3E}">
        <p14:creationId xmlns:p14="http://schemas.microsoft.com/office/powerpoint/2010/main" val="97068567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dirty="0">
                <a:effectLst/>
                <a:latin typeface="Arial" panose="020B0604020202020204" pitchFamily="34" charset="0"/>
                <a:ea typeface="Calibri" panose="020F0502020204030204" pitchFamily="34" charset="0"/>
                <a:cs typeface="Arial" panose="020B0604020202020204" pitchFamily="34" charset="0"/>
              </a:rPr>
              <a:t>In Section 4S.01, a new Standard was added establishing eight-inch and twelve-inch as the two nominal diameter sizes for flashing beacon signal indications in accordance with an Official Ruling from the 2009 MUTCD.</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dirty="0">
              <a:effectLst/>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dirty="0">
                <a:effectLst/>
                <a:latin typeface="Arial" panose="020B0604020202020204" pitchFamily="34" charset="0"/>
                <a:ea typeface="Calibri" panose="020F0502020204030204" pitchFamily="34" charset="0"/>
                <a:cs typeface="Arial" panose="020B0604020202020204" pitchFamily="34" charset="0"/>
              </a:rPr>
              <a:t>An option was also added to allow the use of backplates with a flashing beacon to enhance visibility.</a:t>
            </a:r>
          </a:p>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40</a:t>
            </a:fld>
            <a:endParaRPr lang="en-US" altLang="en-US"/>
          </a:p>
        </p:txBody>
      </p:sp>
    </p:spTree>
    <p:extLst>
      <p:ext uri="{BB962C8B-B14F-4D97-AF65-F5344CB8AC3E}">
        <p14:creationId xmlns:p14="http://schemas.microsoft.com/office/powerpoint/2010/main" val="99232977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200" dirty="0">
                <a:effectLst/>
                <a:latin typeface="Arial" panose="020B0604020202020204" pitchFamily="34" charset="0"/>
                <a:ea typeface="Calibri" panose="020F0502020204030204" pitchFamily="34" charset="0"/>
                <a:cs typeface="Arial" panose="020B0604020202020204" pitchFamily="34" charset="0"/>
              </a:rPr>
              <a:t>In Section 4S.02, a new Standard is added requiring twelve-inch signal indications for Intersection Control Beacons facing approaches where road users view both flashing beacon indications and lane use control signal indications simultaneously or where the nearest flashing beacon signal face is more than 120 feet beyond the stop line, unless a supplemental near-side flashing beacon signal face is provided. </a:t>
            </a:r>
          </a:p>
          <a:p>
            <a:pPr marL="0" marR="0">
              <a:lnSpc>
                <a:spcPct val="107000"/>
              </a:lnSpc>
              <a:spcBef>
                <a:spcPts val="0"/>
              </a:spcBef>
              <a:spcAft>
                <a:spcPts val="800"/>
              </a:spcAft>
            </a:pPr>
            <a:r>
              <a:rPr lang="en-US" sz="1200" dirty="0">
                <a:effectLst/>
                <a:latin typeface="Arial" panose="020B0604020202020204" pitchFamily="34" charset="0"/>
                <a:ea typeface="Calibri" panose="020F0502020204030204" pitchFamily="34" charset="0"/>
                <a:cs typeface="Arial" panose="020B0604020202020204" pitchFamily="34" charset="0"/>
              </a:rPr>
              <a:t> </a:t>
            </a:r>
          </a:p>
          <a:p>
            <a:pPr marL="0" marR="0">
              <a:lnSpc>
                <a:spcPct val="107000"/>
              </a:lnSpc>
              <a:spcBef>
                <a:spcPts val="0"/>
              </a:spcBef>
              <a:spcAft>
                <a:spcPts val="800"/>
              </a:spcAft>
            </a:pPr>
            <a:r>
              <a:rPr lang="en-US" sz="1200" dirty="0">
                <a:effectLst/>
                <a:latin typeface="Arial" panose="020B0604020202020204" pitchFamily="34" charset="0"/>
                <a:ea typeface="Calibri" panose="020F0502020204030204" pitchFamily="34" charset="0"/>
                <a:cs typeface="Arial" panose="020B0604020202020204" pitchFamily="34" charset="0"/>
              </a:rPr>
              <a:t>New Guidance is added recommending twelve-inch signal indications for Intersection Control Beacons facing approaches where the speed is higher than 40 MPH or where only post-mounted flashing beacon signal faces are used. </a:t>
            </a:r>
          </a:p>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41</a:t>
            </a:fld>
            <a:endParaRPr lang="en-US" altLang="en-US"/>
          </a:p>
        </p:txBody>
      </p:sp>
    </p:spTree>
    <p:extLst>
      <p:ext uri="{BB962C8B-B14F-4D97-AF65-F5344CB8AC3E}">
        <p14:creationId xmlns:p14="http://schemas.microsoft.com/office/powerpoint/2010/main" val="148635435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200" dirty="0">
                <a:effectLst/>
                <a:latin typeface="Arial" panose="020B0604020202020204" pitchFamily="34" charset="0"/>
                <a:ea typeface="Calibri" panose="020F0502020204030204" pitchFamily="34" charset="0"/>
                <a:cs typeface="Arial" panose="020B0604020202020204" pitchFamily="34" charset="0"/>
              </a:rPr>
              <a:t>In Section 4S.04, an existing Option allowing Speed Limit Sign Beacons </a:t>
            </a:r>
            <a:r>
              <a:rPr lang="en-US" sz="1200" u="sng" dirty="0">
                <a:effectLst/>
                <a:latin typeface="Arial" panose="020B0604020202020204" pitchFamily="34" charset="0"/>
                <a:ea typeface="Calibri" panose="020F0502020204030204" pitchFamily="34" charset="0"/>
                <a:cs typeface="Arial" panose="020B0604020202020204" pitchFamily="34" charset="0"/>
              </a:rPr>
              <a:t>within the border</a:t>
            </a:r>
            <a:r>
              <a:rPr lang="en-US" sz="1200" u="none" dirty="0">
                <a:effectLst/>
                <a:latin typeface="Arial" panose="020B0604020202020204" pitchFamily="34" charset="0"/>
                <a:ea typeface="Calibri" panose="020F0502020204030204" pitchFamily="34" charset="0"/>
                <a:cs typeface="Arial" panose="020B0604020202020204" pitchFamily="34" charset="0"/>
              </a:rPr>
              <a:t> </a:t>
            </a:r>
            <a:r>
              <a:rPr lang="en-US" sz="1200" dirty="0">
                <a:effectLst/>
                <a:latin typeface="Arial" panose="020B0604020202020204" pitchFamily="34" charset="0"/>
                <a:ea typeface="Calibri" panose="020F0502020204030204" pitchFamily="34" charset="0"/>
                <a:cs typeface="Arial" panose="020B0604020202020204" pitchFamily="34" charset="0"/>
              </a:rPr>
              <a:t>of a School Speed Limit Sign was deleted.  </a:t>
            </a:r>
            <a:r>
              <a:rPr lang="en-US" sz="1800" b="0" i="0" u="none" strike="noStrike" baseline="0" dirty="0">
                <a:latin typeface="Arial" panose="020B0604020202020204" pitchFamily="34" charset="0"/>
                <a:cs typeface="Arial" panose="020B0604020202020204" pitchFamily="34" charset="0"/>
              </a:rPr>
              <a:t>A Speed Limit Sign Beacon may still be used to supplement a fixed or variable Speed Limit sign to indicate that the displayed speed limit is in effect.</a:t>
            </a:r>
            <a:r>
              <a:rPr lang="en-US" sz="1200" dirty="0">
                <a:effectLst/>
                <a:latin typeface="Arial" panose="020B0604020202020204" pitchFamily="34" charset="0"/>
                <a:ea typeface="Calibri" panose="020F0502020204030204" pitchFamily="34" charset="0"/>
                <a:cs typeface="Arial" panose="020B0604020202020204" pitchFamily="34" charset="0"/>
              </a:rPr>
              <a:t>  The Speed Limit Sign Beacons just cannot be located within the border of the sign. </a:t>
            </a: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42</a:t>
            </a:fld>
            <a:endParaRPr lang="en-US" altLang="en-US"/>
          </a:p>
        </p:txBody>
      </p:sp>
    </p:spTree>
    <p:extLst>
      <p:ext uri="{BB962C8B-B14F-4D97-AF65-F5344CB8AC3E}">
        <p14:creationId xmlns:p14="http://schemas.microsoft.com/office/powerpoint/2010/main" val="353668583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dirty="0">
                <a:effectLst/>
                <a:latin typeface="Arial" panose="020B0604020202020204" pitchFamily="34" charset="0"/>
                <a:ea typeface="Calibri" panose="020F0502020204030204" pitchFamily="34" charset="0"/>
                <a:cs typeface="Arial" panose="020B0604020202020204" pitchFamily="34" charset="0"/>
              </a:rPr>
              <a:t>In Section 4T.01 (prior Section 4M.01) a new Option was added allowing the use of a USE LANE(S) WITH GREEN ARROW (R10–8) sign in conjunction with lane-use control signals, for consistency with Section 2B.62 (existing Section 2B.53).</a:t>
            </a:r>
          </a:p>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43</a:t>
            </a:fld>
            <a:endParaRPr lang="en-US" altLang="en-US"/>
          </a:p>
        </p:txBody>
      </p:sp>
    </p:spTree>
    <p:extLst>
      <p:ext uri="{BB962C8B-B14F-4D97-AF65-F5344CB8AC3E}">
        <p14:creationId xmlns:p14="http://schemas.microsoft.com/office/powerpoint/2010/main" val="127158217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a:lnSpc>
                <a:spcPct val="115000"/>
              </a:lnSpc>
              <a:spcBef>
                <a:spcPts val="0"/>
              </a:spcBef>
              <a:spcAft>
                <a:spcPts val="0"/>
              </a:spcAft>
            </a:pPr>
            <a:r>
              <a:rPr lang="en-US" sz="1000" b="0" i="0" u="none" dirty="0">
                <a:effectLst/>
                <a:latin typeface="Arial" panose="020B0604020202020204" pitchFamily="34" charset="0"/>
                <a:ea typeface="Calibri" panose="020F0502020204030204" pitchFamily="34" charset="0"/>
                <a:cs typeface="Arial" panose="020B0604020202020204" pitchFamily="34" charset="0"/>
              </a:rPr>
              <a:t>This concludes this module.  Additional modules on the MUTCD 11th Edition are available at the MUTCD Web Site at http://mutcd.fhwa.dot.gov/.</a:t>
            </a:r>
          </a:p>
          <a:p>
            <a:pPr marL="0" marR="0">
              <a:lnSpc>
                <a:spcPct val="115000"/>
              </a:lnSpc>
              <a:spcBef>
                <a:spcPts val="0"/>
              </a:spcBef>
              <a:spcAft>
                <a:spcPts val="0"/>
              </a:spcAft>
            </a:pPr>
            <a:endParaRPr lang="en-US" sz="1000" b="0" u="sng" dirty="0">
              <a:effectLst/>
              <a:latin typeface="Arial" panose="020B0604020202020204" pitchFamily="34" charset="0"/>
              <a:ea typeface="Calibri" panose="020F0502020204030204" pitchFamily="34" charset="0"/>
              <a:cs typeface="Arial" panose="020B0604020202020204" pitchFamily="34" charset="0"/>
            </a:endParaRPr>
          </a:p>
          <a:p>
            <a:pPr marL="0" marR="0">
              <a:lnSpc>
                <a:spcPct val="115000"/>
              </a:lnSpc>
              <a:spcBef>
                <a:spcPts val="0"/>
              </a:spcBef>
              <a:spcAft>
                <a:spcPts val="0"/>
              </a:spcAft>
            </a:pPr>
            <a:r>
              <a:rPr lang="en-US" sz="1000" dirty="0">
                <a:effectLst/>
                <a:latin typeface="Arial" panose="020B0604020202020204" pitchFamily="34" charset="0"/>
                <a:ea typeface="Calibri" panose="020F0502020204030204" pitchFamily="34" charset="0"/>
                <a:cs typeface="Arial" panose="020B0604020202020204" pitchFamily="34" charset="0"/>
              </a:rPr>
              <a:t>Almost anything related to the MUTCD that you need is at the official MUTCD Web site.</a:t>
            </a:r>
          </a:p>
          <a:p>
            <a:pPr marL="228600" marR="0">
              <a:lnSpc>
                <a:spcPct val="115000"/>
              </a:lnSpc>
              <a:spcBef>
                <a:spcPts val="0"/>
              </a:spcBef>
              <a:spcAft>
                <a:spcPts val="0"/>
              </a:spcAft>
            </a:pPr>
            <a:r>
              <a:rPr lang="en-US" sz="1000" dirty="0">
                <a:effectLst/>
                <a:latin typeface="Arial" panose="020B0604020202020204" pitchFamily="34" charset="0"/>
                <a:ea typeface="Calibri" panose="020F0502020204030204" pitchFamily="34" charset="0"/>
                <a:cs typeface="Arial" panose="020B0604020202020204" pitchFamily="34" charset="0"/>
              </a:rPr>
              <a:t> </a:t>
            </a:r>
          </a:p>
          <a:p>
            <a:pPr marL="0" marR="0">
              <a:lnSpc>
                <a:spcPct val="115000"/>
              </a:lnSpc>
              <a:spcBef>
                <a:spcPts val="0"/>
              </a:spcBef>
              <a:spcAft>
                <a:spcPts val="0"/>
              </a:spcAft>
            </a:pPr>
            <a:r>
              <a:rPr lang="en-US" sz="1000" dirty="0">
                <a:effectLst/>
                <a:latin typeface="Arial" panose="020B0604020202020204" pitchFamily="34" charset="0"/>
                <a:ea typeface="Calibri" panose="020F0502020204030204" pitchFamily="34" charset="0"/>
                <a:cs typeface="Arial" panose="020B0604020202020204" pitchFamily="34" charset="0"/>
              </a:rPr>
              <a:t>If you haven’t yet signed up for our e-Subscribe service, please take a moment to do so.  We’ll send out a bulletin whenever new information is available so you can keep up-to-date.  As subscribers, you’ll also hear about future Webinar and other opportunities first.</a:t>
            </a:r>
          </a:p>
        </p:txBody>
      </p:sp>
      <p:sp>
        <p:nvSpPr>
          <p:cNvPr id="4" name="Slide Number Placeholder 3"/>
          <p:cNvSpPr>
            <a:spLocks noGrp="1"/>
          </p:cNvSpPr>
          <p:nvPr>
            <p:ph type="sldNum" sz="quarter" idx="5"/>
          </p:nvPr>
        </p:nvSpPr>
        <p:spPr/>
        <p:txBody>
          <a:bodyPr/>
          <a:lstStyle/>
          <a:p>
            <a:fld id="{E1F1D8E1-1CA8-4157-8D42-4B3E24C0722A}" type="slidenum">
              <a:rPr lang="en-US" smtClean="0"/>
              <a:t>44</a:t>
            </a:fld>
            <a:endParaRPr lang="en-US"/>
          </a:p>
        </p:txBody>
      </p:sp>
    </p:spTree>
    <p:extLst>
      <p:ext uri="{BB962C8B-B14F-4D97-AF65-F5344CB8AC3E}">
        <p14:creationId xmlns:p14="http://schemas.microsoft.com/office/powerpoint/2010/main" val="40836401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a:lnSpc>
                <a:spcPct val="115000"/>
              </a:lnSpc>
              <a:spcBef>
                <a:spcPts val="0"/>
              </a:spcBef>
              <a:spcAft>
                <a:spcPts val="0"/>
              </a:spcAft>
            </a:pPr>
            <a:r>
              <a:rPr lang="en-US" sz="1200" dirty="0">
                <a:effectLst/>
                <a:latin typeface="Arial" panose="020B0604020202020204" pitchFamily="34" charset="0"/>
                <a:ea typeface="Calibri" panose="020F0502020204030204" pitchFamily="34" charset="0"/>
                <a:cs typeface="Arial" panose="020B0604020202020204" pitchFamily="34" charset="0"/>
              </a:rPr>
              <a:t>Signal warrants are changed from Standard to Guidance to reinforce that other factors, beyond the warrants, can be considered as part of the engineering study to justify installation of traffic control signals.  Agencies can, in fact, install a traffic control signal if a warrant is not met, but they are required to conduct the engineering study that demonstrates that the installation of a signal will improve the overall safety and/or operation of the intersection.</a:t>
            </a:r>
          </a:p>
          <a:p>
            <a:pPr marL="0" marR="0">
              <a:lnSpc>
                <a:spcPct val="115000"/>
              </a:lnSpc>
              <a:spcBef>
                <a:spcPts val="0"/>
              </a:spcBef>
              <a:spcAft>
                <a:spcPts val="0"/>
              </a:spcAft>
            </a:pPr>
            <a:r>
              <a:rPr lang="en-US" sz="1200" dirty="0">
                <a:effectLst/>
                <a:latin typeface="Arial" panose="020B0604020202020204" pitchFamily="34" charset="0"/>
                <a:ea typeface="Calibri" panose="020F0502020204030204" pitchFamily="34" charset="0"/>
                <a:cs typeface="Arial" panose="020B0604020202020204" pitchFamily="34" charset="0"/>
              </a:rPr>
              <a:t> </a:t>
            </a:r>
          </a:p>
          <a:p>
            <a:pPr marL="0" marR="0">
              <a:lnSpc>
                <a:spcPct val="115000"/>
              </a:lnSpc>
              <a:spcBef>
                <a:spcPts val="0"/>
              </a:spcBef>
              <a:spcAft>
                <a:spcPts val="0"/>
              </a:spcAft>
            </a:pPr>
            <a:r>
              <a:rPr lang="en-US" sz="1200" dirty="0">
                <a:effectLst/>
                <a:latin typeface="Arial" panose="020B0604020202020204" pitchFamily="34" charset="0"/>
                <a:ea typeface="Calibri" panose="020F0502020204030204" pitchFamily="34" charset="0"/>
                <a:cs typeface="Arial" panose="020B0604020202020204" pitchFamily="34" charset="0"/>
              </a:rPr>
              <a:t>Agencies have the necessary flexibility to consider all relevant factors in determining the need for a traffic control signal.  The safe and efficient movement of all road users is the primary consideration in the engineering study to determine whether a traffic control signal should be installed rather than some other type of control or roadway configuration. </a:t>
            </a:r>
          </a:p>
          <a:p>
            <a:pPr marL="0" marR="0">
              <a:lnSpc>
                <a:spcPct val="115000"/>
              </a:lnSpc>
              <a:spcBef>
                <a:spcPts val="0"/>
              </a:spcBef>
              <a:spcAft>
                <a:spcPts val="0"/>
              </a:spcAft>
            </a:pPr>
            <a:r>
              <a:rPr lang="en-US" sz="1200" dirty="0">
                <a:effectLst/>
                <a:latin typeface="Arial" panose="020B0604020202020204" pitchFamily="34" charset="0"/>
                <a:ea typeface="Calibri" panose="020F0502020204030204" pitchFamily="34" charset="0"/>
                <a:cs typeface="Arial" panose="020B0604020202020204" pitchFamily="34" charset="0"/>
              </a:rPr>
              <a:t> </a:t>
            </a:r>
          </a:p>
          <a:p>
            <a:pPr marL="0" marR="0">
              <a:lnSpc>
                <a:spcPct val="115000"/>
              </a:lnSpc>
              <a:spcBef>
                <a:spcPts val="0"/>
              </a:spcBef>
              <a:spcAft>
                <a:spcPts val="0"/>
              </a:spcAft>
            </a:pPr>
            <a:r>
              <a:rPr lang="en-US" sz="1200" dirty="0">
                <a:effectLst/>
                <a:latin typeface="Arial" panose="020B0604020202020204" pitchFamily="34" charset="0"/>
                <a:ea typeface="Calibri" panose="020F0502020204030204" pitchFamily="34" charset="0"/>
                <a:cs typeface="Arial" panose="020B0604020202020204" pitchFamily="34" charset="0"/>
              </a:rPr>
              <a:t>It is important to note that control by a traffic signal does </a:t>
            </a:r>
            <a:r>
              <a:rPr lang="en-US" sz="1200" u="sng" dirty="0">
                <a:effectLst/>
                <a:latin typeface="Arial" panose="020B0604020202020204" pitchFamily="34" charset="0"/>
                <a:ea typeface="Calibri" panose="020F0502020204030204" pitchFamily="34" charset="0"/>
                <a:cs typeface="Arial" panose="020B0604020202020204" pitchFamily="34" charset="0"/>
              </a:rPr>
              <a:t>not</a:t>
            </a:r>
            <a:r>
              <a:rPr lang="en-US" sz="1200" dirty="0">
                <a:effectLst/>
                <a:latin typeface="Arial" panose="020B0604020202020204" pitchFamily="34" charset="0"/>
                <a:ea typeface="Calibri" panose="020F0502020204030204" pitchFamily="34" charset="0"/>
                <a:cs typeface="Arial" panose="020B0604020202020204" pitchFamily="34" charset="0"/>
              </a:rPr>
              <a:t> necessarily result in improved safety in every case.  The purpose of the engineering study is to evaluate all relevant factors based on the specific location.    </a:t>
            </a:r>
          </a:p>
          <a:p>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5</a:t>
            </a:fld>
            <a:endParaRPr lang="en-US" altLang="en-US" dirty="0"/>
          </a:p>
        </p:txBody>
      </p:sp>
    </p:spTree>
    <p:extLst>
      <p:ext uri="{BB962C8B-B14F-4D97-AF65-F5344CB8AC3E}">
        <p14:creationId xmlns:p14="http://schemas.microsoft.com/office/powerpoint/2010/main" val="36528490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dirty="0">
                <a:effectLst/>
                <a:latin typeface="Arial" panose="020B0604020202020204" pitchFamily="34" charset="0"/>
                <a:ea typeface="Calibri" panose="020F0502020204030204" pitchFamily="34" charset="0"/>
                <a:cs typeface="Arial" panose="020B0604020202020204" pitchFamily="34" charset="0"/>
              </a:rPr>
              <a:t>Warrant 7 was revised based on Interim Approval 19 and findings contained in NCHRP Project 07-18, “Crash Experience Warrant for Traffic Signals.” Based on comments received, an Option was added to allow agencies to calibrate Highway Safety Manual safety performance functions (SPFs) to their own crash data or develop their own SPFs to produce agency specific average crash frequency values.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dirty="0">
              <a:effectLst/>
              <a:latin typeface="Arial" panose="020B0604020202020204" pitchFamily="34" charset="0"/>
              <a:cs typeface="Arial" panose="020B0604020202020204" pitchFamily="34" charset="0"/>
            </a:endParaRPr>
          </a:p>
          <a:p>
            <a:pPr algn="l"/>
            <a:r>
              <a:rPr lang="en-US" sz="1200" dirty="0">
                <a:effectLst/>
                <a:latin typeface="Arial" panose="020B0604020202020204" pitchFamily="34" charset="0"/>
                <a:cs typeface="Arial" panose="020B0604020202020204" pitchFamily="34" charset="0"/>
              </a:rPr>
              <a:t>Four new tables are provided with selection criteria based on </a:t>
            </a:r>
            <a:r>
              <a:rPr lang="en-US" sz="1200" b="0" i="0" u="none" strike="noStrike" baseline="0" dirty="0">
                <a:latin typeface="Arial" panose="020B0604020202020204" pitchFamily="34" charset="0"/>
                <a:cs typeface="Arial" panose="020B0604020202020204" pitchFamily="34" charset="0"/>
              </a:rPr>
              <a:t>updated signal warrant criteria for 1-year and 3-year periods, crash type, and</a:t>
            </a:r>
          </a:p>
          <a:p>
            <a:pPr algn="l"/>
            <a:r>
              <a:rPr lang="en-US" sz="1200" b="0" i="0" u="none" strike="noStrike" baseline="0" dirty="0">
                <a:latin typeface="Arial" panose="020B0604020202020204" pitchFamily="34" charset="0"/>
                <a:cs typeface="Arial" panose="020B0604020202020204" pitchFamily="34" charset="0"/>
              </a:rPr>
              <a:t>severity, as well as major street speed and intersection location (urban vs.</a:t>
            </a:r>
          </a:p>
          <a:p>
            <a:pPr algn="l"/>
            <a:r>
              <a:rPr lang="en-US" sz="1200" b="0" i="0" u="none" strike="noStrike" baseline="0" dirty="0">
                <a:latin typeface="Arial" panose="020B0604020202020204" pitchFamily="34" charset="0"/>
                <a:cs typeface="Arial" panose="020B0604020202020204" pitchFamily="34" charset="0"/>
              </a:rPr>
              <a:t>rural context).</a:t>
            </a:r>
            <a:r>
              <a:rPr lang="en-US" sz="1200" dirty="0">
                <a:effectLst/>
                <a:latin typeface="Arial" panose="020B0604020202020204" pitchFamily="34" charset="0"/>
                <a:cs typeface="Arial" panose="020B0604020202020204" pitchFamily="34" charset="0"/>
              </a:rPr>
              <a:t> </a:t>
            </a:r>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6</a:t>
            </a:fld>
            <a:endParaRPr lang="en-US" altLang="en-US" dirty="0"/>
          </a:p>
        </p:txBody>
      </p:sp>
    </p:spTree>
    <p:extLst>
      <p:ext uri="{BB962C8B-B14F-4D97-AF65-F5344CB8AC3E}">
        <p14:creationId xmlns:p14="http://schemas.microsoft.com/office/powerpoint/2010/main" val="36272578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7000"/>
              </a:lnSpc>
              <a:spcBef>
                <a:spcPts val="0"/>
              </a:spcBef>
              <a:spcAft>
                <a:spcPts val="800"/>
              </a:spcAft>
              <a:buClrTx/>
              <a:buSzTx/>
              <a:buFontTx/>
              <a:buNone/>
              <a:tabLst/>
              <a:defRPr/>
            </a:pPr>
            <a:r>
              <a:rPr lang="en-US" sz="1200" dirty="0">
                <a:effectLst/>
                <a:latin typeface="Arial" panose="020B0604020202020204" pitchFamily="34" charset="0"/>
                <a:ea typeface="Calibri" panose="020F0502020204030204" pitchFamily="34" charset="0"/>
                <a:cs typeface="Arial" panose="020B0604020202020204" pitchFamily="34" charset="0"/>
              </a:rPr>
              <a:t>In Section 4D.01, a revised Standard paragraph was added requiring the design and operation of traffic control signals to take into consideration the needs of all modes of traffic to enhance mobility and safety for all modes of travel.</a:t>
            </a:r>
            <a:r>
              <a:rPr lang="en-US" sz="1800" b="0" i="0" u="none" strike="noStrike" baseline="0" dirty="0">
                <a:solidFill>
                  <a:srgbClr val="000000"/>
                </a:solidFill>
                <a:latin typeface="Arial" panose="020B0604020202020204" pitchFamily="34" charset="0"/>
              </a:rPr>
              <a:t> </a:t>
            </a:r>
          </a:p>
          <a:p>
            <a:pPr marL="0" marR="0">
              <a:lnSpc>
                <a:spcPct val="107000"/>
              </a:lnSpc>
              <a:spcBef>
                <a:spcPts val="0"/>
              </a:spcBef>
              <a:spcAft>
                <a:spcPts val="800"/>
              </a:spcAft>
            </a:pPr>
            <a:endParaRPr lang="en-US" sz="1200" dirty="0">
              <a:effectLst/>
              <a:latin typeface="Arial" panose="020B060402020202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800"/>
              </a:spcAft>
            </a:pPr>
            <a:r>
              <a:rPr lang="en-US" sz="1200" dirty="0">
                <a:effectLst/>
                <a:latin typeface="Arial" panose="020B0604020202020204" pitchFamily="34" charset="0"/>
                <a:ea typeface="Calibri" panose="020F0502020204030204" pitchFamily="34" charset="0"/>
                <a:cs typeface="Arial" panose="020B0604020202020204" pitchFamily="34" charset="0"/>
              </a:rPr>
              <a:t> </a:t>
            </a:r>
          </a:p>
          <a:p>
            <a:pPr marL="0" marR="0">
              <a:lnSpc>
                <a:spcPct val="107000"/>
              </a:lnSpc>
              <a:spcBef>
                <a:spcPts val="0"/>
              </a:spcBef>
              <a:spcAft>
                <a:spcPts val="800"/>
              </a:spcAft>
            </a:pPr>
            <a:r>
              <a:rPr lang="en-US" sz="1200" dirty="0">
                <a:effectLst/>
                <a:latin typeface="Arial" panose="020B0604020202020204" pitchFamily="34" charset="0"/>
                <a:ea typeface="Calibri" panose="020F0502020204030204" pitchFamily="34" charset="0"/>
                <a:cs typeface="Arial" panose="020B0604020202020204" pitchFamily="34" charset="0"/>
              </a:rPr>
              <a:t>Also, an existing Standard was revised and changed to Guidance to allow more flexibility when conducting an engineering study for signalized midblock crosswalks and closely spaced traffic control signals at intersections.  The previous standard emphasized progression of motor vehicle traffic, but the new Standard allows agencies more flexibility to consider the needs of all modes of travel to achieve safe and efficient operation.</a:t>
            </a:r>
          </a:p>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7</a:t>
            </a:fld>
            <a:endParaRPr lang="en-US" altLang="en-US" dirty="0"/>
          </a:p>
        </p:txBody>
      </p:sp>
    </p:spTree>
    <p:extLst>
      <p:ext uri="{BB962C8B-B14F-4D97-AF65-F5344CB8AC3E}">
        <p14:creationId xmlns:p14="http://schemas.microsoft.com/office/powerpoint/2010/main" val="29986272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Section 4D.02 contains a Standard that requires pedestrian signal heads to be used in conjunction with vehicular traffic control signals under any of 4 conditions, unless the pedestrian crossing is prohibited:</a:t>
            </a:r>
          </a:p>
          <a:p>
            <a:pPr marL="342900" indent="-342900" algn="l">
              <a:buFont typeface="+mj-lt"/>
              <a:buAutoNum type="arabicPeriod"/>
            </a:pPr>
            <a:r>
              <a:rPr lang="en-US" sz="1200" b="0" i="0" u="none" strike="noStrike" baseline="0" dirty="0">
                <a:latin typeface="Arial" panose="020B0604020202020204" pitchFamily="34" charset="0"/>
                <a:cs typeface="Arial" panose="020B0604020202020204" pitchFamily="34" charset="0"/>
              </a:rPr>
              <a:t>If the basis for traffic signal installation was justified by an engineering study and meeting either Warrant 4, Pedestrian Volume or Warrant 5, School Crossing</a:t>
            </a:r>
          </a:p>
          <a:p>
            <a:pPr marL="342900" indent="-342900" algn="l">
              <a:buFont typeface="+mj-lt"/>
              <a:buAutoNum type="arabicPeriod"/>
            </a:pPr>
            <a:r>
              <a:rPr lang="en-US" sz="1200" b="0" dirty="0">
                <a:latin typeface="Arial" panose="020B0604020202020204" pitchFamily="34" charset="0"/>
                <a:cs typeface="Arial" panose="020B0604020202020204" pitchFamily="34" charset="0"/>
              </a:rPr>
              <a:t>If an exclusive pedestrian signal phase or a leading pedestrian interval is provided with all conflicting vehicular movements being stopped</a:t>
            </a:r>
          </a:p>
          <a:p>
            <a:pPr marL="342900" indent="-342900" algn="l">
              <a:buFont typeface="+mj-lt"/>
              <a:buAutoNum type="arabicPeriod"/>
            </a:pPr>
            <a:r>
              <a:rPr lang="en-US" sz="1200" b="0" dirty="0">
                <a:latin typeface="Arial" panose="020B0604020202020204" pitchFamily="34" charset="0"/>
                <a:cs typeface="Arial" panose="020B0604020202020204" pitchFamily="34" charset="0"/>
              </a:rPr>
              <a:t>At an established signalized school crossing; or</a:t>
            </a:r>
          </a:p>
          <a:p>
            <a:pPr marL="342900" indent="-342900" algn="l">
              <a:buFont typeface="+mj-lt"/>
              <a:buAutoNum type="arabicPeriod"/>
            </a:pPr>
            <a:r>
              <a:rPr lang="en-US" sz="1200" b="0" dirty="0">
                <a:latin typeface="Arial" panose="020B0604020202020204" pitchFamily="34" charset="0"/>
                <a:cs typeface="Arial" panose="020B0604020202020204" pitchFamily="34" charset="0"/>
              </a:rPr>
              <a:t>Where there are existing pedestrian accommodations and engineering judgment determines that multi-phase signal indications (such as split-phase timing) would tend to confuse or cause conflicts with pedestrians using a crosswalk guided only by vehicular signal indications</a:t>
            </a:r>
          </a:p>
          <a:p>
            <a:pPr marL="0" indent="0" algn="l">
              <a:buFont typeface="+mj-lt"/>
              <a:buNone/>
            </a:pPr>
            <a:endParaRPr lang="en-US" sz="1200" b="0" dirty="0">
              <a:latin typeface="Arial" panose="020B0604020202020204" pitchFamily="34" charset="0"/>
              <a:cs typeface="Arial" panose="020B0604020202020204" pitchFamily="34" charset="0"/>
            </a:endParaRPr>
          </a:p>
          <a:p>
            <a:pPr marL="0" indent="0" algn="l">
              <a:buFont typeface="+mj-lt"/>
              <a:buNone/>
            </a:pPr>
            <a:r>
              <a:rPr lang="en-US" sz="1200" b="0" dirty="0">
                <a:latin typeface="Arial" panose="020B0604020202020204" pitchFamily="34" charset="0"/>
                <a:cs typeface="Arial" panose="020B0604020202020204" pitchFamily="34" charset="0"/>
              </a:rPr>
              <a:t>A new Guidance statement recommends pedestrian signal heads be installed for each marked crosswalk at a location controlled by a traffic control signal.</a:t>
            </a:r>
          </a:p>
          <a:p>
            <a:pPr marL="342900" indent="-342900" algn="l">
              <a:buFont typeface="+mj-lt"/>
              <a:buAutoNum type="arabicPeriod"/>
            </a:pPr>
            <a:endParaRPr lang="en-US" b="0" dirty="0"/>
          </a:p>
          <a:p>
            <a:pPr marL="0" indent="0" algn="l">
              <a:buFont typeface="+mj-lt"/>
              <a:buNone/>
            </a:pPr>
            <a:endParaRPr lang="en-US" b="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4A0AE87-70B9-4B34-9955-41726ED9B7AD}"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alt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182987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dirty="0">
                <a:effectLst/>
                <a:latin typeface="Arial" panose="020B0604020202020204" pitchFamily="34" charset="0"/>
                <a:ea typeface="Calibri" panose="020F0502020204030204" pitchFamily="34" charset="0"/>
                <a:cs typeface="Arial" panose="020B0604020202020204" pitchFamily="34" charset="0"/>
              </a:rPr>
              <a:t>In Section 4D.06 a new Standard was added prohibiting the use of ancillary legends (such as lane use, movement prohibitions, cardinal directions, bike signal, etc.) on signal face backplates. This change was adopted because backplates are used to improve the contrast between the traffic signal and its surroundings, and adding a legend reduces the contrast and could reduce driver comprehension. Section 2B.60 allows the installation of signs adjacent to signal faces to provide the purpose or operation, as needed.</a:t>
            </a:r>
          </a:p>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9</a:t>
            </a:fld>
            <a:endParaRPr lang="en-US" altLang="en-US" dirty="0"/>
          </a:p>
        </p:txBody>
      </p:sp>
    </p:spTree>
    <p:extLst>
      <p:ext uri="{BB962C8B-B14F-4D97-AF65-F5344CB8AC3E}">
        <p14:creationId xmlns:p14="http://schemas.microsoft.com/office/powerpoint/2010/main" val="96388119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Opening Title 11th Ed Overview-Edit Date">
    <p:spTree>
      <p:nvGrpSpPr>
        <p:cNvPr id="1" name=""/>
        <p:cNvGrpSpPr/>
        <p:nvPr/>
      </p:nvGrpSpPr>
      <p:grpSpPr>
        <a:xfrm>
          <a:off x="0" y="0"/>
          <a:ext cx="0" cy="0"/>
          <a:chOff x="0" y="0"/>
          <a:chExt cx="0" cy="0"/>
        </a:xfrm>
      </p:grpSpPr>
      <p:cxnSp>
        <p:nvCxnSpPr>
          <p:cNvPr id="8" name="Straight Connector 7">
            <a:extLst>
              <a:ext uri="{C183D7F6-B498-43B3-948B-1728B52AA6E4}">
                <adec:decorative xmlns:adec="http://schemas.microsoft.com/office/drawing/2017/decorative" val="1"/>
              </a:ext>
            </a:extLst>
          </p:cNvPr>
          <p:cNvCxnSpPr>
            <a:cxnSpLocks/>
          </p:cNvCxnSpPr>
          <p:nvPr/>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5" name="Title 1">
            <a:extLst>
              <a:ext uri="{FF2B5EF4-FFF2-40B4-BE49-F238E27FC236}">
                <a16:creationId xmlns:a16="http://schemas.microsoft.com/office/drawing/2014/main" id="{2A880DEB-C6A8-4A2D-1347-B69192D22F07}"/>
              </a:ext>
            </a:extLst>
          </p:cNvPr>
          <p:cNvSpPr txBox="1">
            <a:spLocks/>
          </p:cNvSpPr>
          <p:nvPr userDrawn="1"/>
        </p:nvSpPr>
        <p:spPr>
          <a:xfrm>
            <a:off x="1405387" y="1076961"/>
            <a:ext cx="7251932" cy="2625912"/>
          </a:xfrm>
          <a:prstGeom prst="rect">
            <a:avLst/>
          </a:prstGeom>
        </p:spPr>
        <p:txBody>
          <a:bodyPr vert="horz" lIns="91440" tIns="45720" rIns="91440" bIns="45720" rtlCol="0" anchor="b" anchorCtr="0">
            <a:noAutofit/>
          </a:bodyPr>
          <a:lstStyle>
            <a:lvl1pPr algn="l" defTabSz="685800" rtl="0" eaLnBrk="1" latinLnBrk="0" hangingPunct="1">
              <a:spcBef>
                <a:spcPct val="0"/>
              </a:spcBef>
              <a:buNone/>
              <a:defRPr sz="3000" kern="1200" spc="-75" baseline="0">
                <a:solidFill>
                  <a:schemeClr val="tx1"/>
                </a:solidFill>
                <a:latin typeface="+mj-lt"/>
                <a:ea typeface="+mj-ea"/>
                <a:cs typeface="+mj-cs"/>
              </a:defRPr>
            </a:lvl1pPr>
          </a:lstStyle>
          <a:p>
            <a:pPr algn="r" fontAlgn="auto">
              <a:spcAft>
                <a:spcPts val="0"/>
              </a:spcAft>
            </a:pPr>
            <a:r>
              <a:rPr lang="en-US" sz="4400" spc="0">
                <a:latin typeface="FHWA Series F2001" panose="020B0807000000020003" pitchFamily="34" charset="0"/>
              </a:rPr>
              <a:t>Manual on </a:t>
            </a:r>
            <a:br>
              <a:rPr lang="en-US" sz="4400" spc="0">
                <a:latin typeface="FHWA Series F2001" panose="020B0807000000020003" pitchFamily="34" charset="0"/>
              </a:rPr>
            </a:br>
            <a:r>
              <a:rPr lang="en-US" sz="4400" spc="0">
                <a:latin typeface="FHWA Series F2001" panose="020B0807000000020003" pitchFamily="34" charset="0"/>
              </a:rPr>
              <a:t>Uniform Traffic </a:t>
            </a:r>
            <a:br>
              <a:rPr lang="en-US" sz="4400" spc="0">
                <a:latin typeface="FHWA Series F2001" panose="020B0807000000020003" pitchFamily="34" charset="0"/>
              </a:rPr>
            </a:br>
            <a:r>
              <a:rPr lang="en-US" sz="4400" spc="0">
                <a:latin typeface="FHWA Series F2001" panose="020B0807000000020003" pitchFamily="34" charset="0"/>
              </a:rPr>
              <a:t>Control Devices</a:t>
            </a:r>
            <a:br>
              <a:rPr lang="en-US" sz="3600" spc="0">
                <a:latin typeface="FHWA Series F2001" panose="020B0807000000020003" pitchFamily="34" charset="0"/>
              </a:rPr>
            </a:br>
            <a:r>
              <a:rPr lang="en-US" sz="2800" spc="0">
                <a:latin typeface="FHWA Series F2001" panose="020B0807000000020003" pitchFamily="34" charset="0"/>
              </a:rPr>
              <a:t>for Streets and Highways </a:t>
            </a:r>
          </a:p>
        </p:txBody>
      </p:sp>
      <p:sp>
        <p:nvSpPr>
          <p:cNvPr id="10" name="Subtitle 2">
            <a:extLst>
              <a:ext uri="{FF2B5EF4-FFF2-40B4-BE49-F238E27FC236}">
                <a16:creationId xmlns:a16="http://schemas.microsoft.com/office/drawing/2014/main" id="{3CC6AD7C-64D0-0ADF-E5EF-6C54790580A7}"/>
              </a:ext>
            </a:extLst>
          </p:cNvPr>
          <p:cNvSpPr txBox="1">
            <a:spLocks/>
          </p:cNvSpPr>
          <p:nvPr userDrawn="1"/>
        </p:nvSpPr>
        <p:spPr>
          <a:xfrm>
            <a:off x="1401330" y="3877341"/>
            <a:ext cx="7251932" cy="2086580"/>
          </a:xfrm>
          <a:prstGeom prst="rect">
            <a:avLst/>
          </a:prstGeom>
        </p:spPr>
        <p:txBody>
          <a:bodyPr vert="horz" lIns="91440" tIns="45720" rIns="91440" bIns="45720" rtlCol="0">
            <a:noAutofit/>
          </a:bodyPr>
          <a:lstStyle>
            <a:lvl1pPr marL="137160" indent="-137160" algn="l" defTabSz="685800" rtl="0" eaLnBrk="1" latinLnBrk="0" hangingPunct="1">
              <a:spcBef>
                <a:spcPct val="20000"/>
              </a:spcBef>
              <a:buClr>
                <a:schemeClr val="accent1"/>
              </a:buClr>
              <a:buSzPct val="85000"/>
              <a:buFont typeface="Arial" panose="020B0604020202020204" pitchFamily="34" charset="0"/>
              <a:buChar char="►"/>
              <a:defRPr sz="1800" kern="1200">
                <a:solidFill>
                  <a:schemeClr val="tx1"/>
                </a:solidFill>
                <a:latin typeface="+mn-lt"/>
                <a:ea typeface="+mn-ea"/>
                <a:cs typeface="+mn-cs"/>
              </a:defRPr>
            </a:lvl1pPr>
            <a:lvl2pPr marL="800100" indent="-342900" algn="l" defTabSz="685800" rtl="0" eaLnBrk="1" latinLnBrk="0" hangingPunct="1">
              <a:spcBef>
                <a:spcPct val="20000"/>
              </a:spcBef>
              <a:buClr>
                <a:schemeClr val="accent1"/>
              </a:buClr>
              <a:buSzPct val="85000"/>
              <a:buFont typeface="Wingdings 3" panose="05040102010807070707" pitchFamily="18" charset="2"/>
              <a:buChar char=""/>
              <a:defRPr sz="1500" kern="1200">
                <a:solidFill>
                  <a:schemeClr val="tx1"/>
                </a:solidFill>
                <a:latin typeface="+mn-lt"/>
                <a:ea typeface="+mn-ea"/>
                <a:cs typeface="+mn-cs"/>
              </a:defRPr>
            </a:lvl2pPr>
            <a:lvl3pPr marL="548640" indent="-137160" algn="l" defTabSz="685800" rtl="0" eaLnBrk="1" latinLnBrk="0" hangingPunct="1">
              <a:spcBef>
                <a:spcPct val="20000"/>
              </a:spcBef>
              <a:buClr>
                <a:schemeClr val="accent1"/>
              </a:buClr>
              <a:buSzPct val="90000"/>
              <a:buFont typeface="Arial" pitchFamily="34" charset="0"/>
              <a:buChar char="•"/>
              <a:defRPr sz="1350" kern="1200">
                <a:solidFill>
                  <a:schemeClr val="tx1"/>
                </a:solidFill>
                <a:latin typeface="+mn-lt"/>
                <a:ea typeface="+mn-ea"/>
                <a:cs typeface="+mn-cs"/>
              </a:defRPr>
            </a:lvl3pPr>
            <a:lvl4pPr marL="754380" indent="-137160" algn="l" defTabSz="685800" rtl="0" eaLnBrk="1" latinLnBrk="0" hangingPunct="1">
              <a:spcBef>
                <a:spcPct val="20000"/>
              </a:spcBef>
              <a:buClr>
                <a:schemeClr val="accent1"/>
              </a:buClr>
              <a:buFont typeface="Arial" pitchFamily="34" charset="0"/>
              <a:buChar char="•"/>
              <a:defRPr sz="1200" kern="1200">
                <a:solidFill>
                  <a:schemeClr val="tx1"/>
                </a:solidFill>
                <a:latin typeface="+mn-lt"/>
                <a:ea typeface="+mn-ea"/>
                <a:cs typeface="+mn-cs"/>
              </a:defRPr>
            </a:lvl4pPr>
            <a:lvl5pPr marL="891540" indent="-102870" algn="l" defTabSz="685800" rtl="0" eaLnBrk="1" latinLnBrk="0" hangingPunct="1">
              <a:spcBef>
                <a:spcPct val="20000"/>
              </a:spcBef>
              <a:buClr>
                <a:schemeClr val="accent1"/>
              </a:buClr>
              <a:buSzPct val="100000"/>
              <a:buFont typeface="Arial" pitchFamily="34" charset="0"/>
              <a:buChar char="•"/>
              <a:defRPr sz="1050" kern="1200" baseline="0">
                <a:solidFill>
                  <a:schemeClr val="tx1"/>
                </a:solidFill>
                <a:latin typeface="+mn-lt"/>
                <a:ea typeface="+mn-ea"/>
                <a:cs typeface="+mn-cs"/>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a:lstStyle>
          <a:p>
            <a:pPr marL="0" indent="0" algn="r" fontAlgn="auto">
              <a:spcAft>
                <a:spcPts val="0"/>
              </a:spcAft>
              <a:buNone/>
            </a:pPr>
            <a:r>
              <a:rPr lang="en-US" sz="2400">
                <a:latin typeface="FHWA Series F2001" panose="020B0807000000020003" pitchFamily="34" charset="0"/>
              </a:rPr>
              <a:t>An Overview of Changes </a:t>
            </a:r>
            <a:br>
              <a:rPr lang="en-US" sz="2400">
                <a:latin typeface="FHWA Series F2001" panose="020B0807000000020003" pitchFamily="34" charset="0"/>
              </a:rPr>
            </a:br>
            <a:r>
              <a:rPr lang="en-US" sz="2400">
                <a:latin typeface="FHWA Series F2001" panose="020B0807000000020003" pitchFamily="34" charset="0"/>
              </a:rPr>
              <a:t>in the 11th Edition</a:t>
            </a:r>
          </a:p>
          <a:p>
            <a:pPr marL="0" indent="0" algn="r" fontAlgn="auto">
              <a:spcAft>
                <a:spcPts val="0"/>
              </a:spcAft>
              <a:buNone/>
            </a:pPr>
            <a:r>
              <a:rPr lang="en-US" sz="2000">
                <a:latin typeface="FHWA Series F2001" panose="020B0807000000020003" pitchFamily="34" charset="0"/>
              </a:rPr>
              <a:t>As published in the December 2023 </a:t>
            </a:r>
            <a:br>
              <a:rPr lang="en-US" sz="2000">
                <a:latin typeface="FHWA Series F2001" panose="020B0807000000020003" pitchFamily="34" charset="0"/>
              </a:rPr>
            </a:br>
            <a:r>
              <a:rPr lang="en-US" sz="2000">
                <a:latin typeface="FHWA Series F2001" panose="020B0807000000020003" pitchFamily="34" charset="0"/>
              </a:rPr>
              <a:t>Notice of Final Rule</a:t>
            </a:r>
          </a:p>
        </p:txBody>
      </p:sp>
      <p:pic>
        <p:nvPicPr>
          <p:cNvPr id="11" name="Picture 10" descr="Front cover of the Manual on Uniform Traffic Control Devices for Streets and Highways 11th Edition">
            <a:extLst>
              <a:ext uri="{FF2B5EF4-FFF2-40B4-BE49-F238E27FC236}">
                <a16:creationId xmlns:a16="http://schemas.microsoft.com/office/drawing/2014/main" id="{D7DD93B0-1435-FF0E-F924-0D932DD7DD0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41220" y="1342276"/>
            <a:ext cx="2745981" cy="3553899"/>
          </a:xfrm>
          <a:prstGeom prst="rect">
            <a:avLst/>
          </a:prstGeom>
          <a:effectLst>
            <a:outerShdw blurRad="76200" dist="152400" dir="2700000" algn="tl" rotWithShape="0">
              <a:prstClr val="black">
                <a:alpha val="50000"/>
              </a:prstClr>
            </a:outerShdw>
          </a:effectLst>
        </p:spPr>
      </p:pic>
      <p:grpSp>
        <p:nvGrpSpPr>
          <p:cNvPr id="13" name="Group 12">
            <a:extLst>
              <a:ext uri="{FF2B5EF4-FFF2-40B4-BE49-F238E27FC236}">
                <a16:creationId xmlns:a16="http://schemas.microsoft.com/office/drawing/2014/main" id="{E5300F92-952C-C70F-D9A8-D60D1FA8A821}"/>
              </a:ext>
              <a:ext uri="{C183D7F6-B498-43B3-948B-1728B52AA6E4}">
                <adec:decorative xmlns:adec="http://schemas.microsoft.com/office/drawing/2017/decorative" val="1"/>
              </a:ext>
            </a:extLst>
          </p:cNvPr>
          <p:cNvGrpSpPr/>
          <p:nvPr userDrawn="1"/>
        </p:nvGrpSpPr>
        <p:grpSpPr>
          <a:xfrm>
            <a:off x="1744946" y="-202289"/>
            <a:ext cx="10447054" cy="1091112"/>
            <a:chOff x="1744946" y="-202289"/>
            <a:chExt cx="10447054" cy="1091112"/>
          </a:xfrm>
        </p:grpSpPr>
        <p:pic>
          <p:nvPicPr>
            <p:cNvPr id="14" name="Picture 13" descr="Graphical user interface, website&#10;&#10;Description automatically generated">
              <a:extLst>
                <a:ext uri="{FF2B5EF4-FFF2-40B4-BE49-F238E27FC236}">
                  <a16:creationId xmlns:a16="http://schemas.microsoft.com/office/drawing/2014/main" id="{38799F82-781B-5C90-8CF8-F1AD3DFDA992}"/>
                </a:ext>
              </a:extLst>
            </p:cNvPr>
            <p:cNvPicPr>
              <a:picLocks noChangeAspect="1"/>
            </p:cNvPicPr>
            <p:nvPr userDrawn="1"/>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744946" y="-202289"/>
              <a:ext cx="10447054" cy="1091112"/>
            </a:xfrm>
            <a:prstGeom prst="rect">
              <a:avLst/>
            </a:prstGeom>
          </p:spPr>
        </p:pic>
        <p:sp>
          <p:nvSpPr>
            <p:cNvPr id="15" name="Rectangle: Single Corner Snipped 14">
              <a:extLst>
                <a:ext uri="{FF2B5EF4-FFF2-40B4-BE49-F238E27FC236}">
                  <a16:creationId xmlns:a16="http://schemas.microsoft.com/office/drawing/2014/main" id="{5C9615DA-A9F1-E4E8-0E27-DCC284AF491A}"/>
                </a:ext>
              </a:extLst>
            </p:cNvPr>
            <p:cNvSpPr/>
            <p:nvPr/>
          </p:nvSpPr>
          <p:spPr>
            <a:xfrm>
              <a:off x="2024743" y="454611"/>
              <a:ext cx="575267" cy="434212"/>
            </a:xfrm>
            <a:prstGeom prst="snip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22" name="TextBox 21">
            <a:extLst>
              <a:ext uri="{FF2B5EF4-FFF2-40B4-BE49-F238E27FC236}">
                <a16:creationId xmlns:a16="http://schemas.microsoft.com/office/drawing/2014/main" id="{A0F81110-7A55-389F-5D28-8B7229426717}"/>
              </a:ext>
            </a:extLst>
          </p:cNvPr>
          <p:cNvSpPr txBox="1"/>
          <p:nvPr userDrawn="1"/>
        </p:nvSpPr>
        <p:spPr>
          <a:xfrm>
            <a:off x="8875912" y="5390398"/>
            <a:ext cx="3316087" cy="1115690"/>
          </a:xfrm>
          <a:prstGeom prst="rect">
            <a:avLst/>
          </a:prstGeom>
          <a:noFill/>
        </p:spPr>
        <p:txBody>
          <a:bodyPr wrap="square" rtlCol="0">
            <a:spAutoFit/>
          </a:bodyPr>
          <a:lstStyle/>
          <a:p>
            <a:pPr marL="0" marR="0" lvl="0" indent="0" algn="l" defTabSz="685800"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400" b="1" i="0" u="none" strike="noStrike" kern="1200" cap="none" spc="0" normalizeH="0" baseline="0" noProof="0">
                <a:ln>
                  <a:noFill/>
                </a:ln>
                <a:solidFill>
                  <a:prstClr val="white"/>
                </a:solidFill>
                <a:effectLst/>
                <a:uLnTx/>
                <a:uFillTx/>
                <a:latin typeface="Century Gothic" panose="020B0502020202020204" pitchFamily="34" charset="0"/>
                <a:ea typeface="+mn-ea"/>
                <a:cs typeface="+mn-cs"/>
              </a:rPr>
              <a:t>Prepared by the</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a:ln>
                  <a:noFill/>
                </a:ln>
                <a:solidFill>
                  <a:prstClr val="white"/>
                </a:solidFill>
                <a:effectLst/>
                <a:uLnTx/>
                <a:uFillTx/>
                <a:latin typeface="Century Gothic" panose="020B0502020202020204" pitchFamily="34" charset="0"/>
                <a:ea typeface="+mn-ea"/>
                <a:cs typeface="+mn-cs"/>
              </a:rPr>
              <a:t>Federal Highway Administration’s</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a:ln>
                  <a:noFill/>
                </a:ln>
                <a:solidFill>
                  <a:prstClr val="white"/>
                </a:solidFill>
                <a:effectLst/>
                <a:uLnTx/>
                <a:uFillTx/>
                <a:latin typeface="Century Gothic" panose="020B0502020202020204" pitchFamily="34" charset="0"/>
                <a:ea typeface="+mn-ea"/>
                <a:cs typeface="+mn-cs"/>
              </a:rPr>
              <a:t>Office of Operations</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a:ln>
                  <a:noFill/>
                </a:ln>
                <a:solidFill>
                  <a:prstClr val="white"/>
                </a:solidFill>
                <a:effectLst/>
                <a:uLnTx/>
                <a:uFillTx/>
                <a:latin typeface="Century Gothic" panose="020B0502020202020204" pitchFamily="34" charset="0"/>
                <a:ea typeface="+mn-ea"/>
                <a:cs typeface="+mn-cs"/>
              </a:rPr>
              <a:t>Traffic Control Devices Program</a:t>
            </a:r>
            <a:endParaRPr lang="en-US"/>
          </a:p>
        </p:txBody>
      </p:sp>
      <p:sp>
        <p:nvSpPr>
          <p:cNvPr id="19" name="Text Placeholder 18">
            <a:extLst>
              <a:ext uri="{FF2B5EF4-FFF2-40B4-BE49-F238E27FC236}">
                <a16:creationId xmlns:a16="http://schemas.microsoft.com/office/drawing/2014/main" id="{5B46319D-0373-A949-A779-C7D378EB6EC1}"/>
              </a:ext>
            </a:extLst>
          </p:cNvPr>
          <p:cNvSpPr>
            <a:spLocks noGrp="1"/>
          </p:cNvSpPr>
          <p:nvPr>
            <p:ph type="body" sz="quarter" idx="11" hasCustomPrompt="1"/>
          </p:nvPr>
        </p:nvSpPr>
        <p:spPr>
          <a:xfrm>
            <a:off x="8871857" y="6466114"/>
            <a:ext cx="3320143" cy="391886"/>
          </a:xfrm>
        </p:spPr>
        <p:txBody>
          <a:bodyPr/>
          <a:lstStyle>
            <a:lvl1pPr marL="0" indent="0">
              <a:buNone/>
              <a:defRPr sz="1500" b="1"/>
            </a:lvl1pPr>
          </a:lstStyle>
          <a:p>
            <a:pPr lvl="0"/>
            <a:r>
              <a:rPr lang="en-US"/>
              <a:t>[Click to add date]</a:t>
            </a:r>
          </a:p>
        </p:txBody>
      </p:sp>
    </p:spTree>
    <p:extLst>
      <p:ext uri="{BB962C8B-B14F-4D97-AF65-F5344CB8AC3E}">
        <p14:creationId xmlns:p14="http://schemas.microsoft.com/office/powerpoint/2010/main" val="19365567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2_Title 2-line and Content">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8" name="Title Placeholder 7">
            <a:extLst>
              <a:ext uri="{FF2B5EF4-FFF2-40B4-BE49-F238E27FC236}">
                <a16:creationId xmlns:a16="http://schemas.microsoft.com/office/drawing/2014/main" id="{0846A915-61A8-32C3-A7F3-8E46E81990FB}"/>
              </a:ext>
            </a:extLst>
          </p:cNvPr>
          <p:cNvSpPr>
            <a:spLocks noGrp="1"/>
          </p:cNvSpPr>
          <p:nvPr>
            <p:ph type="title" hasCustomPrompt="1"/>
          </p:nvPr>
        </p:nvSpPr>
        <p:spPr>
          <a:xfrm>
            <a:off x="617620" y="365125"/>
            <a:ext cx="10969699" cy="1386619"/>
          </a:xfrm>
          <a:prstGeom prst="rect">
            <a:avLst/>
          </a:prstGeom>
        </p:spPr>
        <p:txBody>
          <a:bodyPr vert="horz" lIns="91440" tIns="137160" rIns="91440" bIns="45720" rtlCol="0" anchor="t" anchorCtr="0">
            <a:normAutofit/>
          </a:bodyPr>
          <a:lstStyle>
            <a:lvl1pPr>
              <a:defRPr spc="0" baseline="0">
                <a:solidFill>
                  <a:schemeClr val="tx2"/>
                </a:solidFill>
              </a:defRPr>
            </a:lvl1pPr>
          </a:lstStyle>
          <a:p>
            <a:r>
              <a:rPr lang="en-US"/>
              <a:t>Click to edit Master title style</a:t>
            </a:r>
            <a:br>
              <a:rPr lang="en-US"/>
            </a:br>
            <a:r>
              <a:rPr lang="en-US"/>
              <a:t>Line 2</a:t>
            </a: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617621" y="1751744"/>
            <a:ext cx="10969698" cy="4217639"/>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spTree>
    <p:extLst>
      <p:ext uri="{BB962C8B-B14F-4D97-AF65-F5344CB8AC3E}">
        <p14:creationId xmlns:p14="http://schemas.microsoft.com/office/powerpoint/2010/main" val="3756089812"/>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3_Title 3-line and Content">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8" name="Title Placeholder 7">
            <a:extLst>
              <a:ext uri="{FF2B5EF4-FFF2-40B4-BE49-F238E27FC236}">
                <a16:creationId xmlns:a16="http://schemas.microsoft.com/office/drawing/2014/main" id="{0846A915-61A8-32C3-A7F3-8E46E81990FB}"/>
              </a:ext>
            </a:extLst>
          </p:cNvPr>
          <p:cNvSpPr>
            <a:spLocks noGrp="1"/>
          </p:cNvSpPr>
          <p:nvPr>
            <p:ph type="title" hasCustomPrompt="1"/>
          </p:nvPr>
        </p:nvSpPr>
        <p:spPr>
          <a:xfrm>
            <a:off x="617620" y="365124"/>
            <a:ext cx="10969699" cy="1882675"/>
          </a:xfrm>
          <a:prstGeom prst="rect">
            <a:avLst/>
          </a:prstGeom>
        </p:spPr>
        <p:txBody>
          <a:bodyPr vert="horz" lIns="91440" tIns="137160" rIns="91440" bIns="45720" rtlCol="0" anchor="t" anchorCtr="0">
            <a:normAutofit/>
          </a:bodyPr>
          <a:lstStyle>
            <a:lvl1pPr>
              <a:defRPr spc="0" baseline="0">
                <a:solidFill>
                  <a:schemeClr val="tx2"/>
                </a:solidFill>
              </a:defRPr>
            </a:lvl1pPr>
          </a:lstStyle>
          <a:p>
            <a:r>
              <a:rPr lang="en-US"/>
              <a:t>Click to edit Master title style</a:t>
            </a:r>
            <a:br>
              <a:rPr lang="en-US"/>
            </a:br>
            <a:r>
              <a:rPr lang="en-US"/>
              <a:t>Line 2</a:t>
            </a:r>
            <a:br>
              <a:rPr lang="en-US"/>
            </a:br>
            <a:r>
              <a:rPr lang="en-US"/>
              <a:t>Line 3</a:t>
            </a: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617621" y="2256503"/>
            <a:ext cx="10969698" cy="3712879"/>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spTree>
    <p:extLst>
      <p:ext uri="{BB962C8B-B14F-4D97-AF65-F5344CB8AC3E}">
        <p14:creationId xmlns:p14="http://schemas.microsoft.com/office/powerpoint/2010/main" val="430251648"/>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1_crop sidebar 1-line header">
    <p:bg>
      <p:bgRef idx="1001">
        <a:schemeClr val="bg1"/>
      </p:bgRef>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542C5687-3EED-49B3-2082-74205A1DC13E}"/>
              </a:ext>
            </a:extLst>
          </p:cNvPr>
          <p:cNvSpPr txBox="1">
            <a:spLocks/>
          </p:cNvSpPr>
          <p:nvPr userDrawn="1"/>
        </p:nvSpPr>
        <p:spPr>
          <a:xfrm>
            <a:off x="96031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9" name="Slide Number Placeholder 5">
            <a:extLst>
              <a:ext uri="{FF2B5EF4-FFF2-40B4-BE49-F238E27FC236}">
                <a16:creationId xmlns:a16="http://schemas.microsoft.com/office/drawing/2014/main" id="{9520D683-22FD-D45D-819C-1D3715CA714E}"/>
              </a:ext>
            </a:extLst>
          </p:cNvPr>
          <p:cNvSpPr>
            <a:spLocks noGrp="1"/>
          </p:cNvSpPr>
          <p:nvPr>
            <p:ph type="sldNum" sz="quarter" idx="12"/>
          </p:nvPr>
        </p:nvSpPr>
        <p:spPr>
          <a:xfrm>
            <a:off x="10723587" y="77917"/>
            <a:ext cx="1422400" cy="200544"/>
          </a:xfrm>
          <a:prstGeom prst="rect">
            <a:avLst/>
          </a:prstGeom>
        </p:spPr>
        <p:txBody>
          <a:bodyPr/>
          <a:lstStyle>
            <a:lvl1pPr algn="r">
              <a:defRPr sz="1000" b="0">
                <a:solidFill>
                  <a:schemeClr val="bg1"/>
                </a:solidFill>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 name="Title 1">
            <a:extLst>
              <a:ext uri="{FF2B5EF4-FFF2-40B4-BE49-F238E27FC236}">
                <a16:creationId xmlns:a16="http://schemas.microsoft.com/office/drawing/2014/main" id="{02E4C86D-B1BB-802C-C084-918CC690143D}"/>
              </a:ext>
            </a:extLst>
          </p:cNvPr>
          <p:cNvSpPr>
            <a:spLocks noGrp="1"/>
          </p:cNvSpPr>
          <p:nvPr>
            <p:ph type="title"/>
          </p:nvPr>
        </p:nvSpPr>
        <p:spPr>
          <a:xfrm>
            <a:off x="1066188" y="412089"/>
            <a:ext cx="10706727" cy="726603"/>
          </a:xfrm>
          <a:prstGeom prst="rect">
            <a:avLst/>
          </a:prstGeom>
        </p:spPr>
        <p:txBody>
          <a:bodyPr anchor="t" anchorCtr="0">
            <a:noAutofit/>
          </a:bodyPr>
          <a:lstStyle>
            <a:lvl1pPr>
              <a:defRPr sz="3600" spc="0" baseline="0">
                <a:solidFill>
                  <a:schemeClr val="tx2"/>
                </a:solidFill>
              </a:defRPr>
            </a:lvl1pPr>
          </a:lstStyle>
          <a:p>
            <a:r>
              <a:rPr lang="en-US"/>
              <a:t>Click to edit Master title style</a:t>
            </a:r>
          </a:p>
        </p:txBody>
      </p:sp>
      <p:sp>
        <p:nvSpPr>
          <p:cNvPr id="8" name="Text Placeholder 8">
            <a:extLst>
              <a:ext uri="{FF2B5EF4-FFF2-40B4-BE49-F238E27FC236}">
                <a16:creationId xmlns:a16="http://schemas.microsoft.com/office/drawing/2014/main" id="{0290A937-6E97-BF26-58E2-99AA3D65F7F3}"/>
              </a:ext>
            </a:extLst>
          </p:cNvPr>
          <p:cNvSpPr>
            <a:spLocks noGrp="1"/>
          </p:cNvSpPr>
          <p:nvPr>
            <p:ph idx="1" hasCustomPrompt="1"/>
          </p:nvPr>
        </p:nvSpPr>
        <p:spPr>
          <a:xfrm>
            <a:off x="1071720" y="1281023"/>
            <a:ext cx="10515600" cy="4679658"/>
          </a:xfrm>
          <a:prstGeom prst="rect">
            <a:avLst/>
          </a:prstGeom>
        </p:spPr>
        <p:txBody>
          <a:bodyPr vert="horz" lIns="91440" tIns="45720" rIns="91440" bIns="45720" rtlCol="0">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4" name="Picture 3">
            <a:extLst>
              <a:ext uri="{FF2B5EF4-FFF2-40B4-BE49-F238E27FC236}">
                <a16:creationId xmlns:a16="http://schemas.microsoft.com/office/drawing/2014/main" id="{55151D4B-EA54-CB06-31DD-61463F282DE9}"/>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2208" y="299085"/>
            <a:ext cx="853604" cy="6556061"/>
          </a:xfrm>
          <a:prstGeom prst="rect">
            <a:avLst/>
          </a:prstGeom>
        </p:spPr>
      </p:pic>
      <p:sp>
        <p:nvSpPr>
          <p:cNvPr id="5" name="Rectangle 4">
            <a:extLst>
              <a:ext uri="{FF2B5EF4-FFF2-40B4-BE49-F238E27FC236}">
                <a16:creationId xmlns:a16="http://schemas.microsoft.com/office/drawing/2014/main" id="{0891F745-03C1-3D2E-442C-A0E797E307C0}"/>
              </a:ext>
              <a:ext uri="{C183D7F6-B498-43B3-948B-1728B52AA6E4}">
                <adec:decorative xmlns:adec="http://schemas.microsoft.com/office/drawing/2017/decorative" val="1"/>
              </a:ext>
            </a:extLst>
          </p:cNvPr>
          <p:cNvSpPr/>
          <p:nvPr userDrawn="1"/>
        </p:nvSpPr>
        <p:spPr>
          <a:xfrm>
            <a:off x="2207" y="299085"/>
            <a:ext cx="853603" cy="6556061"/>
          </a:xfrm>
          <a:prstGeom prst="rect">
            <a:avLst/>
          </a:prstGeom>
          <a:solidFill>
            <a:sysClr val="window" lastClr="FFFFFF">
              <a:alpha val="20000"/>
            </a:sysClr>
          </a:solidFill>
          <a:ln w="26425"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endParaRPr>
          </a:p>
        </p:txBody>
      </p:sp>
      <p:sp>
        <p:nvSpPr>
          <p:cNvPr id="10" name="Slide Number Placeholder 5">
            <a:extLst>
              <a:ext uri="{FF2B5EF4-FFF2-40B4-BE49-F238E27FC236}">
                <a16:creationId xmlns:a16="http://schemas.microsoft.com/office/drawing/2014/main" id="{A7973DBC-573F-CAC0-CCBF-A135F7A875B6}"/>
              </a:ext>
              <a:ext uri="{C183D7F6-B498-43B3-948B-1728B52AA6E4}">
                <adec:decorative xmlns:adec="http://schemas.microsoft.com/office/drawing/2017/decorative" val="1"/>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pic>
        <p:nvPicPr>
          <p:cNvPr id="7" name="Picture 6" descr="Shape&#10;&#10;Description automatically generated with medium confidence">
            <a:extLst>
              <a:ext uri="{FF2B5EF4-FFF2-40B4-BE49-F238E27FC236}">
                <a16:creationId xmlns:a16="http://schemas.microsoft.com/office/drawing/2014/main" id="{5B1A8AC8-F133-1BD7-2E3A-E237BC245B0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spTree>
    <p:extLst>
      <p:ext uri="{BB962C8B-B14F-4D97-AF65-F5344CB8AC3E}">
        <p14:creationId xmlns:p14="http://schemas.microsoft.com/office/powerpoint/2010/main" val="2776959274"/>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1_full bleed sidebar 1-line header">
    <p:bg>
      <p:bgRef idx="1001">
        <a:schemeClr val="bg1"/>
      </p:bgRef>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8AD27F19-7530-7EEE-C1EE-BFD2C1CDDBAA}"/>
              </a:ext>
            </a:extLst>
          </p:cNvPr>
          <p:cNvSpPr txBox="1">
            <a:spLocks/>
          </p:cNvSpPr>
          <p:nvPr userDrawn="1"/>
        </p:nvSpPr>
        <p:spPr>
          <a:xfrm>
            <a:off x="96031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6" name="Slide Number Placeholder 5"/>
          <p:cNvSpPr>
            <a:spLocks noGrp="1"/>
          </p:cNvSpPr>
          <p:nvPr>
            <p:ph type="sldNum" sz="quarter" idx="12"/>
          </p:nvPr>
        </p:nvSpPr>
        <p:spPr>
          <a:xfrm>
            <a:off x="10723587" y="-50723"/>
            <a:ext cx="1422400" cy="329184"/>
          </a:xfrm>
          <a:prstGeom prst="rect">
            <a:avLst/>
          </a:prstGeom>
        </p:spPr>
        <p:txBody>
          <a:bodyPr/>
          <a:lstStyle>
            <a:lvl1pPr algn="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8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4" name="Title 1">
            <a:extLst>
              <a:ext uri="{FF2B5EF4-FFF2-40B4-BE49-F238E27FC236}">
                <a16:creationId xmlns:a16="http://schemas.microsoft.com/office/drawing/2014/main" id="{7A36D122-30F9-D203-85B7-15D7190139BF}"/>
              </a:ext>
            </a:extLst>
          </p:cNvPr>
          <p:cNvSpPr>
            <a:spLocks noGrp="1"/>
          </p:cNvSpPr>
          <p:nvPr>
            <p:ph type="title"/>
          </p:nvPr>
        </p:nvSpPr>
        <p:spPr>
          <a:xfrm>
            <a:off x="1066188" y="412089"/>
            <a:ext cx="10706727" cy="726603"/>
          </a:xfrm>
          <a:prstGeom prst="rect">
            <a:avLst/>
          </a:prstGeom>
        </p:spPr>
        <p:txBody>
          <a:bodyPr anchor="t" anchorCtr="0">
            <a:noAutofit/>
          </a:bodyPr>
          <a:lstStyle>
            <a:lvl1pPr>
              <a:defRPr sz="3600" spc="0" baseline="0">
                <a:solidFill>
                  <a:schemeClr val="tx2"/>
                </a:solidFill>
              </a:defRPr>
            </a:lvl1pPr>
          </a:lstStyle>
          <a:p>
            <a:r>
              <a:rPr lang="en-US"/>
              <a:t>Click to edit Master title style</a:t>
            </a:r>
          </a:p>
        </p:txBody>
      </p:sp>
      <p:sp>
        <p:nvSpPr>
          <p:cNvPr id="8" name="Text Placeholder 8">
            <a:extLst>
              <a:ext uri="{FF2B5EF4-FFF2-40B4-BE49-F238E27FC236}">
                <a16:creationId xmlns:a16="http://schemas.microsoft.com/office/drawing/2014/main" id="{0A945ED6-D625-8209-C515-43067960DCC3}"/>
              </a:ext>
            </a:extLst>
          </p:cNvPr>
          <p:cNvSpPr>
            <a:spLocks noGrp="1"/>
          </p:cNvSpPr>
          <p:nvPr>
            <p:ph idx="1" hasCustomPrompt="1"/>
          </p:nvPr>
        </p:nvSpPr>
        <p:spPr>
          <a:xfrm>
            <a:off x="1071720" y="1281023"/>
            <a:ext cx="10515600" cy="4679658"/>
          </a:xfrm>
          <a:prstGeom prst="rect">
            <a:avLst/>
          </a:prstGeom>
        </p:spPr>
        <p:txBody>
          <a:bodyPr vert="horz" lIns="91440" tIns="45720" rIns="91440" bIns="45720" rtlCol="0">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4" name="Picture 3" descr="U.S. Department of Transportation Federal Highway Administration logo">
            <a:extLst>
              <a:ext uri="{FF2B5EF4-FFF2-40B4-BE49-F238E27FC236}">
                <a16:creationId xmlns:a16="http://schemas.microsoft.com/office/drawing/2014/main" id="{060D0527-4286-36C2-5705-33A0649C40B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pic>
        <p:nvPicPr>
          <p:cNvPr id="5" name="Picture 4">
            <a:extLst>
              <a:ext uri="{FF2B5EF4-FFF2-40B4-BE49-F238E27FC236}">
                <a16:creationId xmlns:a16="http://schemas.microsoft.com/office/drawing/2014/main" id="{18E88801-77AA-651A-B3AE-E0C53B379538}"/>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 y="1"/>
            <a:ext cx="779318" cy="6857998"/>
          </a:xfrm>
          <a:prstGeom prst="rect">
            <a:avLst/>
          </a:prstGeom>
          <a:effectLst>
            <a:softEdge rad="0"/>
          </a:effectLst>
        </p:spPr>
      </p:pic>
      <p:sp>
        <p:nvSpPr>
          <p:cNvPr id="7" name="Rectangle 6">
            <a:extLst>
              <a:ext uri="{FF2B5EF4-FFF2-40B4-BE49-F238E27FC236}">
                <a16:creationId xmlns:a16="http://schemas.microsoft.com/office/drawing/2014/main" id="{B4774482-C9E6-2B20-AF07-189CC5804741}"/>
              </a:ext>
              <a:ext uri="{C183D7F6-B498-43B3-948B-1728B52AA6E4}">
                <adec:decorative xmlns:adec="http://schemas.microsoft.com/office/drawing/2017/decorative" val="1"/>
              </a:ext>
            </a:extLst>
          </p:cNvPr>
          <p:cNvSpPr/>
          <p:nvPr userDrawn="1"/>
        </p:nvSpPr>
        <p:spPr>
          <a:xfrm>
            <a:off x="1" y="2"/>
            <a:ext cx="779318" cy="6857999"/>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3469399629"/>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2_full bleed sidebar 2-line header">
    <p:bg>
      <p:bgRef idx="1001">
        <a:schemeClr val="bg1"/>
      </p:bgRef>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27352910-A7E1-BF29-5B85-7CF6E24FCD37}"/>
              </a:ext>
            </a:extLst>
          </p:cNvPr>
          <p:cNvSpPr txBox="1">
            <a:spLocks/>
          </p:cNvSpPr>
          <p:nvPr userDrawn="1"/>
        </p:nvSpPr>
        <p:spPr>
          <a:xfrm>
            <a:off x="96031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6" name="Slide Number Placeholder 5"/>
          <p:cNvSpPr>
            <a:spLocks noGrp="1"/>
          </p:cNvSpPr>
          <p:nvPr>
            <p:ph type="sldNum" sz="quarter" idx="12"/>
          </p:nvPr>
        </p:nvSpPr>
        <p:spPr>
          <a:xfrm>
            <a:off x="10723587" y="-50723"/>
            <a:ext cx="1422400" cy="329184"/>
          </a:xfrm>
          <a:prstGeom prst="rect">
            <a:avLst/>
          </a:prstGeom>
        </p:spPr>
        <p:txBody>
          <a:bodyPr/>
          <a:lstStyle>
            <a:lvl1pPr algn="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8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 name="Title 1">
            <a:extLst>
              <a:ext uri="{FF2B5EF4-FFF2-40B4-BE49-F238E27FC236}">
                <a16:creationId xmlns:a16="http://schemas.microsoft.com/office/drawing/2014/main" id="{6F26563C-E161-AB65-4768-D8B463969E7C}"/>
              </a:ext>
            </a:extLst>
          </p:cNvPr>
          <p:cNvSpPr>
            <a:spLocks noGrp="1"/>
          </p:cNvSpPr>
          <p:nvPr>
            <p:ph type="title"/>
          </p:nvPr>
        </p:nvSpPr>
        <p:spPr>
          <a:xfrm>
            <a:off x="1053222" y="412089"/>
            <a:ext cx="10972800" cy="1063626"/>
          </a:xfrm>
          <a:prstGeom prst="rect">
            <a:avLst/>
          </a:prstGeom>
        </p:spPr>
        <p:txBody>
          <a:bodyPr anchor="ctr" anchorCtr="0">
            <a:noAutofit/>
          </a:bodyPr>
          <a:lstStyle>
            <a:lvl1pPr>
              <a:defRPr sz="3200" spc="0" baseline="0">
                <a:solidFill>
                  <a:schemeClr val="tx2"/>
                </a:solidFill>
              </a:defRPr>
            </a:lvl1pPr>
          </a:lstStyle>
          <a:p>
            <a:r>
              <a:rPr lang="en-US"/>
              <a:t>Click to edit Master title style</a:t>
            </a:r>
          </a:p>
        </p:txBody>
      </p:sp>
      <p:pic>
        <p:nvPicPr>
          <p:cNvPr id="9" name="Picture 8">
            <a:extLst>
              <a:ext uri="{FF2B5EF4-FFF2-40B4-BE49-F238E27FC236}">
                <a16:creationId xmlns:a16="http://schemas.microsoft.com/office/drawing/2014/main" id="{B11678C2-2A08-604C-51E0-D20F36700D4A}"/>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779318" cy="6857998"/>
          </a:xfrm>
          <a:prstGeom prst="rect">
            <a:avLst/>
          </a:prstGeom>
          <a:effectLst>
            <a:softEdge rad="0"/>
          </a:effectLst>
        </p:spPr>
      </p:pic>
      <p:sp>
        <p:nvSpPr>
          <p:cNvPr id="10" name="Rectangle 9">
            <a:extLst>
              <a:ext uri="{FF2B5EF4-FFF2-40B4-BE49-F238E27FC236}">
                <a16:creationId xmlns:a16="http://schemas.microsoft.com/office/drawing/2014/main" id="{00353607-CBE2-14F5-AA41-24B329BEACD8}"/>
              </a:ext>
              <a:ext uri="{C183D7F6-B498-43B3-948B-1728B52AA6E4}">
                <adec:decorative xmlns:adec="http://schemas.microsoft.com/office/drawing/2017/decorative" val="1"/>
              </a:ext>
            </a:extLst>
          </p:cNvPr>
          <p:cNvSpPr/>
          <p:nvPr userDrawn="1"/>
        </p:nvSpPr>
        <p:spPr>
          <a:xfrm>
            <a:off x="1" y="2"/>
            <a:ext cx="779318" cy="6857999"/>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3" name="Content Placeholder 2">
            <a:extLst>
              <a:ext uri="{FF2B5EF4-FFF2-40B4-BE49-F238E27FC236}">
                <a16:creationId xmlns:a16="http://schemas.microsoft.com/office/drawing/2014/main" id="{9791C661-0DFC-BD31-EDD3-685F7F78E210}"/>
              </a:ext>
            </a:extLst>
          </p:cNvPr>
          <p:cNvSpPr>
            <a:spLocks noGrp="1"/>
          </p:cNvSpPr>
          <p:nvPr>
            <p:ph idx="1"/>
          </p:nvPr>
        </p:nvSpPr>
        <p:spPr>
          <a:xfrm>
            <a:off x="1053222" y="1618046"/>
            <a:ext cx="10972800" cy="4539776"/>
          </a:xfrm>
          <a:prstGeom prst="rect">
            <a:avLst/>
          </a:prstGeom>
        </p:spPr>
        <p:txBody>
          <a:bodyPr/>
          <a:lstStyle>
            <a:lvl1pPr marL="402336" indent="-402336">
              <a:spcBef>
                <a:spcPts val="672"/>
              </a:spcBef>
              <a:defRPr/>
            </a:lvl1pPr>
            <a:lvl2pPr marL="342900" indent="-137160">
              <a:buSzPct val="75000"/>
              <a:buFont typeface="Courier New" panose="02070309020205020404" pitchFamily="49" charset="0"/>
              <a:buChar char="o"/>
              <a:defRPr/>
            </a:lvl2pPr>
            <a:lvl3pPr marL="796925" indent="0">
              <a:buFont typeface="Wingdings" panose="05000000000000000000" pitchFamily="2" charset="2"/>
              <a:buNone/>
              <a:defRPr sz="1200"/>
            </a:lvl3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a:p>
            <a:pPr marL="2057400" marR="0" lvl="4" indent="-228600" algn="l" defTabSz="914400" rtl="0" eaLnBrk="1" fontAlgn="auto" latinLnBrk="0" hangingPunct="1">
              <a:lnSpc>
                <a:spcPct val="100000"/>
              </a:lnSpc>
              <a:spcBef>
                <a:spcPts val="500"/>
              </a:spcBef>
              <a:spcAft>
                <a:spcPts val="0"/>
              </a:spcAft>
              <a:buClr>
                <a:srgbClr val="1C6EA8"/>
              </a:buClr>
              <a:buSzTx/>
              <a:buFont typeface="Arial" panose="020B0604020202020204" pitchFamily="34" charset="0"/>
              <a:buChar char="‒"/>
              <a:tabLst/>
              <a:defRPr/>
            </a:pPr>
            <a:endParaRPr lang="en-US"/>
          </a:p>
        </p:txBody>
      </p:sp>
      <p:pic>
        <p:nvPicPr>
          <p:cNvPr id="8" name="Picture 7" descr="U.S. Department of Transportation Federal Highway Administration logo">
            <a:extLst>
              <a:ext uri="{FF2B5EF4-FFF2-40B4-BE49-F238E27FC236}">
                <a16:creationId xmlns:a16="http://schemas.microsoft.com/office/drawing/2014/main" id="{7AEADC98-925A-41A3-71D2-F40AACFD131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spTree>
    <p:extLst>
      <p:ext uri="{BB962C8B-B14F-4D97-AF65-F5344CB8AC3E}">
        <p14:creationId xmlns:p14="http://schemas.microsoft.com/office/powerpoint/2010/main" val="1063212723"/>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2_Title 2-line and content white bgd">
    <p:bg>
      <p:bgRef idx="1001">
        <a:schemeClr val="bg1"/>
      </p:bgRef>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2" name="Title 1"/>
          <p:cNvSpPr>
            <a:spLocks noGrp="1"/>
          </p:cNvSpPr>
          <p:nvPr>
            <p:ph type="title"/>
          </p:nvPr>
        </p:nvSpPr>
        <p:spPr>
          <a:xfrm>
            <a:off x="1071720" y="412089"/>
            <a:ext cx="10972800" cy="1063626"/>
          </a:xfrm>
          <a:prstGeom prst="rect">
            <a:avLst/>
          </a:prstGeom>
        </p:spPr>
        <p:txBody>
          <a:bodyPr anchor="ctr" anchorCtr="0">
            <a:noAutofit/>
          </a:bodyPr>
          <a:lstStyle>
            <a:lvl1pPr>
              <a:defRPr sz="3200" spc="0" baseline="0">
                <a:solidFill>
                  <a:schemeClr val="tx2"/>
                </a:solidFill>
              </a:defRPr>
            </a:lvl1pPr>
          </a:lstStyle>
          <a:p>
            <a:r>
              <a:rPr lang="en-US"/>
              <a:t>Click to edit Master title style</a:t>
            </a:r>
          </a:p>
        </p:txBody>
      </p:sp>
      <p:pic>
        <p:nvPicPr>
          <p:cNvPr id="9" name="Picture 8">
            <a:extLst>
              <a:ext uri="{FF2B5EF4-FFF2-40B4-BE49-F238E27FC236}">
                <a16:creationId xmlns:a16="http://schemas.microsoft.com/office/drawing/2014/main" id="{62C95E56-37D5-C975-F624-9BC05D89F68F}"/>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779318" cy="6857998"/>
          </a:xfrm>
          <a:prstGeom prst="rect">
            <a:avLst/>
          </a:prstGeom>
          <a:effectLst>
            <a:softEdge rad="0"/>
          </a:effectLst>
        </p:spPr>
      </p:pic>
      <p:sp>
        <p:nvSpPr>
          <p:cNvPr id="10" name="Rectangle 9">
            <a:extLst>
              <a:ext uri="{FF2B5EF4-FFF2-40B4-BE49-F238E27FC236}">
                <a16:creationId xmlns:a16="http://schemas.microsoft.com/office/drawing/2014/main" id="{02BB4781-D975-5E97-B905-9357EB43E1C2}"/>
              </a:ext>
              <a:ext uri="{C183D7F6-B498-43B3-948B-1728B52AA6E4}">
                <adec:decorative xmlns:adec="http://schemas.microsoft.com/office/drawing/2017/decorative" val="1"/>
              </a:ext>
            </a:extLst>
          </p:cNvPr>
          <p:cNvSpPr/>
          <p:nvPr userDrawn="1"/>
        </p:nvSpPr>
        <p:spPr>
          <a:xfrm>
            <a:off x="1" y="2"/>
            <a:ext cx="779318" cy="6857999"/>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1" name="Text Placeholder 8">
            <a:extLst>
              <a:ext uri="{FF2B5EF4-FFF2-40B4-BE49-F238E27FC236}">
                <a16:creationId xmlns:a16="http://schemas.microsoft.com/office/drawing/2014/main" id="{124B7D5D-EB2F-DDEF-5727-0DD547F25DA2}"/>
              </a:ext>
            </a:extLst>
          </p:cNvPr>
          <p:cNvSpPr>
            <a:spLocks noGrp="1"/>
          </p:cNvSpPr>
          <p:nvPr>
            <p:ph idx="1" hasCustomPrompt="1"/>
          </p:nvPr>
        </p:nvSpPr>
        <p:spPr>
          <a:xfrm>
            <a:off x="1071720" y="1609343"/>
            <a:ext cx="10515600" cy="4351338"/>
          </a:xfrm>
          <a:prstGeom prst="rect">
            <a:avLst/>
          </a:prstGeom>
        </p:spPr>
        <p:txBody>
          <a:bodyPr vert="horz" lIns="91440" tIns="45720" rIns="91440" bIns="45720" rtlCol="0">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3" name="Picture 2" descr="U.S. Department of Transportation Federal Highway Administration logo">
            <a:extLst>
              <a:ext uri="{FF2B5EF4-FFF2-40B4-BE49-F238E27FC236}">
                <a16:creationId xmlns:a16="http://schemas.microsoft.com/office/drawing/2014/main" id="{1469B8A2-46BD-C1EE-B63C-038D7DF4E45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spTree>
    <p:extLst>
      <p:ext uri="{BB962C8B-B14F-4D97-AF65-F5344CB8AC3E}">
        <p14:creationId xmlns:p14="http://schemas.microsoft.com/office/powerpoint/2010/main" val="1400360886"/>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51_Two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533400"/>
            <a:ext cx="10972800" cy="990600"/>
          </a:xfrm>
          <a:prstGeom prst="rect">
            <a:avLst/>
          </a:prstGeom>
        </p:spPr>
        <p:txBody>
          <a:bodyPr/>
          <a:lstStyle>
            <a:lvl1pPr>
              <a:defRPr>
                <a:solidFill>
                  <a:schemeClr val="tx2"/>
                </a:solidFill>
              </a:defRPr>
            </a:lvl1pPr>
          </a:lstStyle>
          <a:p>
            <a:r>
              <a:rPr lang="en-US"/>
              <a:t>Click to edit Master title style</a:t>
            </a:r>
          </a:p>
        </p:txBody>
      </p:sp>
      <p:sp>
        <p:nvSpPr>
          <p:cNvPr id="3" name="Content Placeholder 2"/>
          <p:cNvSpPr>
            <a:spLocks noGrp="1"/>
          </p:cNvSpPr>
          <p:nvPr>
            <p:ph sz="half" idx="1"/>
          </p:nvPr>
        </p:nvSpPr>
        <p:spPr>
          <a:xfrm>
            <a:off x="609600" y="1673352"/>
            <a:ext cx="5384800" cy="4718304"/>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4" name="Content Placeholder 3"/>
          <p:cNvSpPr>
            <a:spLocks noGrp="1"/>
          </p:cNvSpPr>
          <p:nvPr>
            <p:ph sz="half" idx="2"/>
          </p:nvPr>
        </p:nvSpPr>
        <p:spPr>
          <a:xfrm>
            <a:off x="6197600" y="1673352"/>
            <a:ext cx="5384800" cy="4718304"/>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a:p>
            <a:pPr lvl="4"/>
            <a:endParaRPr lang="en-US"/>
          </a:p>
        </p:txBody>
      </p:sp>
    </p:spTree>
    <p:extLst>
      <p:ext uri="{BB962C8B-B14F-4D97-AF65-F5344CB8AC3E}">
        <p14:creationId xmlns:p14="http://schemas.microsoft.com/office/powerpoint/2010/main" val="2892009263"/>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60_Generic">
    <p:bg>
      <p:bgRef idx="1001">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533400"/>
            <a:ext cx="10972800" cy="5858256"/>
          </a:xfrm>
          <a:prstGeom prst="rect">
            <a:avLst/>
          </a:prstGeom>
        </p:spPr>
        <p:txBody>
          <a:bodyPr/>
          <a:lstStyle>
            <a:lvl1pPr marL="0" indent="0">
              <a:buFontTx/>
              <a:buNone/>
              <a:defRPr sz="2100"/>
            </a:lvl1pPr>
            <a:lvl2pPr marL="457200" indent="0">
              <a:buFont typeface="Arial" panose="020B0604020202020204" pitchFamily="34" charset="0"/>
              <a:buNone/>
              <a:defRPr sz="1800"/>
            </a:lvl2pPr>
            <a:lvl3pPr marL="796925" indent="0">
              <a:buFont typeface="Arial" panose="020B0604020202020204" pitchFamily="34" charset="0"/>
              <a:buNone/>
              <a:defRPr sz="1500"/>
            </a:lvl3pPr>
            <a:lvl4pPr marL="1147763" indent="0">
              <a:buFont typeface="Arial" panose="020B0604020202020204" pitchFamily="34" charset="0"/>
              <a:buNone/>
              <a:defRPr sz="1350"/>
            </a:lvl4pPr>
            <a:lvl5pPr marL="1433512" indent="0">
              <a:buFont typeface="Arial" panose="020B0604020202020204" pitchFamily="34" charset="0"/>
              <a:buNone/>
              <a:defRPr sz="1350"/>
            </a:lvl5pPr>
            <a:lvl6pPr>
              <a:defRPr sz="1350"/>
            </a:lvl6pPr>
            <a:lvl7pPr marL="1762125" indent="0">
              <a:buFont typeface="Arial" panose="020B0604020202020204" pitchFamily="34" charset="0"/>
              <a:buNone/>
              <a:defRPr sz="1350"/>
            </a:lvl7pPr>
            <a:lvl8pPr>
              <a:defRPr sz="1350"/>
            </a:lvl8pPr>
            <a:lvl9pPr>
              <a:defRPr sz="1350"/>
            </a:lvl9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007945476"/>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0_Title and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48739"/>
            <a:ext cx="10972800" cy="889953"/>
          </a:xfrm>
        </p:spPr>
        <p:txBody>
          <a:bodyPr>
            <a:normAutofit/>
          </a:bodyPr>
          <a:lstStyle>
            <a:lvl1pPr>
              <a:defRPr sz="2800" spc="0" baseline="0">
                <a:solidFill>
                  <a:schemeClr val="tx2"/>
                </a:solidFill>
              </a:defRPr>
            </a:lvl1pPr>
          </a:lstStyle>
          <a:p>
            <a:r>
              <a:rPr lang="en-US"/>
              <a:t>Click to edit Master title style</a:t>
            </a:r>
          </a:p>
        </p:txBody>
      </p:sp>
      <p:sp>
        <p:nvSpPr>
          <p:cNvPr id="3" name="Content Placeholder 2"/>
          <p:cNvSpPr>
            <a:spLocks noGrp="1"/>
          </p:cNvSpPr>
          <p:nvPr>
            <p:ph idx="1"/>
          </p:nvPr>
        </p:nvSpPr>
        <p:spPr>
          <a:xfrm>
            <a:off x="609600" y="1281022"/>
            <a:ext cx="10972800" cy="4876800"/>
          </a:xfrm>
        </p:spPr>
        <p:txBody>
          <a:bodyPr/>
          <a:lstStyle>
            <a:lvl2pPr marL="342900" indent="-137160">
              <a:buSzPct val="75000"/>
              <a:buFont typeface="Courier New" panose="02070309020205020404" pitchFamily="49" charset="0"/>
              <a:buChar char="o"/>
              <a:defRPr/>
            </a:lvl2pPr>
            <a:lvl3pPr marL="796925" indent="0">
              <a:buFont typeface="Wingdings" panose="05000000000000000000" pitchFamily="2" charset="2"/>
              <a:buNone/>
              <a:defRPr sz="1200"/>
            </a:lvl3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a:p>
            <a:pPr marL="2057400" marR="0" lvl="4" indent="-228600" algn="l" defTabSz="914400" rtl="0" eaLnBrk="1" fontAlgn="auto" latinLnBrk="0" hangingPunct="1">
              <a:lnSpc>
                <a:spcPct val="100000"/>
              </a:lnSpc>
              <a:spcBef>
                <a:spcPts val="500"/>
              </a:spcBef>
              <a:spcAft>
                <a:spcPts val="0"/>
              </a:spcAft>
              <a:buClr>
                <a:srgbClr val="1C6EA8"/>
              </a:buClr>
              <a:buSzTx/>
              <a:buFont typeface="Arial" panose="020B0604020202020204" pitchFamily="34" charset="0"/>
              <a:buChar char="‒"/>
              <a:tabLst/>
              <a:defRPr/>
            </a:pPr>
            <a:endParaRPr lang="en-US"/>
          </a:p>
        </p:txBody>
      </p:sp>
      <p:pic>
        <p:nvPicPr>
          <p:cNvPr id="5" name="Picture 4" descr="Shape&#10;&#10;Description automatically generated with medium confidence">
            <a:extLst>
              <a:ext uri="{FF2B5EF4-FFF2-40B4-BE49-F238E27FC236}">
                <a16:creationId xmlns:a16="http://schemas.microsoft.com/office/drawing/2014/main" id="{1ED515B6-42F1-D640-195A-225E729E39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pic>
        <p:nvPicPr>
          <p:cNvPr id="14" name="Picture 13" descr="A picture containing graphical user interface&#10;&#10;Description automatically generated">
            <a:extLst>
              <a:ext uri="{FF2B5EF4-FFF2-40B4-BE49-F238E27FC236}">
                <a16:creationId xmlns:a16="http://schemas.microsoft.com/office/drawing/2014/main" id="{6CDFE689-5761-E4CB-5A06-BD76B7A6672E}"/>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9569" t="64384" r="6129" b="23100"/>
          <a:stretch/>
        </p:blipFill>
        <p:spPr>
          <a:xfrm>
            <a:off x="5546937" y="6227265"/>
            <a:ext cx="6794090" cy="626745"/>
          </a:xfrm>
          <a:prstGeom prst="rect">
            <a:avLst/>
          </a:prstGeom>
        </p:spPr>
      </p:pic>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r>
              <a:rPr lang="en-US" sz="1400" spc="100" baseline="0">
                <a:solidFill>
                  <a:schemeClr val="bg1"/>
                </a:solidFill>
                <a:latin typeface="FHWA Series F2001" panose="020B0807000000020003" pitchFamily="34" charset="0"/>
              </a:rPr>
              <a:t>MUTCD 11th Edition Overview</a:t>
            </a:r>
          </a:p>
        </p:txBody>
      </p:sp>
      <p:sp>
        <p:nvSpPr>
          <p:cNvPr id="6" name="Slide Number Placeholder 5"/>
          <p:cNvSpPr>
            <a:spLocks noGrp="1"/>
          </p:cNvSpPr>
          <p:nvPr>
            <p:ph type="sldNum" sz="quarter" idx="12"/>
          </p:nvPr>
        </p:nvSpPr>
        <p:spPr>
          <a:xfrm>
            <a:off x="10723587" y="77917"/>
            <a:ext cx="1422400" cy="200544"/>
          </a:xfrm>
        </p:spPr>
        <p:txBody>
          <a:bodyPr/>
          <a:lstStyle>
            <a:lvl1pPr algn="r">
              <a:defRPr sz="1000" b="0">
                <a:solidFill>
                  <a:schemeClr val="bg1"/>
                </a:solidFill>
              </a:defRPr>
            </a:lvl1pPr>
          </a:lstStyle>
          <a:p>
            <a:fld id="{27D0B6EC-96E3-47BF-BC78-C16C53CA2EEB}" type="slidenum">
              <a:rPr lang="en-US" smtClean="0"/>
              <a:pPr/>
              <a:t>‹#›</a:t>
            </a:fld>
            <a:endParaRPr lang="en-US"/>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latin typeface="FHWA Series D2001" panose="020B0604000000020003" pitchFamily="34" charset="0"/>
              </a:rPr>
              <a:pPr/>
              <a:t>‹#›</a:t>
            </a:fld>
            <a:endParaRPr lang="en-US" sz="1000" b="0">
              <a:latin typeface="FHWA Series D2001" panose="020B0604000000020003" pitchFamily="34" charset="0"/>
            </a:endParaRPr>
          </a:p>
        </p:txBody>
      </p:sp>
    </p:spTree>
    <p:extLst>
      <p:ext uri="{BB962C8B-B14F-4D97-AF65-F5344CB8AC3E}">
        <p14:creationId xmlns:p14="http://schemas.microsoft.com/office/powerpoint/2010/main" val="1815006649"/>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Opening Title 11th Ed Overview-Edit Date">
    <p:spTree>
      <p:nvGrpSpPr>
        <p:cNvPr id="1" name=""/>
        <p:cNvGrpSpPr/>
        <p:nvPr/>
      </p:nvGrpSpPr>
      <p:grpSpPr>
        <a:xfrm>
          <a:off x="0" y="0"/>
          <a:ext cx="0" cy="0"/>
          <a:chOff x="0" y="0"/>
          <a:chExt cx="0" cy="0"/>
        </a:xfrm>
      </p:grpSpPr>
      <p:cxnSp>
        <p:nvCxnSpPr>
          <p:cNvPr id="8" name="Straight Connector 7">
            <a:extLst>
              <a:ext uri="{C183D7F6-B498-43B3-948B-1728B52AA6E4}">
                <adec:decorative xmlns:adec="http://schemas.microsoft.com/office/drawing/2017/decorative" val="1"/>
              </a:ext>
            </a:extLst>
          </p:cNvPr>
          <p:cNvCxnSpPr>
            <a:cxnSpLocks/>
          </p:cNvCxnSpPr>
          <p:nvPr/>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pic>
        <p:nvPicPr>
          <p:cNvPr id="11" name="Picture 10" descr="Front cover of the Manual on Uniform Traffic Control Devices for Streets and Highways 11th Edition">
            <a:extLst>
              <a:ext uri="{FF2B5EF4-FFF2-40B4-BE49-F238E27FC236}">
                <a16:creationId xmlns:a16="http://schemas.microsoft.com/office/drawing/2014/main" id="{D7DD93B0-1435-FF0E-F924-0D932DD7DD0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41220" y="1342276"/>
            <a:ext cx="2745981" cy="3553899"/>
          </a:xfrm>
          <a:prstGeom prst="rect">
            <a:avLst/>
          </a:prstGeom>
          <a:effectLst>
            <a:outerShdw blurRad="76200" dist="152400" dir="2700000" algn="tl" rotWithShape="0">
              <a:prstClr val="black">
                <a:alpha val="50000"/>
              </a:prstClr>
            </a:outerShdw>
          </a:effectLst>
        </p:spPr>
      </p:pic>
      <p:grpSp>
        <p:nvGrpSpPr>
          <p:cNvPr id="13" name="Group 12">
            <a:extLst>
              <a:ext uri="{FF2B5EF4-FFF2-40B4-BE49-F238E27FC236}">
                <a16:creationId xmlns:a16="http://schemas.microsoft.com/office/drawing/2014/main" id="{E5300F92-952C-C70F-D9A8-D60D1FA8A821}"/>
              </a:ext>
              <a:ext uri="{C183D7F6-B498-43B3-948B-1728B52AA6E4}">
                <adec:decorative xmlns:adec="http://schemas.microsoft.com/office/drawing/2017/decorative" val="1"/>
              </a:ext>
            </a:extLst>
          </p:cNvPr>
          <p:cNvGrpSpPr/>
          <p:nvPr userDrawn="1"/>
        </p:nvGrpSpPr>
        <p:grpSpPr>
          <a:xfrm>
            <a:off x="1744946" y="-202289"/>
            <a:ext cx="10447054" cy="1091112"/>
            <a:chOff x="1744946" y="-202289"/>
            <a:chExt cx="10447054" cy="1091112"/>
          </a:xfrm>
        </p:grpSpPr>
        <p:pic>
          <p:nvPicPr>
            <p:cNvPr id="14" name="Picture 13" descr="Graphical user interface, website&#10;&#10;Description automatically generated">
              <a:extLst>
                <a:ext uri="{FF2B5EF4-FFF2-40B4-BE49-F238E27FC236}">
                  <a16:creationId xmlns:a16="http://schemas.microsoft.com/office/drawing/2014/main" id="{38799F82-781B-5C90-8CF8-F1AD3DFDA992}"/>
                </a:ext>
              </a:extLst>
            </p:cNvPr>
            <p:cNvPicPr>
              <a:picLocks noChangeAspect="1"/>
            </p:cNvPicPr>
            <p:nvPr userDrawn="1"/>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744946" y="-202289"/>
              <a:ext cx="10447054" cy="1091112"/>
            </a:xfrm>
            <a:prstGeom prst="rect">
              <a:avLst/>
            </a:prstGeom>
          </p:spPr>
        </p:pic>
        <p:sp>
          <p:nvSpPr>
            <p:cNvPr id="15" name="Rectangle: Single Corner Snipped 14">
              <a:extLst>
                <a:ext uri="{FF2B5EF4-FFF2-40B4-BE49-F238E27FC236}">
                  <a16:creationId xmlns:a16="http://schemas.microsoft.com/office/drawing/2014/main" id="{5C9615DA-A9F1-E4E8-0E27-DCC284AF491A}"/>
                </a:ext>
              </a:extLst>
            </p:cNvPr>
            <p:cNvSpPr/>
            <p:nvPr/>
          </p:nvSpPr>
          <p:spPr>
            <a:xfrm>
              <a:off x="2024743" y="454611"/>
              <a:ext cx="575267" cy="434212"/>
            </a:xfrm>
            <a:prstGeom prst="snip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19" name="Text Placeholder 18">
            <a:extLst>
              <a:ext uri="{FF2B5EF4-FFF2-40B4-BE49-F238E27FC236}">
                <a16:creationId xmlns:a16="http://schemas.microsoft.com/office/drawing/2014/main" id="{5B46319D-0373-A949-A779-C7D378EB6EC1}"/>
              </a:ext>
            </a:extLst>
          </p:cNvPr>
          <p:cNvSpPr>
            <a:spLocks noGrp="1"/>
          </p:cNvSpPr>
          <p:nvPr>
            <p:ph type="body" sz="quarter" idx="11" hasCustomPrompt="1"/>
          </p:nvPr>
        </p:nvSpPr>
        <p:spPr>
          <a:xfrm>
            <a:off x="8871857" y="6466114"/>
            <a:ext cx="3320143" cy="391886"/>
          </a:xfrm>
        </p:spPr>
        <p:txBody>
          <a:bodyPr/>
          <a:lstStyle>
            <a:lvl1pPr marL="0" indent="0">
              <a:buNone/>
              <a:defRPr sz="1500" b="1"/>
            </a:lvl1pPr>
          </a:lstStyle>
          <a:p>
            <a:pPr lvl="0"/>
            <a:r>
              <a:rPr lang="en-US"/>
              <a:t>[Click to add date]</a:t>
            </a:r>
          </a:p>
        </p:txBody>
      </p:sp>
      <p:sp>
        <p:nvSpPr>
          <p:cNvPr id="18" name="Text Placeholder 2">
            <a:extLst>
              <a:ext uri="{FF2B5EF4-FFF2-40B4-BE49-F238E27FC236}">
                <a16:creationId xmlns:a16="http://schemas.microsoft.com/office/drawing/2014/main" id="{FC3E5300-11AE-10BF-3985-9604FCCE4F24}"/>
              </a:ext>
            </a:extLst>
          </p:cNvPr>
          <p:cNvSpPr>
            <a:spLocks noGrp="1"/>
          </p:cNvSpPr>
          <p:nvPr>
            <p:ph type="body" sz="quarter" idx="12"/>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dirty="0"/>
          </a:p>
        </p:txBody>
      </p:sp>
      <p:sp>
        <p:nvSpPr>
          <p:cNvPr id="20" name="Text Placeholder 5">
            <a:extLst>
              <a:ext uri="{FF2B5EF4-FFF2-40B4-BE49-F238E27FC236}">
                <a16:creationId xmlns:a16="http://schemas.microsoft.com/office/drawing/2014/main" id="{314AEA4D-762F-C935-5A7E-80AE80A1609F}"/>
              </a:ext>
            </a:extLst>
          </p:cNvPr>
          <p:cNvSpPr>
            <a:spLocks noGrp="1"/>
          </p:cNvSpPr>
          <p:nvPr>
            <p:ph type="body" sz="quarter" idx="13"/>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dirty="0"/>
          </a:p>
        </p:txBody>
      </p:sp>
      <p:sp>
        <p:nvSpPr>
          <p:cNvPr id="35" name="Title 32">
            <a:extLst>
              <a:ext uri="{FF2B5EF4-FFF2-40B4-BE49-F238E27FC236}">
                <a16:creationId xmlns:a16="http://schemas.microsoft.com/office/drawing/2014/main" id="{76A8BAA8-537D-1359-39DA-7DA9F89B2DB3}"/>
              </a:ext>
            </a:extLst>
          </p:cNvPr>
          <p:cNvSpPr>
            <a:spLocks noGrp="1"/>
          </p:cNvSpPr>
          <p:nvPr>
            <p:ph type="title"/>
          </p:nvPr>
        </p:nvSpPr>
        <p:spPr>
          <a:xfrm>
            <a:off x="1401563" y="3869551"/>
            <a:ext cx="7251700" cy="1164361"/>
          </a:xfrm>
        </p:spPr>
        <p:txBody>
          <a:bodyPr anchor="t">
            <a:normAutofit/>
          </a:bodyPr>
          <a:lstStyle>
            <a:lvl1pPr algn="r">
              <a:defRPr sz="2400"/>
            </a:lvl1pPr>
          </a:lstStyle>
          <a:p>
            <a:endParaRPr lang="en-US" dirty="0"/>
          </a:p>
        </p:txBody>
      </p:sp>
      <p:sp>
        <p:nvSpPr>
          <p:cNvPr id="39" name="Content Placeholder 38">
            <a:extLst>
              <a:ext uri="{FF2B5EF4-FFF2-40B4-BE49-F238E27FC236}">
                <a16:creationId xmlns:a16="http://schemas.microsoft.com/office/drawing/2014/main" id="{B20E565D-E4B1-A4AE-B424-3F3616E2810A}"/>
              </a:ext>
            </a:extLst>
          </p:cNvPr>
          <p:cNvSpPr>
            <a:spLocks noGrp="1"/>
          </p:cNvSpPr>
          <p:nvPr>
            <p:ph sz="quarter" idx="14"/>
          </p:nvPr>
        </p:nvSpPr>
        <p:spPr>
          <a:xfrm>
            <a:off x="1401763" y="4760534"/>
            <a:ext cx="7251700" cy="956973"/>
          </a:xfrm>
        </p:spPr>
        <p:txBody>
          <a:bodyPr/>
          <a:lstStyle>
            <a:lvl1pPr marL="0" indent="0" algn="r">
              <a:buNone/>
              <a:defRPr sz="2000">
                <a:latin typeface="+mj-lt"/>
              </a:defRPr>
            </a:lvl1pPr>
          </a:lstStyle>
          <a:p>
            <a:pPr lvl="0"/>
            <a:endParaRPr lang="en-US" dirty="0"/>
          </a:p>
        </p:txBody>
      </p:sp>
      <p:sp>
        <p:nvSpPr>
          <p:cNvPr id="41" name="Content Placeholder 40">
            <a:extLst>
              <a:ext uri="{FF2B5EF4-FFF2-40B4-BE49-F238E27FC236}">
                <a16:creationId xmlns:a16="http://schemas.microsoft.com/office/drawing/2014/main" id="{BF1D5CFB-B851-6C2F-5E2D-7DEE661EFC23}"/>
              </a:ext>
            </a:extLst>
          </p:cNvPr>
          <p:cNvSpPr>
            <a:spLocks noGrp="1"/>
          </p:cNvSpPr>
          <p:nvPr>
            <p:ph sz="quarter" idx="15"/>
          </p:nvPr>
        </p:nvSpPr>
        <p:spPr>
          <a:xfrm>
            <a:off x="8872538" y="5269584"/>
            <a:ext cx="3319462" cy="1196304"/>
          </a:xfrm>
        </p:spPr>
        <p:txBody>
          <a:bodyPr/>
          <a:lstStyle>
            <a:lvl1pPr marL="0" indent="0">
              <a:buNone/>
              <a:defRPr sz="1600" b="1"/>
            </a:lvl1pPr>
            <a:lvl2pPr marL="457200" indent="0">
              <a:buNone/>
              <a:defRPr/>
            </a:lvl2pPr>
            <a:lvl3pPr marL="411480" indent="0">
              <a:buNone/>
              <a:defRPr/>
            </a:lvl3pPr>
            <a:lvl4pPr marL="617220" indent="0">
              <a:buNone/>
              <a:defRPr/>
            </a:lvl4pPr>
            <a:lvl5pPr marL="788670" indent="0">
              <a:buNone/>
              <a:defRPr/>
            </a:lvl5pPr>
          </a:lstStyle>
          <a:p>
            <a:pPr lvl="0"/>
            <a:endParaRPr lang="en-US" dirty="0"/>
          </a:p>
        </p:txBody>
      </p:sp>
    </p:spTree>
    <p:extLst>
      <p:ext uri="{BB962C8B-B14F-4D97-AF65-F5344CB8AC3E}">
        <p14:creationId xmlns:p14="http://schemas.microsoft.com/office/powerpoint/2010/main" val="40726258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2" name="Title 1">
            <a:extLst>
              <a:ext uri="{FF2B5EF4-FFF2-40B4-BE49-F238E27FC236}">
                <a16:creationId xmlns:a16="http://schemas.microsoft.com/office/drawing/2014/main" id="{456E5C33-A251-EFE5-7918-0B36CCC8792D}"/>
              </a:ext>
            </a:extLst>
          </p:cNvPr>
          <p:cNvSpPr txBox="1">
            <a:spLocks/>
          </p:cNvSpPr>
          <p:nvPr userDrawn="1"/>
        </p:nvSpPr>
        <p:spPr>
          <a:xfrm>
            <a:off x="1405387" y="1076961"/>
            <a:ext cx="7251932" cy="2625912"/>
          </a:xfrm>
          <a:prstGeom prst="rect">
            <a:avLst/>
          </a:prstGeom>
        </p:spPr>
        <p:txBody>
          <a:bodyPr vert="horz" lIns="91440" tIns="45720" rIns="91440" bIns="45720" rtlCol="0" anchor="b" anchorCtr="0">
            <a:noAutofit/>
          </a:bodyPr>
          <a:lstStyle>
            <a:lvl1pPr algn="l" defTabSz="685800" rtl="0" eaLnBrk="1" latinLnBrk="0" hangingPunct="1">
              <a:spcBef>
                <a:spcPct val="0"/>
              </a:spcBef>
              <a:buNone/>
              <a:defRPr sz="3000" kern="1200" spc="-75" baseline="0">
                <a:solidFill>
                  <a:schemeClr val="tx1"/>
                </a:solidFill>
                <a:latin typeface="+mj-lt"/>
                <a:ea typeface="+mj-ea"/>
                <a:cs typeface="+mj-cs"/>
              </a:defRPr>
            </a:lvl1pPr>
          </a:lstStyle>
          <a:p>
            <a:pPr algn="r" fontAlgn="auto">
              <a:spcAft>
                <a:spcPts val="0"/>
              </a:spcAft>
            </a:pPr>
            <a:r>
              <a:rPr lang="en-US" sz="4400" spc="0">
                <a:latin typeface="FHWA Series F2001" panose="020B0807000000020003" pitchFamily="34" charset="0"/>
              </a:rPr>
              <a:t>Manual on </a:t>
            </a:r>
            <a:br>
              <a:rPr lang="en-US" sz="4400" spc="0">
                <a:latin typeface="FHWA Series F2001" panose="020B0807000000020003" pitchFamily="34" charset="0"/>
              </a:rPr>
            </a:br>
            <a:r>
              <a:rPr lang="en-US" sz="4400" spc="0">
                <a:latin typeface="FHWA Series F2001" panose="020B0807000000020003" pitchFamily="34" charset="0"/>
              </a:rPr>
              <a:t>Uniform Traffic </a:t>
            </a:r>
            <a:br>
              <a:rPr lang="en-US" sz="4400" spc="0">
                <a:latin typeface="FHWA Series F2001" panose="020B0807000000020003" pitchFamily="34" charset="0"/>
              </a:rPr>
            </a:br>
            <a:r>
              <a:rPr lang="en-US" sz="4400" spc="0">
                <a:latin typeface="FHWA Series F2001" panose="020B0807000000020003" pitchFamily="34" charset="0"/>
              </a:rPr>
              <a:t>Control Devices</a:t>
            </a:r>
            <a:br>
              <a:rPr lang="en-US" sz="3600" spc="0">
                <a:latin typeface="FHWA Series F2001" panose="020B0807000000020003" pitchFamily="34" charset="0"/>
              </a:rPr>
            </a:br>
            <a:r>
              <a:rPr lang="en-US" sz="2800" spc="0">
                <a:latin typeface="FHWA Series F2001" panose="020B0807000000020003" pitchFamily="34" charset="0"/>
              </a:rPr>
              <a:t>for Streets and Highways </a:t>
            </a:r>
          </a:p>
        </p:txBody>
      </p:sp>
      <p:sp>
        <p:nvSpPr>
          <p:cNvPr id="30" name="Subtitle 2">
            <a:extLst>
              <a:ext uri="{FF2B5EF4-FFF2-40B4-BE49-F238E27FC236}">
                <a16:creationId xmlns:a16="http://schemas.microsoft.com/office/drawing/2014/main" id="{B9246292-9F5D-61CF-C1E4-6CEEE86A4652}"/>
              </a:ext>
            </a:extLst>
          </p:cNvPr>
          <p:cNvSpPr txBox="1">
            <a:spLocks/>
          </p:cNvSpPr>
          <p:nvPr userDrawn="1"/>
        </p:nvSpPr>
        <p:spPr>
          <a:xfrm>
            <a:off x="1401331" y="3876983"/>
            <a:ext cx="7251932" cy="414002"/>
          </a:xfrm>
          <a:prstGeom prst="rect">
            <a:avLst/>
          </a:prstGeom>
        </p:spPr>
        <p:txBody>
          <a:bodyPr vert="horz" lIns="91440" tIns="45720" rIns="91440" bIns="45720" rtlCol="0">
            <a:noAutofit/>
          </a:bodyPr>
          <a:lstStyle>
            <a:lvl1pPr marL="0" indent="0" algn="r" defTabSz="685800" rtl="0" eaLnBrk="1" latinLnBrk="0" hangingPunct="1">
              <a:spcBef>
                <a:spcPct val="20000"/>
              </a:spcBef>
              <a:buClr>
                <a:schemeClr val="accent1"/>
              </a:buClr>
              <a:buSzPct val="85000"/>
              <a:buFont typeface="Arial" panose="020B0604020202020204" pitchFamily="34" charset="0"/>
              <a:buNone/>
              <a:defRPr kumimoji="0" lang="en-US" sz="2400" b="0" i="0" u="none" strike="noStrike" kern="1200" cap="none" spc="0" normalizeH="0" baseline="0" dirty="0">
                <a:ln>
                  <a:noFill/>
                </a:ln>
                <a:solidFill>
                  <a:prstClr val="white"/>
                </a:solidFill>
                <a:effectLst/>
                <a:uLnTx/>
                <a:uFillTx/>
                <a:latin typeface="FHWA Series F2001" panose="020B0807000000020003" pitchFamily="34" charset="0"/>
                <a:ea typeface="+mn-ea"/>
                <a:cs typeface="+mn-cs"/>
              </a:defRPr>
            </a:lvl1pPr>
            <a:lvl2pPr marL="800100" indent="-342900" algn="l" defTabSz="685800" rtl="0" eaLnBrk="1" latinLnBrk="0" hangingPunct="1">
              <a:spcBef>
                <a:spcPct val="20000"/>
              </a:spcBef>
              <a:buClr>
                <a:schemeClr val="accent1"/>
              </a:buClr>
              <a:buSzPct val="85000"/>
              <a:buFont typeface="Wingdings 3" panose="05040102010807070707" pitchFamily="18" charset="2"/>
              <a:buChar char=""/>
              <a:defRPr sz="1500" kern="1200">
                <a:solidFill>
                  <a:schemeClr val="tx1"/>
                </a:solidFill>
                <a:latin typeface="+mn-lt"/>
                <a:ea typeface="+mn-ea"/>
                <a:cs typeface="+mn-cs"/>
              </a:defRPr>
            </a:lvl2pPr>
            <a:lvl3pPr marL="548640" indent="-137160" algn="l" defTabSz="685800" rtl="0" eaLnBrk="1" latinLnBrk="0" hangingPunct="1">
              <a:spcBef>
                <a:spcPct val="20000"/>
              </a:spcBef>
              <a:buClr>
                <a:schemeClr val="accent1"/>
              </a:buClr>
              <a:buSzPct val="90000"/>
              <a:buFont typeface="Arial" pitchFamily="34" charset="0"/>
              <a:buChar char="•"/>
              <a:defRPr sz="1350" kern="1200">
                <a:solidFill>
                  <a:schemeClr val="tx1"/>
                </a:solidFill>
                <a:latin typeface="+mn-lt"/>
                <a:ea typeface="+mn-ea"/>
                <a:cs typeface="+mn-cs"/>
              </a:defRPr>
            </a:lvl3pPr>
            <a:lvl4pPr marL="754380" indent="-137160" algn="l" defTabSz="685800" rtl="0" eaLnBrk="1" latinLnBrk="0" hangingPunct="1">
              <a:spcBef>
                <a:spcPct val="20000"/>
              </a:spcBef>
              <a:buClr>
                <a:schemeClr val="accent1"/>
              </a:buClr>
              <a:buFont typeface="Arial" pitchFamily="34" charset="0"/>
              <a:buChar char="•"/>
              <a:defRPr sz="1200" kern="1200">
                <a:solidFill>
                  <a:schemeClr val="tx1"/>
                </a:solidFill>
                <a:latin typeface="+mn-lt"/>
                <a:ea typeface="+mn-ea"/>
                <a:cs typeface="+mn-cs"/>
              </a:defRPr>
            </a:lvl4pPr>
            <a:lvl5pPr marL="891540" indent="-102870" algn="l" defTabSz="685800" rtl="0" eaLnBrk="1" latinLnBrk="0" hangingPunct="1">
              <a:spcBef>
                <a:spcPct val="20000"/>
              </a:spcBef>
              <a:buClr>
                <a:schemeClr val="accent1"/>
              </a:buClr>
              <a:buSzPct val="100000"/>
              <a:buFont typeface="Arial" pitchFamily="34" charset="0"/>
              <a:buChar char="•"/>
              <a:defRPr sz="1050" kern="1200" baseline="0">
                <a:solidFill>
                  <a:schemeClr val="tx1"/>
                </a:solidFill>
                <a:latin typeface="+mn-lt"/>
                <a:ea typeface="+mn-ea"/>
                <a:cs typeface="+mn-cs"/>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24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An Overview of Changes in</a:t>
            </a:r>
          </a:p>
        </p:txBody>
      </p:sp>
      <p:sp>
        <p:nvSpPr>
          <p:cNvPr id="5" name="Text Placeholder 4">
            <a:extLst>
              <a:ext uri="{FF2B5EF4-FFF2-40B4-BE49-F238E27FC236}">
                <a16:creationId xmlns:a16="http://schemas.microsoft.com/office/drawing/2014/main" id="{2A0A95E9-6B13-DD34-46A2-C0839D861A39}"/>
              </a:ext>
            </a:extLst>
          </p:cNvPr>
          <p:cNvSpPr>
            <a:spLocks noGrp="1"/>
          </p:cNvSpPr>
          <p:nvPr>
            <p:ph type="body" sz="quarter" idx="12" hasCustomPrompt="1"/>
          </p:nvPr>
        </p:nvSpPr>
        <p:spPr>
          <a:xfrm>
            <a:off x="1043607" y="4300020"/>
            <a:ext cx="7609656" cy="527245"/>
          </a:xfrm>
        </p:spPr>
        <p:txBody>
          <a:bodyPr anchor="t" anchorCtr="0"/>
          <a:lstStyle>
            <a:lvl1pPr marL="0" indent="0" algn="r">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t>Click to edit Part or Chapter</a:t>
            </a:r>
          </a:p>
          <a:p>
            <a:pPr lvl="0"/>
            <a:endParaRPr lang="en-US" dirty="0"/>
          </a:p>
        </p:txBody>
      </p:sp>
      <p:sp>
        <p:nvSpPr>
          <p:cNvPr id="18" name="TextBox 17">
            <a:extLst>
              <a:ext uri="{FF2B5EF4-FFF2-40B4-BE49-F238E27FC236}">
                <a16:creationId xmlns:a16="http://schemas.microsoft.com/office/drawing/2014/main" id="{924A1D49-867A-D369-050C-7A931F13347F}"/>
              </a:ext>
            </a:extLst>
          </p:cNvPr>
          <p:cNvSpPr txBox="1"/>
          <p:nvPr userDrawn="1"/>
        </p:nvSpPr>
        <p:spPr>
          <a:xfrm>
            <a:off x="2555755" y="4827265"/>
            <a:ext cx="6097508" cy="645177"/>
          </a:xfrm>
          <a:prstGeom prst="rect">
            <a:avLst/>
          </a:prstGeom>
          <a:noFill/>
        </p:spPr>
        <p:txBody>
          <a:bodyPr wrap="square">
            <a:spAutoFit/>
          </a:bodyPr>
          <a:lstStyle/>
          <a:p>
            <a:pPr marL="173038" marR="0" lvl="0" indent="0" algn="r" defTabSz="685800" rtl="0" eaLnBrk="1" fontAlgn="auto" latinLnBrk="0" hangingPunct="1">
              <a:lnSpc>
                <a:spcPct val="114000"/>
              </a:lnSpc>
              <a:spcBef>
                <a:spcPct val="20000"/>
              </a:spcBef>
              <a:spcAft>
                <a:spcPts val="0"/>
              </a:spcAft>
              <a:buClr>
                <a:srgbClr val="4F81BD"/>
              </a:buClr>
              <a:buSzPct val="85000"/>
              <a:buFont typeface="Arial" panose="020B0604020202020204" pitchFamily="34" charset="0"/>
              <a:buNone/>
              <a:tabLst/>
              <a:defRPr/>
            </a:pPr>
            <a:r>
              <a:rPr kumimoji="0" lang="en-US" sz="16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As published in the December 2023</a:t>
            </a:r>
            <a:br>
              <a:rPr kumimoji="0" lang="en-US" sz="16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br>
            <a:r>
              <a:rPr kumimoji="0" lang="en-US" sz="16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Notice of Final Rule</a:t>
            </a:r>
            <a:endParaRPr kumimoji="0" lang="en-US" sz="1600" b="0" i="1" u="none" strike="noStrike" kern="1200" cap="none" spc="0" normalizeH="0" baseline="0" noProof="0">
              <a:ln>
                <a:noFill/>
              </a:ln>
              <a:solidFill>
                <a:prstClr val="white"/>
              </a:solidFill>
              <a:effectLst/>
              <a:uLnTx/>
              <a:uFillTx/>
              <a:latin typeface="FHWA Series F2001" panose="020B0807000000020003" pitchFamily="34" charset="0"/>
              <a:ea typeface="+mn-ea"/>
              <a:cs typeface="+mn-cs"/>
            </a:endParaRPr>
          </a:p>
        </p:txBody>
      </p:sp>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2329546"/>
            <a:ext cx="2743200" cy="2743200"/>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Tree>
    <p:extLst>
      <p:ext uri="{BB962C8B-B14F-4D97-AF65-F5344CB8AC3E}">
        <p14:creationId xmlns:p14="http://schemas.microsoft.com/office/powerpoint/2010/main" val="3428335182"/>
      </p:ext>
    </p:extLst>
  </p:cSld>
  <p:clrMapOvr>
    <a:masterClrMapping/>
  </p:clrMapOvr>
  <p:hf hd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5" name="Text Placeholder 4">
            <a:extLst>
              <a:ext uri="{FF2B5EF4-FFF2-40B4-BE49-F238E27FC236}">
                <a16:creationId xmlns:a16="http://schemas.microsoft.com/office/drawing/2014/main" id="{2A0A95E9-6B13-DD34-46A2-C0839D861A39}"/>
              </a:ext>
            </a:extLst>
          </p:cNvPr>
          <p:cNvSpPr>
            <a:spLocks noGrp="1"/>
          </p:cNvSpPr>
          <p:nvPr>
            <p:ph type="body" sz="quarter" idx="12" hasCustomPrompt="1"/>
          </p:nvPr>
        </p:nvSpPr>
        <p:spPr>
          <a:xfrm>
            <a:off x="1043607" y="4384863"/>
            <a:ext cx="7609656" cy="527245"/>
          </a:xfrm>
        </p:spPr>
        <p:txBody>
          <a:bodyPr anchor="t" anchorCtr="0"/>
          <a:lstStyle>
            <a:lvl1pPr marL="0" indent="0" algn="r">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t>Click to edit Part or Chapter</a:t>
            </a:r>
          </a:p>
          <a:p>
            <a:pPr lvl="0"/>
            <a:endParaRPr lang="en-US" dirty="0"/>
          </a:p>
        </p:txBody>
      </p:sp>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2329546"/>
            <a:ext cx="2743200" cy="2743200"/>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
        <p:nvSpPr>
          <p:cNvPr id="15" name="Text Placeholder 2">
            <a:extLst>
              <a:ext uri="{FF2B5EF4-FFF2-40B4-BE49-F238E27FC236}">
                <a16:creationId xmlns:a16="http://schemas.microsoft.com/office/drawing/2014/main" id="{0526499B-29EB-0689-E193-716E4B0EBE52}"/>
              </a:ext>
            </a:extLst>
          </p:cNvPr>
          <p:cNvSpPr>
            <a:spLocks noGrp="1"/>
          </p:cNvSpPr>
          <p:nvPr>
            <p:ph type="body" sz="quarter" idx="13"/>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dirty="0"/>
          </a:p>
        </p:txBody>
      </p:sp>
      <p:sp>
        <p:nvSpPr>
          <p:cNvPr id="17" name="Text Placeholder 5">
            <a:extLst>
              <a:ext uri="{FF2B5EF4-FFF2-40B4-BE49-F238E27FC236}">
                <a16:creationId xmlns:a16="http://schemas.microsoft.com/office/drawing/2014/main" id="{3E257A32-0EF4-879A-7880-BFADE6451D9D}"/>
              </a:ext>
            </a:extLst>
          </p:cNvPr>
          <p:cNvSpPr>
            <a:spLocks noGrp="1"/>
          </p:cNvSpPr>
          <p:nvPr>
            <p:ph type="body" sz="quarter" idx="14"/>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dirty="0"/>
          </a:p>
        </p:txBody>
      </p:sp>
      <p:sp>
        <p:nvSpPr>
          <p:cNvPr id="19" name="Title 32">
            <a:extLst>
              <a:ext uri="{FF2B5EF4-FFF2-40B4-BE49-F238E27FC236}">
                <a16:creationId xmlns:a16="http://schemas.microsoft.com/office/drawing/2014/main" id="{8147C967-A9F2-4642-FB9C-E0ED7A36EE5A}"/>
              </a:ext>
            </a:extLst>
          </p:cNvPr>
          <p:cNvSpPr>
            <a:spLocks noGrp="1"/>
          </p:cNvSpPr>
          <p:nvPr>
            <p:ph type="title"/>
          </p:nvPr>
        </p:nvSpPr>
        <p:spPr>
          <a:xfrm>
            <a:off x="1401563" y="3869552"/>
            <a:ext cx="7251700" cy="557214"/>
          </a:xfrm>
        </p:spPr>
        <p:txBody>
          <a:bodyPr anchor="t">
            <a:normAutofit/>
          </a:bodyPr>
          <a:lstStyle>
            <a:lvl1pPr algn="r">
              <a:defRPr sz="2400"/>
            </a:lvl1pPr>
          </a:lstStyle>
          <a:p>
            <a:endParaRPr lang="en-US" dirty="0"/>
          </a:p>
        </p:txBody>
      </p:sp>
      <p:sp>
        <p:nvSpPr>
          <p:cNvPr id="20" name="Content Placeholder 38">
            <a:extLst>
              <a:ext uri="{FF2B5EF4-FFF2-40B4-BE49-F238E27FC236}">
                <a16:creationId xmlns:a16="http://schemas.microsoft.com/office/drawing/2014/main" id="{1E7402B7-97ED-4A39-E75B-29454609CA41}"/>
              </a:ext>
            </a:extLst>
          </p:cNvPr>
          <p:cNvSpPr>
            <a:spLocks noGrp="1"/>
          </p:cNvSpPr>
          <p:nvPr>
            <p:ph sz="quarter" idx="15"/>
          </p:nvPr>
        </p:nvSpPr>
        <p:spPr>
          <a:xfrm>
            <a:off x="1401763" y="4920666"/>
            <a:ext cx="7251700" cy="956973"/>
          </a:xfrm>
        </p:spPr>
        <p:txBody>
          <a:bodyPr/>
          <a:lstStyle>
            <a:lvl1pPr marL="0" indent="0" algn="r">
              <a:buNone/>
              <a:defRPr sz="2000">
                <a:latin typeface="+mj-lt"/>
              </a:defRPr>
            </a:lvl1pPr>
          </a:lstStyle>
          <a:p>
            <a:pPr lvl="0"/>
            <a:endParaRPr lang="en-US" dirty="0"/>
          </a:p>
        </p:txBody>
      </p:sp>
    </p:spTree>
    <p:extLst>
      <p:ext uri="{BB962C8B-B14F-4D97-AF65-F5344CB8AC3E}">
        <p14:creationId xmlns:p14="http://schemas.microsoft.com/office/powerpoint/2010/main" val="2134700949"/>
      </p:ext>
    </p:extLst>
  </p:cSld>
  <p:clrMapOvr>
    <a:masterClrMapping/>
  </p:clrMapOvr>
  <p:hf hdr="0" dt="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1838113"/>
            <a:ext cx="2743200" cy="1743291"/>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dirty="0"/>
              <a:t>#</a:t>
            </a:r>
          </a:p>
        </p:txBody>
      </p:sp>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
        <p:nvSpPr>
          <p:cNvPr id="2" name="Text Placeholder 15">
            <a:extLst>
              <a:ext uri="{FF2B5EF4-FFF2-40B4-BE49-F238E27FC236}">
                <a16:creationId xmlns:a16="http://schemas.microsoft.com/office/drawing/2014/main" id="{3AB7AABC-E596-3DD4-F067-EE65F403E69F}"/>
              </a:ext>
            </a:extLst>
          </p:cNvPr>
          <p:cNvSpPr>
            <a:spLocks noGrp="1"/>
          </p:cNvSpPr>
          <p:nvPr>
            <p:ph type="body" sz="quarter" idx="17" hasCustomPrompt="1"/>
          </p:nvPr>
        </p:nvSpPr>
        <p:spPr>
          <a:xfrm>
            <a:off x="9063803" y="3737314"/>
            <a:ext cx="2743200" cy="1743291"/>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sp>
        <p:nvSpPr>
          <p:cNvPr id="13" name="Text Placeholder 4">
            <a:extLst>
              <a:ext uri="{FF2B5EF4-FFF2-40B4-BE49-F238E27FC236}">
                <a16:creationId xmlns:a16="http://schemas.microsoft.com/office/drawing/2014/main" id="{CC5B200F-128A-A9E5-EB04-FB4E99804061}"/>
              </a:ext>
            </a:extLst>
          </p:cNvPr>
          <p:cNvSpPr>
            <a:spLocks noGrp="1"/>
          </p:cNvSpPr>
          <p:nvPr>
            <p:ph type="body" sz="quarter" idx="12" hasCustomPrompt="1"/>
          </p:nvPr>
        </p:nvSpPr>
        <p:spPr>
          <a:xfrm>
            <a:off x="1043607" y="4384863"/>
            <a:ext cx="7609656" cy="527245"/>
          </a:xfrm>
        </p:spPr>
        <p:txBody>
          <a:bodyPr anchor="t" anchorCtr="0"/>
          <a:lstStyle>
            <a:lvl1pPr marL="0" indent="0" algn="r">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t>Click to edit Part or Chapter</a:t>
            </a:r>
          </a:p>
          <a:p>
            <a:pPr lvl="0"/>
            <a:endParaRPr lang="en-US" dirty="0"/>
          </a:p>
        </p:txBody>
      </p:sp>
      <p:sp>
        <p:nvSpPr>
          <p:cNvPr id="15" name="Text Placeholder 2">
            <a:extLst>
              <a:ext uri="{FF2B5EF4-FFF2-40B4-BE49-F238E27FC236}">
                <a16:creationId xmlns:a16="http://schemas.microsoft.com/office/drawing/2014/main" id="{7D145D7F-2C1D-9927-7A74-883780EEF1B5}"/>
              </a:ext>
            </a:extLst>
          </p:cNvPr>
          <p:cNvSpPr>
            <a:spLocks noGrp="1"/>
          </p:cNvSpPr>
          <p:nvPr>
            <p:ph type="body" sz="quarter" idx="13"/>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dirty="0"/>
          </a:p>
        </p:txBody>
      </p:sp>
      <p:sp>
        <p:nvSpPr>
          <p:cNvPr id="17" name="Text Placeholder 5">
            <a:extLst>
              <a:ext uri="{FF2B5EF4-FFF2-40B4-BE49-F238E27FC236}">
                <a16:creationId xmlns:a16="http://schemas.microsoft.com/office/drawing/2014/main" id="{17780DC2-FD89-9B65-D7B4-37572F5F9FA3}"/>
              </a:ext>
            </a:extLst>
          </p:cNvPr>
          <p:cNvSpPr>
            <a:spLocks noGrp="1"/>
          </p:cNvSpPr>
          <p:nvPr>
            <p:ph type="body" sz="quarter" idx="14"/>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dirty="0"/>
          </a:p>
        </p:txBody>
      </p:sp>
      <p:sp>
        <p:nvSpPr>
          <p:cNvPr id="18" name="Title 32">
            <a:extLst>
              <a:ext uri="{FF2B5EF4-FFF2-40B4-BE49-F238E27FC236}">
                <a16:creationId xmlns:a16="http://schemas.microsoft.com/office/drawing/2014/main" id="{C3187705-EBB4-8478-CD71-2AB724E07FE6}"/>
              </a:ext>
            </a:extLst>
          </p:cNvPr>
          <p:cNvSpPr>
            <a:spLocks noGrp="1"/>
          </p:cNvSpPr>
          <p:nvPr>
            <p:ph type="title"/>
          </p:nvPr>
        </p:nvSpPr>
        <p:spPr>
          <a:xfrm>
            <a:off x="1401563" y="3869552"/>
            <a:ext cx="7251700" cy="557214"/>
          </a:xfrm>
        </p:spPr>
        <p:txBody>
          <a:bodyPr anchor="t">
            <a:normAutofit/>
          </a:bodyPr>
          <a:lstStyle>
            <a:lvl1pPr algn="r">
              <a:defRPr sz="2400"/>
            </a:lvl1pPr>
          </a:lstStyle>
          <a:p>
            <a:endParaRPr lang="en-US" dirty="0"/>
          </a:p>
        </p:txBody>
      </p:sp>
      <p:sp>
        <p:nvSpPr>
          <p:cNvPr id="19" name="Content Placeholder 38">
            <a:extLst>
              <a:ext uri="{FF2B5EF4-FFF2-40B4-BE49-F238E27FC236}">
                <a16:creationId xmlns:a16="http://schemas.microsoft.com/office/drawing/2014/main" id="{F3188F48-CF0D-1297-3867-8EB4FFDD9719}"/>
              </a:ext>
            </a:extLst>
          </p:cNvPr>
          <p:cNvSpPr>
            <a:spLocks noGrp="1"/>
          </p:cNvSpPr>
          <p:nvPr>
            <p:ph sz="quarter" idx="15"/>
          </p:nvPr>
        </p:nvSpPr>
        <p:spPr>
          <a:xfrm>
            <a:off x="1401763" y="4920666"/>
            <a:ext cx="7251700" cy="956973"/>
          </a:xfrm>
        </p:spPr>
        <p:txBody>
          <a:bodyPr/>
          <a:lstStyle>
            <a:lvl1pPr marL="0" indent="0" algn="r">
              <a:buNone/>
              <a:defRPr sz="2000">
                <a:latin typeface="+mj-lt"/>
              </a:defRPr>
            </a:lvl1pPr>
          </a:lstStyle>
          <a:p>
            <a:pPr lvl="0"/>
            <a:endParaRPr lang="en-US" dirty="0"/>
          </a:p>
        </p:txBody>
      </p:sp>
    </p:spTree>
    <p:extLst>
      <p:ext uri="{BB962C8B-B14F-4D97-AF65-F5344CB8AC3E}">
        <p14:creationId xmlns:p14="http://schemas.microsoft.com/office/powerpoint/2010/main" val="728580756"/>
      </p:ext>
    </p:extLst>
  </p:cSld>
  <p:clrMapOvr>
    <a:masterClrMapping/>
  </p:clrMapOvr>
  <p:hf hdr="0" dt="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Opening Title 11th Ed Overview-Edit Date">
    <p:spTree>
      <p:nvGrpSpPr>
        <p:cNvPr id="1" name=""/>
        <p:cNvGrpSpPr/>
        <p:nvPr/>
      </p:nvGrpSpPr>
      <p:grpSpPr>
        <a:xfrm>
          <a:off x="0" y="0"/>
          <a:ext cx="0" cy="0"/>
          <a:chOff x="0" y="0"/>
          <a:chExt cx="0" cy="0"/>
        </a:xfrm>
      </p:grpSpPr>
      <p:cxnSp>
        <p:nvCxnSpPr>
          <p:cNvPr id="8" name="Straight Connector 7">
            <a:extLst>
              <a:ext uri="{C183D7F6-B498-43B3-948B-1728B52AA6E4}">
                <adec:decorative xmlns:adec="http://schemas.microsoft.com/office/drawing/2017/decorative" val="1"/>
              </a:ext>
            </a:extLst>
          </p:cNvPr>
          <p:cNvCxnSpPr>
            <a:cxnSpLocks/>
          </p:cNvCxnSpPr>
          <p:nvPr/>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pic>
        <p:nvPicPr>
          <p:cNvPr id="11" name="Picture 10" descr="Front cover of the Manual on Uniform Traffic Control Devices for Streets and Highways 11th Edition">
            <a:extLst>
              <a:ext uri="{FF2B5EF4-FFF2-40B4-BE49-F238E27FC236}">
                <a16:creationId xmlns:a16="http://schemas.microsoft.com/office/drawing/2014/main" id="{D7DD93B0-1435-FF0E-F924-0D932DD7DD0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41220" y="1342276"/>
            <a:ext cx="2745981" cy="3553899"/>
          </a:xfrm>
          <a:prstGeom prst="rect">
            <a:avLst/>
          </a:prstGeom>
          <a:effectLst>
            <a:outerShdw blurRad="76200" dist="152400" dir="2700000" algn="tl" rotWithShape="0">
              <a:prstClr val="black">
                <a:alpha val="50000"/>
              </a:prstClr>
            </a:outerShdw>
          </a:effectLst>
        </p:spPr>
      </p:pic>
      <p:grpSp>
        <p:nvGrpSpPr>
          <p:cNvPr id="13" name="Group 12">
            <a:extLst>
              <a:ext uri="{FF2B5EF4-FFF2-40B4-BE49-F238E27FC236}">
                <a16:creationId xmlns:a16="http://schemas.microsoft.com/office/drawing/2014/main" id="{E5300F92-952C-C70F-D9A8-D60D1FA8A821}"/>
              </a:ext>
              <a:ext uri="{C183D7F6-B498-43B3-948B-1728B52AA6E4}">
                <adec:decorative xmlns:adec="http://schemas.microsoft.com/office/drawing/2017/decorative" val="1"/>
              </a:ext>
            </a:extLst>
          </p:cNvPr>
          <p:cNvGrpSpPr/>
          <p:nvPr userDrawn="1"/>
        </p:nvGrpSpPr>
        <p:grpSpPr>
          <a:xfrm>
            <a:off x="1744946" y="-202289"/>
            <a:ext cx="10447054" cy="1091112"/>
            <a:chOff x="1744946" y="-202289"/>
            <a:chExt cx="10447054" cy="1091112"/>
          </a:xfrm>
        </p:grpSpPr>
        <p:pic>
          <p:nvPicPr>
            <p:cNvPr id="14" name="Picture 13" descr="Graphical user interface, website&#10;&#10;Description automatically generated">
              <a:extLst>
                <a:ext uri="{FF2B5EF4-FFF2-40B4-BE49-F238E27FC236}">
                  <a16:creationId xmlns:a16="http://schemas.microsoft.com/office/drawing/2014/main" id="{38799F82-781B-5C90-8CF8-F1AD3DFDA992}"/>
                </a:ext>
              </a:extLst>
            </p:cNvPr>
            <p:cNvPicPr>
              <a:picLocks noChangeAspect="1"/>
            </p:cNvPicPr>
            <p:nvPr userDrawn="1"/>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744946" y="-202289"/>
              <a:ext cx="10447054" cy="1091112"/>
            </a:xfrm>
            <a:prstGeom prst="rect">
              <a:avLst/>
            </a:prstGeom>
          </p:spPr>
        </p:pic>
        <p:sp>
          <p:nvSpPr>
            <p:cNvPr id="15" name="Rectangle: Single Corner Snipped 14">
              <a:extLst>
                <a:ext uri="{FF2B5EF4-FFF2-40B4-BE49-F238E27FC236}">
                  <a16:creationId xmlns:a16="http://schemas.microsoft.com/office/drawing/2014/main" id="{5C9615DA-A9F1-E4E8-0E27-DCC284AF491A}"/>
                </a:ext>
              </a:extLst>
            </p:cNvPr>
            <p:cNvSpPr/>
            <p:nvPr/>
          </p:nvSpPr>
          <p:spPr>
            <a:xfrm>
              <a:off x="2024743" y="454611"/>
              <a:ext cx="575267" cy="434212"/>
            </a:xfrm>
            <a:prstGeom prst="snip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19" name="Text Placeholder 18">
            <a:extLst>
              <a:ext uri="{FF2B5EF4-FFF2-40B4-BE49-F238E27FC236}">
                <a16:creationId xmlns:a16="http://schemas.microsoft.com/office/drawing/2014/main" id="{5B46319D-0373-A949-A779-C7D378EB6EC1}"/>
              </a:ext>
            </a:extLst>
          </p:cNvPr>
          <p:cNvSpPr>
            <a:spLocks noGrp="1"/>
          </p:cNvSpPr>
          <p:nvPr>
            <p:ph type="body" sz="quarter" idx="11" hasCustomPrompt="1"/>
          </p:nvPr>
        </p:nvSpPr>
        <p:spPr>
          <a:xfrm>
            <a:off x="8871857" y="6466114"/>
            <a:ext cx="3320143" cy="391886"/>
          </a:xfrm>
        </p:spPr>
        <p:txBody>
          <a:bodyPr/>
          <a:lstStyle>
            <a:lvl1pPr marL="0" indent="0">
              <a:buNone/>
              <a:defRPr sz="1500" b="1">
                <a:latin typeface="Century Gothic" panose="020B0502020202020204" pitchFamily="34" charset="0"/>
              </a:defRPr>
            </a:lvl1pPr>
          </a:lstStyle>
          <a:p>
            <a:pPr lvl="0"/>
            <a:r>
              <a:rPr lang="en-US"/>
              <a:t>[Click to add date]</a:t>
            </a:r>
          </a:p>
        </p:txBody>
      </p:sp>
      <p:sp>
        <p:nvSpPr>
          <p:cNvPr id="18" name="Text Placeholder 2">
            <a:extLst>
              <a:ext uri="{FF2B5EF4-FFF2-40B4-BE49-F238E27FC236}">
                <a16:creationId xmlns:a16="http://schemas.microsoft.com/office/drawing/2014/main" id="{FC3E5300-11AE-10BF-3985-9604FCCE4F24}"/>
              </a:ext>
            </a:extLst>
          </p:cNvPr>
          <p:cNvSpPr>
            <a:spLocks noGrp="1"/>
          </p:cNvSpPr>
          <p:nvPr>
            <p:ph type="body" sz="quarter" idx="12"/>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a:p>
        </p:txBody>
      </p:sp>
      <p:sp>
        <p:nvSpPr>
          <p:cNvPr id="20" name="Text Placeholder 5">
            <a:extLst>
              <a:ext uri="{FF2B5EF4-FFF2-40B4-BE49-F238E27FC236}">
                <a16:creationId xmlns:a16="http://schemas.microsoft.com/office/drawing/2014/main" id="{314AEA4D-762F-C935-5A7E-80AE80A1609F}"/>
              </a:ext>
            </a:extLst>
          </p:cNvPr>
          <p:cNvSpPr>
            <a:spLocks noGrp="1"/>
          </p:cNvSpPr>
          <p:nvPr>
            <p:ph type="body" sz="quarter" idx="13"/>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a:p>
        </p:txBody>
      </p:sp>
      <p:sp>
        <p:nvSpPr>
          <p:cNvPr id="35" name="Title 32">
            <a:extLst>
              <a:ext uri="{FF2B5EF4-FFF2-40B4-BE49-F238E27FC236}">
                <a16:creationId xmlns:a16="http://schemas.microsoft.com/office/drawing/2014/main" id="{76A8BAA8-537D-1359-39DA-7DA9F89B2DB3}"/>
              </a:ext>
            </a:extLst>
          </p:cNvPr>
          <p:cNvSpPr>
            <a:spLocks noGrp="1"/>
          </p:cNvSpPr>
          <p:nvPr>
            <p:ph type="title"/>
          </p:nvPr>
        </p:nvSpPr>
        <p:spPr>
          <a:xfrm>
            <a:off x="1401563" y="3869551"/>
            <a:ext cx="7251700" cy="1164361"/>
          </a:xfrm>
        </p:spPr>
        <p:txBody>
          <a:bodyPr anchor="t">
            <a:normAutofit/>
          </a:bodyPr>
          <a:lstStyle>
            <a:lvl1pPr algn="r">
              <a:defRPr sz="2400"/>
            </a:lvl1pPr>
          </a:lstStyle>
          <a:p>
            <a:endParaRPr lang="en-US"/>
          </a:p>
        </p:txBody>
      </p:sp>
      <p:sp>
        <p:nvSpPr>
          <p:cNvPr id="39" name="Content Placeholder 38">
            <a:extLst>
              <a:ext uri="{FF2B5EF4-FFF2-40B4-BE49-F238E27FC236}">
                <a16:creationId xmlns:a16="http://schemas.microsoft.com/office/drawing/2014/main" id="{B20E565D-E4B1-A4AE-B424-3F3616E2810A}"/>
              </a:ext>
            </a:extLst>
          </p:cNvPr>
          <p:cNvSpPr>
            <a:spLocks noGrp="1"/>
          </p:cNvSpPr>
          <p:nvPr>
            <p:ph sz="quarter" idx="14"/>
          </p:nvPr>
        </p:nvSpPr>
        <p:spPr>
          <a:xfrm>
            <a:off x="1401763" y="4760534"/>
            <a:ext cx="7251700" cy="956973"/>
          </a:xfrm>
        </p:spPr>
        <p:txBody>
          <a:bodyPr/>
          <a:lstStyle>
            <a:lvl1pPr marL="0" indent="0" algn="r">
              <a:buNone/>
              <a:defRPr sz="2000">
                <a:latin typeface="+mj-lt"/>
              </a:defRPr>
            </a:lvl1pPr>
          </a:lstStyle>
          <a:p>
            <a:pPr lvl="0"/>
            <a:endParaRPr lang="en-US"/>
          </a:p>
        </p:txBody>
      </p:sp>
      <p:sp>
        <p:nvSpPr>
          <p:cNvPr id="41" name="Content Placeholder 40">
            <a:extLst>
              <a:ext uri="{FF2B5EF4-FFF2-40B4-BE49-F238E27FC236}">
                <a16:creationId xmlns:a16="http://schemas.microsoft.com/office/drawing/2014/main" id="{BF1D5CFB-B851-6C2F-5E2D-7DEE661EFC23}"/>
              </a:ext>
            </a:extLst>
          </p:cNvPr>
          <p:cNvSpPr>
            <a:spLocks noGrp="1"/>
          </p:cNvSpPr>
          <p:nvPr>
            <p:ph sz="quarter" idx="15"/>
          </p:nvPr>
        </p:nvSpPr>
        <p:spPr>
          <a:xfrm>
            <a:off x="8872538" y="5269584"/>
            <a:ext cx="3319462" cy="1196304"/>
          </a:xfrm>
        </p:spPr>
        <p:txBody>
          <a:bodyPr/>
          <a:lstStyle>
            <a:lvl1pPr marL="0" indent="0">
              <a:buNone/>
              <a:defRPr sz="1600" b="1"/>
            </a:lvl1pPr>
            <a:lvl2pPr marL="457200" indent="0">
              <a:buNone/>
              <a:defRPr/>
            </a:lvl2pPr>
            <a:lvl3pPr marL="411480" indent="0">
              <a:buNone/>
              <a:defRPr/>
            </a:lvl3pPr>
            <a:lvl4pPr marL="617220" indent="0">
              <a:buNone/>
              <a:defRPr/>
            </a:lvl4pPr>
            <a:lvl5pPr marL="788670" indent="0">
              <a:buNone/>
              <a:defRPr/>
            </a:lvl5pPr>
          </a:lstStyle>
          <a:p>
            <a:pPr lvl="0"/>
            <a:endParaRPr lang="en-US"/>
          </a:p>
        </p:txBody>
      </p:sp>
    </p:spTree>
    <p:extLst>
      <p:ext uri="{BB962C8B-B14F-4D97-AF65-F5344CB8AC3E}">
        <p14:creationId xmlns:p14="http://schemas.microsoft.com/office/powerpoint/2010/main" val="303411242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15" name="Text Placeholder 2">
            <a:extLst>
              <a:ext uri="{FF2B5EF4-FFF2-40B4-BE49-F238E27FC236}">
                <a16:creationId xmlns:a16="http://schemas.microsoft.com/office/drawing/2014/main" id="{0526499B-29EB-0689-E193-716E4B0EBE52}"/>
              </a:ext>
            </a:extLst>
          </p:cNvPr>
          <p:cNvSpPr>
            <a:spLocks noGrp="1"/>
          </p:cNvSpPr>
          <p:nvPr>
            <p:ph type="body" sz="quarter" idx="13"/>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dirty="0"/>
          </a:p>
        </p:txBody>
      </p:sp>
      <p:sp>
        <p:nvSpPr>
          <p:cNvPr id="17" name="Text Placeholder 5">
            <a:extLst>
              <a:ext uri="{FF2B5EF4-FFF2-40B4-BE49-F238E27FC236}">
                <a16:creationId xmlns:a16="http://schemas.microsoft.com/office/drawing/2014/main" id="{3E257A32-0EF4-879A-7880-BFADE6451D9D}"/>
              </a:ext>
            </a:extLst>
          </p:cNvPr>
          <p:cNvSpPr>
            <a:spLocks noGrp="1"/>
          </p:cNvSpPr>
          <p:nvPr>
            <p:ph type="body" sz="quarter" idx="14"/>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dirty="0"/>
          </a:p>
        </p:txBody>
      </p:sp>
      <p:sp>
        <p:nvSpPr>
          <p:cNvPr id="2" name="Text Placeholder 5">
            <a:extLst>
              <a:ext uri="{FF2B5EF4-FFF2-40B4-BE49-F238E27FC236}">
                <a16:creationId xmlns:a16="http://schemas.microsoft.com/office/drawing/2014/main" id="{FFBF8B67-08E1-4958-58E7-44C85F7EF4C2}"/>
              </a:ext>
            </a:extLst>
          </p:cNvPr>
          <p:cNvSpPr>
            <a:spLocks noGrp="1"/>
          </p:cNvSpPr>
          <p:nvPr>
            <p:ph type="body" sz="quarter" idx="16"/>
          </p:nvPr>
        </p:nvSpPr>
        <p:spPr>
          <a:xfrm>
            <a:off x="1401763" y="3817258"/>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dirty="0"/>
          </a:p>
        </p:txBody>
      </p:sp>
      <p:sp>
        <p:nvSpPr>
          <p:cNvPr id="5" name="Text Placeholder 4">
            <a:extLst>
              <a:ext uri="{FF2B5EF4-FFF2-40B4-BE49-F238E27FC236}">
                <a16:creationId xmlns:a16="http://schemas.microsoft.com/office/drawing/2014/main" id="{2A0A95E9-6B13-DD34-46A2-C0839D861A39}"/>
              </a:ext>
            </a:extLst>
          </p:cNvPr>
          <p:cNvSpPr>
            <a:spLocks noGrp="1"/>
          </p:cNvSpPr>
          <p:nvPr>
            <p:ph type="body" sz="quarter" idx="12" hasCustomPrompt="1"/>
          </p:nvPr>
        </p:nvSpPr>
        <p:spPr>
          <a:xfrm>
            <a:off x="1043607" y="4384863"/>
            <a:ext cx="7609656" cy="527245"/>
          </a:xfrm>
        </p:spPr>
        <p:txBody>
          <a:bodyPr anchor="t" anchorCtr="0"/>
          <a:lstStyle>
            <a:lvl1pPr marL="0" indent="0" algn="r">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t>Click to edit Part or Chapter</a:t>
            </a:r>
          </a:p>
          <a:p>
            <a:pPr lvl="0"/>
            <a:endParaRPr lang="en-US" dirty="0"/>
          </a:p>
        </p:txBody>
      </p:sp>
      <p:sp>
        <p:nvSpPr>
          <p:cNvPr id="20" name="Content Placeholder 38">
            <a:extLst>
              <a:ext uri="{FF2B5EF4-FFF2-40B4-BE49-F238E27FC236}">
                <a16:creationId xmlns:a16="http://schemas.microsoft.com/office/drawing/2014/main" id="{1E7402B7-97ED-4A39-E75B-29454609CA41}"/>
              </a:ext>
            </a:extLst>
          </p:cNvPr>
          <p:cNvSpPr>
            <a:spLocks noGrp="1"/>
          </p:cNvSpPr>
          <p:nvPr>
            <p:ph sz="quarter" idx="15"/>
          </p:nvPr>
        </p:nvSpPr>
        <p:spPr>
          <a:xfrm>
            <a:off x="1401763" y="4920666"/>
            <a:ext cx="7251700" cy="956973"/>
          </a:xfrm>
        </p:spPr>
        <p:txBody>
          <a:bodyPr/>
          <a:lstStyle>
            <a:lvl1pPr marL="0" indent="0" algn="r">
              <a:buNone/>
              <a:defRPr sz="2000">
                <a:latin typeface="+mj-lt"/>
              </a:defRPr>
            </a:lvl1pPr>
          </a:lstStyle>
          <a:p>
            <a:pPr lvl="0"/>
            <a:endParaRPr lang="en-US" dirty="0"/>
          </a:p>
        </p:txBody>
      </p:sp>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2329546"/>
            <a:ext cx="2743200" cy="2743200"/>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dirty="0"/>
              <a:t>#</a:t>
            </a:r>
          </a:p>
        </p:txBody>
      </p:sp>
      <p:pic>
        <p:nvPicPr>
          <p:cNvPr id="12" name="Picture 11">
            <a:extLst>
              <a:ext uri="{FF2B5EF4-FFF2-40B4-BE49-F238E27FC236}">
                <a16:creationId xmlns:a16="http://schemas.microsoft.com/office/drawing/2014/main" id="{0827BAD1-6CCE-5E31-85D6-46E5EB1991E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Tree>
    <p:extLst>
      <p:ext uri="{BB962C8B-B14F-4D97-AF65-F5344CB8AC3E}">
        <p14:creationId xmlns:p14="http://schemas.microsoft.com/office/powerpoint/2010/main" val="2970535616"/>
      </p:ext>
    </p:extLst>
  </p:cSld>
  <p:clrMapOvr>
    <a:masterClrMapping/>
  </p:clrMapOvr>
  <p:hf hd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1838113"/>
            <a:ext cx="2743200" cy="1743291"/>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
        <p:nvSpPr>
          <p:cNvPr id="2" name="Text Placeholder 15">
            <a:extLst>
              <a:ext uri="{FF2B5EF4-FFF2-40B4-BE49-F238E27FC236}">
                <a16:creationId xmlns:a16="http://schemas.microsoft.com/office/drawing/2014/main" id="{3AB7AABC-E596-3DD4-F067-EE65F403E69F}"/>
              </a:ext>
            </a:extLst>
          </p:cNvPr>
          <p:cNvSpPr>
            <a:spLocks noGrp="1"/>
          </p:cNvSpPr>
          <p:nvPr>
            <p:ph type="body" sz="quarter" idx="17" hasCustomPrompt="1"/>
          </p:nvPr>
        </p:nvSpPr>
        <p:spPr>
          <a:xfrm>
            <a:off x="9063803" y="3737314"/>
            <a:ext cx="2743200" cy="1743291"/>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sp>
        <p:nvSpPr>
          <p:cNvPr id="13" name="Text Placeholder 4">
            <a:extLst>
              <a:ext uri="{FF2B5EF4-FFF2-40B4-BE49-F238E27FC236}">
                <a16:creationId xmlns:a16="http://schemas.microsoft.com/office/drawing/2014/main" id="{CC5B200F-128A-A9E5-EB04-FB4E99804061}"/>
              </a:ext>
            </a:extLst>
          </p:cNvPr>
          <p:cNvSpPr>
            <a:spLocks noGrp="1"/>
          </p:cNvSpPr>
          <p:nvPr>
            <p:ph type="body" sz="quarter" idx="12" hasCustomPrompt="1"/>
          </p:nvPr>
        </p:nvSpPr>
        <p:spPr>
          <a:xfrm>
            <a:off x="1043607" y="4384863"/>
            <a:ext cx="7609656" cy="527245"/>
          </a:xfrm>
        </p:spPr>
        <p:txBody>
          <a:bodyPr anchor="t" anchorCtr="0"/>
          <a:lstStyle>
            <a:lvl1pPr marL="0" indent="0" algn="r">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Click to edit Part or Chapter</a:t>
            </a:r>
          </a:p>
          <a:p>
            <a:pPr lvl="0"/>
            <a:endParaRPr lang="en-US"/>
          </a:p>
        </p:txBody>
      </p:sp>
      <p:sp>
        <p:nvSpPr>
          <p:cNvPr id="15" name="Text Placeholder 2">
            <a:extLst>
              <a:ext uri="{FF2B5EF4-FFF2-40B4-BE49-F238E27FC236}">
                <a16:creationId xmlns:a16="http://schemas.microsoft.com/office/drawing/2014/main" id="{7D145D7F-2C1D-9927-7A74-883780EEF1B5}"/>
              </a:ext>
            </a:extLst>
          </p:cNvPr>
          <p:cNvSpPr>
            <a:spLocks noGrp="1"/>
          </p:cNvSpPr>
          <p:nvPr>
            <p:ph type="body" sz="quarter" idx="13"/>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a:p>
        </p:txBody>
      </p:sp>
      <p:sp>
        <p:nvSpPr>
          <p:cNvPr id="17" name="Text Placeholder 5">
            <a:extLst>
              <a:ext uri="{FF2B5EF4-FFF2-40B4-BE49-F238E27FC236}">
                <a16:creationId xmlns:a16="http://schemas.microsoft.com/office/drawing/2014/main" id="{17780DC2-FD89-9B65-D7B4-37572F5F9FA3}"/>
              </a:ext>
            </a:extLst>
          </p:cNvPr>
          <p:cNvSpPr>
            <a:spLocks noGrp="1"/>
          </p:cNvSpPr>
          <p:nvPr>
            <p:ph type="body" sz="quarter" idx="14"/>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a:p>
        </p:txBody>
      </p:sp>
      <p:sp>
        <p:nvSpPr>
          <p:cNvPr id="18" name="Title 32">
            <a:extLst>
              <a:ext uri="{FF2B5EF4-FFF2-40B4-BE49-F238E27FC236}">
                <a16:creationId xmlns:a16="http://schemas.microsoft.com/office/drawing/2014/main" id="{C3187705-EBB4-8478-CD71-2AB724E07FE6}"/>
              </a:ext>
            </a:extLst>
          </p:cNvPr>
          <p:cNvSpPr>
            <a:spLocks noGrp="1"/>
          </p:cNvSpPr>
          <p:nvPr>
            <p:ph type="title"/>
          </p:nvPr>
        </p:nvSpPr>
        <p:spPr>
          <a:xfrm>
            <a:off x="1401563" y="3869552"/>
            <a:ext cx="7251700" cy="557214"/>
          </a:xfrm>
        </p:spPr>
        <p:txBody>
          <a:bodyPr anchor="t">
            <a:normAutofit/>
          </a:bodyPr>
          <a:lstStyle>
            <a:lvl1pPr algn="r">
              <a:defRPr sz="2400"/>
            </a:lvl1pPr>
          </a:lstStyle>
          <a:p>
            <a:endParaRPr lang="en-US"/>
          </a:p>
        </p:txBody>
      </p:sp>
      <p:sp>
        <p:nvSpPr>
          <p:cNvPr id="19" name="Content Placeholder 38">
            <a:extLst>
              <a:ext uri="{FF2B5EF4-FFF2-40B4-BE49-F238E27FC236}">
                <a16:creationId xmlns:a16="http://schemas.microsoft.com/office/drawing/2014/main" id="{F3188F48-CF0D-1297-3867-8EB4FFDD9719}"/>
              </a:ext>
            </a:extLst>
          </p:cNvPr>
          <p:cNvSpPr>
            <a:spLocks noGrp="1"/>
          </p:cNvSpPr>
          <p:nvPr>
            <p:ph sz="quarter" idx="15"/>
          </p:nvPr>
        </p:nvSpPr>
        <p:spPr>
          <a:xfrm>
            <a:off x="1401763" y="4920666"/>
            <a:ext cx="7251700" cy="956973"/>
          </a:xfrm>
        </p:spPr>
        <p:txBody>
          <a:bodyPr/>
          <a:lstStyle>
            <a:lvl1pPr marL="0" indent="0" algn="r">
              <a:buNone/>
              <a:defRPr sz="2000">
                <a:latin typeface="+mj-lt"/>
              </a:defRPr>
            </a:lvl1pPr>
          </a:lstStyle>
          <a:p>
            <a:pPr lvl="0"/>
            <a:endParaRPr lang="en-US"/>
          </a:p>
        </p:txBody>
      </p:sp>
    </p:spTree>
    <p:extLst>
      <p:ext uri="{BB962C8B-B14F-4D97-AF65-F5344CB8AC3E}">
        <p14:creationId xmlns:p14="http://schemas.microsoft.com/office/powerpoint/2010/main" val="3312839077"/>
      </p:ext>
    </p:extLst>
  </p:cSld>
  <p:clrMapOvr>
    <a:masterClrMapping/>
  </p:clrMapOvr>
  <p:hf hdr="0" dt="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0_Disclaimer">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11" name="TextBox 10">
            <a:extLst>
              <a:ext uri="{FF2B5EF4-FFF2-40B4-BE49-F238E27FC236}">
                <a16:creationId xmlns:a16="http://schemas.microsoft.com/office/drawing/2014/main" id="{CA5C6871-4428-373C-4DF8-33951C96CBE0}"/>
              </a:ext>
            </a:extLst>
          </p:cNvPr>
          <p:cNvSpPr txBox="1"/>
          <p:nvPr userDrawn="1"/>
        </p:nvSpPr>
        <p:spPr>
          <a:xfrm>
            <a:off x="614520" y="356422"/>
            <a:ext cx="10959860" cy="889282"/>
          </a:xfrm>
          <a:prstGeom prst="rect">
            <a:avLst/>
          </a:prstGeom>
          <a:noFill/>
        </p:spPr>
        <p:txBody>
          <a:bodyPr wrap="square" tIns="137160" rtlCol="0">
            <a:noAutofit/>
          </a:bodyPr>
          <a:lstStyle/>
          <a:p>
            <a:r>
              <a:rPr kumimoji="0" lang="en-US" sz="3600" b="0" i="0" u="none" strike="noStrike" kern="1200" cap="none" spc="0" normalizeH="0" baseline="0" noProof="0">
                <a:ln>
                  <a:noFill/>
                </a:ln>
                <a:solidFill>
                  <a:schemeClr val="tx2"/>
                </a:solidFill>
                <a:effectLst/>
                <a:uLnTx/>
                <a:uFillTx/>
                <a:latin typeface="Arial"/>
                <a:ea typeface="+mj-ea"/>
                <a:cs typeface="+mj-cs"/>
              </a:rPr>
              <a:t>Disclaimers</a:t>
            </a:r>
            <a:endParaRPr lang="en-US" spc="0" baseline="0">
              <a:solidFill>
                <a:schemeClr val="tx2"/>
              </a:solidFill>
            </a:endParaRP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2098027" y="1241734"/>
            <a:ext cx="8005785" cy="4732382"/>
          </a:xfrm>
          <a:prstGeom prst="rect">
            <a:avLst/>
          </a:prstGeom>
        </p:spPr>
        <p:txBody>
          <a:bodyPr vert="horz" lIns="91440" tIns="45720" rIns="91440" bIns="45720" rtlCol="0">
            <a:normAutofit/>
          </a:bodyPr>
          <a:lstStyle>
            <a:lvl1pPr marL="0" indent="0" algn="just">
              <a:spcBef>
                <a:spcPts val="1200"/>
              </a:spcBef>
              <a:spcAft>
                <a:spcPts val="1200"/>
              </a:spcAft>
              <a:buNone/>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0"/>
            <a:r>
              <a:rPr lang="en-US"/>
              <a:t>Display disclaimers in paragraph format, no bullets, fully justified.</a:t>
            </a:r>
          </a:p>
        </p:txBody>
      </p:sp>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spTree>
    <p:extLst>
      <p:ext uri="{BB962C8B-B14F-4D97-AF65-F5344CB8AC3E}">
        <p14:creationId xmlns:p14="http://schemas.microsoft.com/office/powerpoint/2010/main" val="1318238155"/>
      </p:ext>
    </p:extLst>
  </p:cSld>
  <p:clrMapOvr>
    <a:overrideClrMapping bg1="lt1" tx1="dk1" bg2="lt2" tx2="dk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1_Title 1-line and Content">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 uri="{C183D7F6-B498-43B3-948B-1728B52AA6E4}">
                <adec:decorative xmlns:adec="http://schemas.microsoft.com/office/drawing/2017/decorative" val="0"/>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8" name="Title Placeholder 7">
            <a:extLst>
              <a:ext uri="{FF2B5EF4-FFF2-40B4-BE49-F238E27FC236}">
                <a16:creationId xmlns:a16="http://schemas.microsoft.com/office/drawing/2014/main" id="{0846A915-61A8-32C3-A7F3-8E46E81990FB}"/>
              </a:ext>
            </a:extLst>
          </p:cNvPr>
          <p:cNvSpPr>
            <a:spLocks noGrp="1"/>
          </p:cNvSpPr>
          <p:nvPr>
            <p:ph type="title"/>
          </p:nvPr>
        </p:nvSpPr>
        <p:spPr>
          <a:xfrm>
            <a:off x="617620" y="365125"/>
            <a:ext cx="10969699" cy="880579"/>
          </a:xfrm>
          <a:prstGeom prst="rect">
            <a:avLst/>
          </a:prstGeom>
        </p:spPr>
        <p:txBody>
          <a:bodyPr vert="horz" lIns="91440" tIns="137160" rIns="91440" bIns="45720" rtlCol="0" anchor="t" anchorCtr="0">
            <a:normAutofit/>
          </a:bodyPr>
          <a:lstStyle>
            <a:lvl1pPr>
              <a:defRPr spc="0" baseline="0">
                <a:solidFill>
                  <a:schemeClr val="tx2"/>
                </a:solidFill>
              </a:defRPr>
            </a:lvl1pPr>
          </a:lstStyle>
          <a:p>
            <a:r>
              <a:rPr lang="en-US"/>
              <a:t>Click to edit Master title style</a:t>
            </a: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617621" y="1245704"/>
            <a:ext cx="10969698" cy="4723680"/>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spTree>
    <p:extLst>
      <p:ext uri="{BB962C8B-B14F-4D97-AF65-F5344CB8AC3E}">
        <p14:creationId xmlns:p14="http://schemas.microsoft.com/office/powerpoint/2010/main" val="1716399949"/>
      </p:ext>
    </p:extLst>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2_Title 2-line and Content">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8" name="Title Placeholder 7">
            <a:extLst>
              <a:ext uri="{FF2B5EF4-FFF2-40B4-BE49-F238E27FC236}">
                <a16:creationId xmlns:a16="http://schemas.microsoft.com/office/drawing/2014/main" id="{0846A915-61A8-32C3-A7F3-8E46E81990FB}"/>
              </a:ext>
            </a:extLst>
          </p:cNvPr>
          <p:cNvSpPr>
            <a:spLocks noGrp="1"/>
          </p:cNvSpPr>
          <p:nvPr>
            <p:ph type="title" hasCustomPrompt="1"/>
          </p:nvPr>
        </p:nvSpPr>
        <p:spPr>
          <a:xfrm>
            <a:off x="617620" y="365125"/>
            <a:ext cx="10969699" cy="1386619"/>
          </a:xfrm>
          <a:prstGeom prst="rect">
            <a:avLst/>
          </a:prstGeom>
        </p:spPr>
        <p:txBody>
          <a:bodyPr vert="horz" lIns="91440" tIns="137160" rIns="91440" bIns="45720" rtlCol="0" anchor="t" anchorCtr="0">
            <a:normAutofit/>
          </a:bodyPr>
          <a:lstStyle>
            <a:lvl1pPr>
              <a:defRPr spc="0" baseline="0">
                <a:solidFill>
                  <a:schemeClr val="tx2"/>
                </a:solidFill>
              </a:defRPr>
            </a:lvl1pPr>
          </a:lstStyle>
          <a:p>
            <a:r>
              <a:rPr lang="en-US"/>
              <a:t>Click to edit Master title style</a:t>
            </a:r>
            <a:br>
              <a:rPr lang="en-US"/>
            </a:br>
            <a:r>
              <a:rPr lang="en-US"/>
              <a:t>Line 2</a:t>
            </a: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617621" y="1751744"/>
            <a:ext cx="10969698" cy="4217639"/>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spTree>
    <p:extLst>
      <p:ext uri="{BB962C8B-B14F-4D97-AF65-F5344CB8AC3E}">
        <p14:creationId xmlns:p14="http://schemas.microsoft.com/office/powerpoint/2010/main" val="3673391470"/>
      </p:ext>
    </p:extLst>
  </p:cSld>
  <p:clrMapOvr>
    <a:overrideClrMapping bg1="lt1" tx1="dk1" bg2="lt2" tx2="dk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3_Title 3-line and Content">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8" name="Title Placeholder 7">
            <a:extLst>
              <a:ext uri="{FF2B5EF4-FFF2-40B4-BE49-F238E27FC236}">
                <a16:creationId xmlns:a16="http://schemas.microsoft.com/office/drawing/2014/main" id="{0846A915-61A8-32C3-A7F3-8E46E81990FB}"/>
              </a:ext>
            </a:extLst>
          </p:cNvPr>
          <p:cNvSpPr>
            <a:spLocks noGrp="1"/>
          </p:cNvSpPr>
          <p:nvPr>
            <p:ph type="title" hasCustomPrompt="1"/>
          </p:nvPr>
        </p:nvSpPr>
        <p:spPr>
          <a:xfrm>
            <a:off x="617620" y="365124"/>
            <a:ext cx="10969699" cy="1882675"/>
          </a:xfrm>
          <a:prstGeom prst="rect">
            <a:avLst/>
          </a:prstGeom>
        </p:spPr>
        <p:txBody>
          <a:bodyPr vert="horz" lIns="91440" tIns="137160" rIns="91440" bIns="45720" rtlCol="0" anchor="t" anchorCtr="0">
            <a:normAutofit/>
          </a:bodyPr>
          <a:lstStyle>
            <a:lvl1pPr>
              <a:defRPr spc="0" baseline="0">
                <a:solidFill>
                  <a:schemeClr val="tx2"/>
                </a:solidFill>
              </a:defRPr>
            </a:lvl1pPr>
          </a:lstStyle>
          <a:p>
            <a:r>
              <a:rPr lang="en-US"/>
              <a:t>Click to edit Master title style</a:t>
            </a:r>
            <a:br>
              <a:rPr lang="en-US"/>
            </a:br>
            <a:r>
              <a:rPr lang="en-US"/>
              <a:t>Line 2</a:t>
            </a:r>
            <a:br>
              <a:rPr lang="en-US"/>
            </a:br>
            <a:r>
              <a:rPr lang="en-US"/>
              <a:t>Line 3</a:t>
            </a: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617621" y="2256503"/>
            <a:ext cx="10969698" cy="3712879"/>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spTree>
    <p:extLst>
      <p:ext uri="{BB962C8B-B14F-4D97-AF65-F5344CB8AC3E}">
        <p14:creationId xmlns:p14="http://schemas.microsoft.com/office/powerpoint/2010/main" val="3540529751"/>
      </p:ext>
    </p:extLst>
  </p:cSld>
  <p:clrMapOvr>
    <a:overrideClrMapping bg1="lt1" tx1="dk1" bg2="lt2" tx2="dk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1_crop sidebar 1-line header">
    <p:bg>
      <p:bgRef idx="1001">
        <a:schemeClr val="bg1"/>
      </p:bgRef>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542C5687-3EED-49B3-2082-74205A1DC13E}"/>
              </a:ext>
            </a:extLst>
          </p:cNvPr>
          <p:cNvSpPr txBox="1">
            <a:spLocks/>
          </p:cNvSpPr>
          <p:nvPr userDrawn="1"/>
        </p:nvSpPr>
        <p:spPr>
          <a:xfrm>
            <a:off x="96031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9" name="Slide Number Placeholder 5">
            <a:extLst>
              <a:ext uri="{FF2B5EF4-FFF2-40B4-BE49-F238E27FC236}">
                <a16:creationId xmlns:a16="http://schemas.microsoft.com/office/drawing/2014/main" id="{9520D683-22FD-D45D-819C-1D3715CA714E}"/>
              </a:ext>
            </a:extLst>
          </p:cNvPr>
          <p:cNvSpPr>
            <a:spLocks noGrp="1"/>
          </p:cNvSpPr>
          <p:nvPr>
            <p:ph type="sldNum" sz="quarter" idx="12"/>
          </p:nvPr>
        </p:nvSpPr>
        <p:spPr>
          <a:xfrm>
            <a:off x="10723587" y="77917"/>
            <a:ext cx="1422400" cy="200544"/>
          </a:xfrm>
          <a:prstGeom prst="rect">
            <a:avLst/>
          </a:prstGeom>
        </p:spPr>
        <p:txBody>
          <a:bodyPr/>
          <a:lstStyle>
            <a:lvl1pPr algn="r">
              <a:defRPr sz="1000" b="0">
                <a:solidFill>
                  <a:schemeClr val="bg1"/>
                </a:solidFill>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 name="Title 1">
            <a:extLst>
              <a:ext uri="{FF2B5EF4-FFF2-40B4-BE49-F238E27FC236}">
                <a16:creationId xmlns:a16="http://schemas.microsoft.com/office/drawing/2014/main" id="{02E4C86D-B1BB-802C-C084-918CC690143D}"/>
              </a:ext>
            </a:extLst>
          </p:cNvPr>
          <p:cNvSpPr>
            <a:spLocks noGrp="1"/>
          </p:cNvSpPr>
          <p:nvPr>
            <p:ph type="title"/>
          </p:nvPr>
        </p:nvSpPr>
        <p:spPr>
          <a:xfrm>
            <a:off x="1066188" y="412089"/>
            <a:ext cx="10706727" cy="726603"/>
          </a:xfrm>
          <a:prstGeom prst="rect">
            <a:avLst/>
          </a:prstGeom>
        </p:spPr>
        <p:txBody>
          <a:bodyPr anchor="t" anchorCtr="0">
            <a:noAutofit/>
          </a:bodyPr>
          <a:lstStyle>
            <a:lvl1pPr>
              <a:defRPr sz="3600" spc="0" baseline="0">
                <a:solidFill>
                  <a:schemeClr val="tx2"/>
                </a:solidFill>
              </a:defRPr>
            </a:lvl1pPr>
          </a:lstStyle>
          <a:p>
            <a:r>
              <a:rPr lang="en-US"/>
              <a:t>Click to edit Master title style</a:t>
            </a:r>
          </a:p>
        </p:txBody>
      </p:sp>
      <p:sp>
        <p:nvSpPr>
          <p:cNvPr id="8" name="Text Placeholder 8">
            <a:extLst>
              <a:ext uri="{FF2B5EF4-FFF2-40B4-BE49-F238E27FC236}">
                <a16:creationId xmlns:a16="http://schemas.microsoft.com/office/drawing/2014/main" id="{0290A937-6E97-BF26-58E2-99AA3D65F7F3}"/>
              </a:ext>
            </a:extLst>
          </p:cNvPr>
          <p:cNvSpPr>
            <a:spLocks noGrp="1"/>
          </p:cNvSpPr>
          <p:nvPr>
            <p:ph idx="1" hasCustomPrompt="1"/>
          </p:nvPr>
        </p:nvSpPr>
        <p:spPr>
          <a:xfrm>
            <a:off x="1071720" y="1281023"/>
            <a:ext cx="10515600" cy="4679658"/>
          </a:xfrm>
          <a:prstGeom prst="rect">
            <a:avLst/>
          </a:prstGeom>
        </p:spPr>
        <p:txBody>
          <a:bodyPr vert="horz" lIns="91440" tIns="45720" rIns="91440" bIns="45720" rtlCol="0">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4" name="Picture 3">
            <a:extLst>
              <a:ext uri="{FF2B5EF4-FFF2-40B4-BE49-F238E27FC236}">
                <a16:creationId xmlns:a16="http://schemas.microsoft.com/office/drawing/2014/main" id="{55151D4B-EA54-CB06-31DD-61463F282DE9}"/>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2208" y="299085"/>
            <a:ext cx="853604" cy="6556061"/>
          </a:xfrm>
          <a:prstGeom prst="rect">
            <a:avLst/>
          </a:prstGeom>
        </p:spPr>
      </p:pic>
      <p:sp>
        <p:nvSpPr>
          <p:cNvPr id="5" name="Rectangle 4">
            <a:extLst>
              <a:ext uri="{FF2B5EF4-FFF2-40B4-BE49-F238E27FC236}">
                <a16:creationId xmlns:a16="http://schemas.microsoft.com/office/drawing/2014/main" id="{0891F745-03C1-3D2E-442C-A0E797E307C0}"/>
              </a:ext>
              <a:ext uri="{C183D7F6-B498-43B3-948B-1728B52AA6E4}">
                <adec:decorative xmlns:adec="http://schemas.microsoft.com/office/drawing/2017/decorative" val="1"/>
              </a:ext>
            </a:extLst>
          </p:cNvPr>
          <p:cNvSpPr/>
          <p:nvPr userDrawn="1"/>
        </p:nvSpPr>
        <p:spPr>
          <a:xfrm>
            <a:off x="2207" y="299085"/>
            <a:ext cx="853603" cy="6556061"/>
          </a:xfrm>
          <a:prstGeom prst="rect">
            <a:avLst/>
          </a:prstGeom>
          <a:solidFill>
            <a:sysClr val="window" lastClr="FFFFFF">
              <a:alpha val="20000"/>
            </a:sysClr>
          </a:solidFill>
          <a:ln w="26425"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endParaRPr>
          </a:p>
        </p:txBody>
      </p:sp>
      <p:sp>
        <p:nvSpPr>
          <p:cNvPr id="10" name="Slide Number Placeholder 5">
            <a:extLst>
              <a:ext uri="{FF2B5EF4-FFF2-40B4-BE49-F238E27FC236}">
                <a16:creationId xmlns:a16="http://schemas.microsoft.com/office/drawing/2014/main" id="{A7973DBC-573F-CAC0-CCBF-A135F7A875B6}"/>
              </a:ext>
              <a:ext uri="{C183D7F6-B498-43B3-948B-1728B52AA6E4}">
                <adec:decorative xmlns:adec="http://schemas.microsoft.com/office/drawing/2017/decorative" val="1"/>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pic>
        <p:nvPicPr>
          <p:cNvPr id="7" name="Picture 6" descr="Shape&#10;&#10;Description automatically generated with medium confidence">
            <a:extLst>
              <a:ext uri="{FF2B5EF4-FFF2-40B4-BE49-F238E27FC236}">
                <a16:creationId xmlns:a16="http://schemas.microsoft.com/office/drawing/2014/main" id="{5B1A8AC8-F133-1BD7-2E3A-E237BC245B0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spTree>
    <p:extLst>
      <p:ext uri="{BB962C8B-B14F-4D97-AF65-F5344CB8AC3E}">
        <p14:creationId xmlns:p14="http://schemas.microsoft.com/office/powerpoint/2010/main" val="81931858"/>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Opening Title by Topic Area">
    <p:spTree>
      <p:nvGrpSpPr>
        <p:cNvPr id="1" name=""/>
        <p:cNvGrpSpPr/>
        <p:nvPr/>
      </p:nvGrpSpPr>
      <p:grpSpPr>
        <a:xfrm>
          <a:off x="0" y="0"/>
          <a:ext cx="0" cy="0"/>
          <a:chOff x="0" y="0"/>
          <a:chExt cx="0" cy="0"/>
        </a:xfrm>
      </p:grpSpPr>
      <p:pic>
        <p:nvPicPr>
          <p:cNvPr id="12" name="Picture 11" descr="U.S. Department of Transportation Federal Highway Administration logo">
            <a:extLst>
              <a:ext uri="{FF2B5EF4-FFF2-40B4-BE49-F238E27FC236}">
                <a16:creationId xmlns:a16="http://schemas.microsoft.com/office/drawing/2014/main" id="{0827BAD1-6CCE-5E31-85D6-46E5EB1991E4}"/>
              </a:ext>
              <a:ext uri="{C183D7F6-B498-43B3-948B-1728B52AA6E4}">
                <adec:decorative xmlns:adec="http://schemas.microsoft.com/office/drawing/2017/decorative" val="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2" name="Title 1">
            <a:extLst>
              <a:ext uri="{FF2B5EF4-FFF2-40B4-BE49-F238E27FC236}">
                <a16:creationId xmlns:a16="http://schemas.microsoft.com/office/drawing/2014/main" id="{456E5C33-A251-EFE5-7918-0B36CCC8792D}"/>
              </a:ext>
            </a:extLst>
          </p:cNvPr>
          <p:cNvSpPr txBox="1">
            <a:spLocks/>
          </p:cNvSpPr>
          <p:nvPr userDrawn="1"/>
        </p:nvSpPr>
        <p:spPr>
          <a:xfrm>
            <a:off x="1405387" y="1076961"/>
            <a:ext cx="7251932" cy="2625912"/>
          </a:xfrm>
          <a:prstGeom prst="rect">
            <a:avLst/>
          </a:prstGeom>
        </p:spPr>
        <p:txBody>
          <a:bodyPr vert="horz" lIns="91440" tIns="45720" rIns="91440" bIns="45720" rtlCol="0" anchor="b" anchorCtr="0">
            <a:noAutofit/>
          </a:bodyPr>
          <a:lstStyle>
            <a:lvl1pPr algn="l" defTabSz="685800" rtl="0" eaLnBrk="1" latinLnBrk="0" hangingPunct="1">
              <a:spcBef>
                <a:spcPct val="0"/>
              </a:spcBef>
              <a:buNone/>
              <a:defRPr sz="3000" kern="1200" spc="-75" baseline="0">
                <a:solidFill>
                  <a:schemeClr val="tx1"/>
                </a:solidFill>
                <a:latin typeface="+mj-lt"/>
                <a:ea typeface="+mj-ea"/>
                <a:cs typeface="+mj-cs"/>
              </a:defRPr>
            </a:lvl1pPr>
          </a:lstStyle>
          <a:p>
            <a:pPr algn="r" fontAlgn="auto">
              <a:spcAft>
                <a:spcPts val="0"/>
              </a:spcAft>
            </a:pPr>
            <a:r>
              <a:rPr lang="en-US" sz="4400" spc="0" dirty="0">
                <a:latin typeface="FHWA Series F2001" panose="020B0807000000020003" pitchFamily="34" charset="0"/>
              </a:rPr>
              <a:t>Manual on </a:t>
            </a:r>
            <a:br>
              <a:rPr lang="en-US" sz="4400" spc="0" dirty="0">
                <a:latin typeface="FHWA Series F2001" panose="020B0807000000020003" pitchFamily="34" charset="0"/>
              </a:rPr>
            </a:br>
            <a:r>
              <a:rPr lang="en-US" sz="4400" spc="0" dirty="0">
                <a:latin typeface="FHWA Series F2001" panose="020B0807000000020003" pitchFamily="34" charset="0"/>
              </a:rPr>
              <a:t>Uniform Traffic </a:t>
            </a:r>
            <a:br>
              <a:rPr lang="en-US" sz="4400" spc="0" dirty="0">
                <a:latin typeface="FHWA Series F2001" panose="020B0807000000020003" pitchFamily="34" charset="0"/>
              </a:rPr>
            </a:br>
            <a:r>
              <a:rPr lang="en-US" sz="4400" spc="0" dirty="0">
                <a:latin typeface="FHWA Series F2001" panose="020B0807000000020003" pitchFamily="34" charset="0"/>
              </a:rPr>
              <a:t>Control Devices</a:t>
            </a:r>
            <a:br>
              <a:rPr lang="en-US" sz="3600" spc="0" dirty="0">
                <a:latin typeface="FHWA Series F2001" panose="020B0807000000020003" pitchFamily="34" charset="0"/>
              </a:rPr>
            </a:br>
            <a:r>
              <a:rPr lang="en-US" sz="2800" spc="0" dirty="0">
                <a:latin typeface="FHWA Series F2001" panose="020B0807000000020003" pitchFamily="34" charset="0"/>
              </a:rPr>
              <a:t>for Streets and Highways </a:t>
            </a:r>
          </a:p>
        </p:txBody>
      </p:sp>
      <p:cxnSp>
        <p:nvCxnSpPr>
          <p:cNvPr id="8" name="Straight Connector 7">
            <a:extLs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5" name="Text Placeholder 4">
            <a:extLst>
              <a:ext uri="{FF2B5EF4-FFF2-40B4-BE49-F238E27FC236}">
                <a16:creationId xmlns:a16="http://schemas.microsoft.com/office/drawing/2014/main" id="{2A0A95E9-6B13-DD34-46A2-C0839D861A39}"/>
              </a:ext>
            </a:extLst>
          </p:cNvPr>
          <p:cNvSpPr>
            <a:spLocks noGrp="1"/>
          </p:cNvSpPr>
          <p:nvPr>
            <p:ph type="body" sz="quarter" idx="12" hasCustomPrompt="1"/>
          </p:nvPr>
        </p:nvSpPr>
        <p:spPr>
          <a:xfrm>
            <a:off x="1202635" y="3857462"/>
            <a:ext cx="7450629" cy="1003829"/>
          </a:xfrm>
        </p:spPr>
        <p:txBody>
          <a:bodyPr anchor="ctr" anchorCtr="0"/>
          <a:lstStyle>
            <a:lvl1pPr marL="0" indent="0" algn="r">
              <a:spcBef>
                <a:spcPts val="0"/>
              </a:spcBef>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t>Click to edit</a:t>
            </a:r>
            <a:br>
              <a:rPr kumimoji="0" lang="en-US" sz="32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br>
            <a:r>
              <a:rPr kumimoji="0" lang="en-US" sz="32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t>Section Title</a:t>
            </a:r>
            <a:endParaRPr lang="en-US" dirty="0"/>
          </a:p>
        </p:txBody>
      </p:sp>
      <p:sp>
        <p:nvSpPr>
          <p:cNvPr id="11" name="Subtitle 2">
            <a:extLst>
              <a:ext uri="{FF2B5EF4-FFF2-40B4-BE49-F238E27FC236}">
                <a16:creationId xmlns:a16="http://schemas.microsoft.com/office/drawing/2014/main" id="{7517DAEC-1412-26E8-F330-AB0A89F70EE6}"/>
              </a:ext>
            </a:extLst>
          </p:cNvPr>
          <p:cNvSpPr txBox="1">
            <a:spLocks/>
          </p:cNvSpPr>
          <p:nvPr userDrawn="1"/>
        </p:nvSpPr>
        <p:spPr>
          <a:xfrm>
            <a:off x="2175385" y="4881168"/>
            <a:ext cx="6485249" cy="1201579"/>
          </a:xfrm>
          <a:prstGeom prst="rect">
            <a:avLst/>
          </a:prstGeom>
        </p:spPr>
        <p:txBody>
          <a:bodyPr vert="horz" lIns="91440" tIns="45720" rIns="91440" bIns="45720" rtlCol="0">
            <a:noAutofit/>
          </a:bodyPr>
          <a:lstStyle>
            <a:lvl1pPr marL="0" indent="0" algn="r" defTabSz="685800" rtl="0" eaLnBrk="1" latinLnBrk="0" hangingPunct="1">
              <a:spcBef>
                <a:spcPct val="20000"/>
              </a:spcBef>
              <a:buClr>
                <a:schemeClr val="accent1"/>
              </a:buClr>
              <a:buSzPct val="85000"/>
              <a:buFont typeface="Arial" pitchFamily="34" charset="0"/>
              <a:buNone/>
              <a:defRPr sz="2800" kern="1200" baseline="0">
                <a:solidFill>
                  <a:schemeClr val="tx1"/>
                </a:solidFill>
                <a:latin typeface="FHWA Series F2001" panose="020B0807000000020003" pitchFamily="34" charset="0"/>
                <a:ea typeface="+mn-ea"/>
                <a:cs typeface="+mn-cs"/>
              </a:defRPr>
            </a:lvl1pPr>
            <a:lvl2pPr marL="342900" indent="0" algn="ctr" defTabSz="685800" rtl="0" eaLnBrk="1" latinLnBrk="0" hangingPunct="1">
              <a:spcBef>
                <a:spcPct val="20000"/>
              </a:spcBef>
              <a:buClr>
                <a:schemeClr val="accent1"/>
              </a:buClr>
              <a:buSzPct val="85000"/>
              <a:buFont typeface="Arial" pitchFamily="34" charset="0"/>
              <a:buNone/>
              <a:defRPr sz="1500" kern="1200">
                <a:solidFill>
                  <a:schemeClr val="tx1">
                    <a:tint val="75000"/>
                  </a:schemeClr>
                </a:solidFill>
                <a:latin typeface="+mn-lt"/>
                <a:ea typeface="+mn-ea"/>
                <a:cs typeface="+mn-cs"/>
              </a:defRPr>
            </a:lvl2pPr>
            <a:lvl3pPr marL="685800" indent="0" algn="ctr" defTabSz="685800" rtl="0" eaLnBrk="1" latinLnBrk="0" hangingPunct="1">
              <a:spcBef>
                <a:spcPct val="20000"/>
              </a:spcBef>
              <a:buClr>
                <a:schemeClr val="accent1"/>
              </a:buClr>
              <a:buSzPct val="90000"/>
              <a:buFont typeface="Arial" pitchFamily="34" charset="0"/>
              <a:buNone/>
              <a:defRPr sz="1350" kern="1200">
                <a:solidFill>
                  <a:schemeClr val="tx1">
                    <a:tint val="75000"/>
                  </a:schemeClr>
                </a:solidFill>
                <a:latin typeface="+mn-lt"/>
                <a:ea typeface="+mn-ea"/>
                <a:cs typeface="+mn-cs"/>
              </a:defRPr>
            </a:lvl3pPr>
            <a:lvl4pPr marL="1028700" indent="0" algn="ctr" defTabSz="685800" rtl="0" eaLnBrk="1" latinLnBrk="0" hangingPunct="1">
              <a:spcBef>
                <a:spcPct val="20000"/>
              </a:spcBef>
              <a:buClr>
                <a:schemeClr val="accent1"/>
              </a:buClr>
              <a:buFont typeface="Arial" pitchFamily="34" charset="0"/>
              <a:buNone/>
              <a:defRPr sz="1200" kern="1200">
                <a:solidFill>
                  <a:schemeClr val="tx1">
                    <a:tint val="75000"/>
                  </a:schemeClr>
                </a:solidFill>
                <a:latin typeface="+mn-lt"/>
                <a:ea typeface="+mn-ea"/>
                <a:cs typeface="+mn-cs"/>
              </a:defRPr>
            </a:lvl4pPr>
            <a:lvl5pPr marL="1371600" indent="0" algn="ctr" defTabSz="685800" rtl="0" eaLnBrk="1" latinLnBrk="0" hangingPunct="1">
              <a:spcBef>
                <a:spcPct val="20000"/>
              </a:spcBef>
              <a:buClr>
                <a:schemeClr val="accent1"/>
              </a:buClr>
              <a:buSzPct val="100000"/>
              <a:buFont typeface="Arial" pitchFamily="34" charset="0"/>
              <a:buNone/>
              <a:defRPr sz="1050" kern="1200" baseline="0">
                <a:solidFill>
                  <a:schemeClr val="tx1">
                    <a:tint val="75000"/>
                  </a:schemeClr>
                </a:solidFill>
                <a:latin typeface="+mn-lt"/>
                <a:ea typeface="+mn-ea"/>
                <a:cs typeface="+mn-cs"/>
              </a:defRPr>
            </a:lvl5pPr>
            <a:lvl6pPr marL="1714500" indent="0" algn="ctr" defTabSz="685800" rtl="0" eaLnBrk="1" latinLnBrk="0" hangingPunct="1">
              <a:spcBef>
                <a:spcPct val="20000"/>
              </a:spcBef>
              <a:buClr>
                <a:schemeClr val="accent1"/>
              </a:buClr>
              <a:buFont typeface="Arial" pitchFamily="34" charset="0"/>
              <a:buNone/>
              <a:defRPr sz="975" kern="1200">
                <a:solidFill>
                  <a:schemeClr val="tx1">
                    <a:tint val="75000"/>
                  </a:schemeClr>
                </a:solidFill>
                <a:latin typeface="+mn-lt"/>
                <a:ea typeface="+mn-ea"/>
                <a:cs typeface="+mn-cs"/>
              </a:defRPr>
            </a:lvl6pPr>
            <a:lvl7pPr marL="2057400" indent="0" algn="ctr" defTabSz="685800" rtl="0" eaLnBrk="1" latinLnBrk="0" hangingPunct="1">
              <a:spcBef>
                <a:spcPct val="20000"/>
              </a:spcBef>
              <a:buClr>
                <a:schemeClr val="accent1"/>
              </a:buClr>
              <a:buFont typeface="Arial" pitchFamily="34" charset="0"/>
              <a:buNone/>
              <a:defRPr sz="975" kern="1200">
                <a:solidFill>
                  <a:schemeClr val="tx1">
                    <a:tint val="75000"/>
                  </a:schemeClr>
                </a:solidFill>
                <a:latin typeface="+mn-lt"/>
                <a:ea typeface="+mn-ea"/>
                <a:cs typeface="+mn-cs"/>
              </a:defRPr>
            </a:lvl7pPr>
            <a:lvl8pPr marL="2400300" indent="0" algn="ctr" defTabSz="685800" rtl="0" eaLnBrk="1" latinLnBrk="0" hangingPunct="1">
              <a:spcBef>
                <a:spcPct val="20000"/>
              </a:spcBef>
              <a:buClr>
                <a:schemeClr val="accent1"/>
              </a:buClr>
              <a:buFont typeface="Arial" pitchFamily="34" charset="0"/>
              <a:buNone/>
              <a:defRPr sz="975" kern="1200">
                <a:solidFill>
                  <a:schemeClr val="tx1">
                    <a:tint val="75000"/>
                  </a:schemeClr>
                </a:solidFill>
                <a:latin typeface="+mn-lt"/>
                <a:ea typeface="+mn-ea"/>
                <a:cs typeface="+mn-cs"/>
              </a:defRPr>
            </a:lvl8pPr>
            <a:lvl9pPr marL="2743200" indent="0" algn="ctr" defTabSz="685800" rtl="0" eaLnBrk="1" latinLnBrk="0" hangingPunct="1">
              <a:spcBef>
                <a:spcPct val="20000"/>
              </a:spcBef>
              <a:buClr>
                <a:schemeClr val="accent1"/>
              </a:buClr>
              <a:buFont typeface="Arial" pitchFamily="34" charset="0"/>
              <a:buNone/>
              <a:defRPr sz="975" kern="1200">
                <a:solidFill>
                  <a:schemeClr val="tx1">
                    <a:tint val="75000"/>
                  </a:schemeClr>
                </a:solidFill>
                <a:latin typeface="+mn-lt"/>
                <a:ea typeface="+mn-ea"/>
                <a:cs typeface="+mn-cs"/>
              </a:defRPr>
            </a:lvl9pPr>
          </a:lstStyle>
          <a:p>
            <a:pPr marL="173038" marR="0" lvl="0" indent="0" algn="r" defTabSz="685800" rtl="0" eaLnBrk="1" fontAlgn="auto" latinLnBrk="0" hangingPunct="1">
              <a:lnSpc>
                <a:spcPct val="100000"/>
              </a:lnSpc>
              <a:spcBef>
                <a:spcPts val="0"/>
              </a:spcBef>
              <a:spcAft>
                <a:spcPts val="0"/>
              </a:spcAft>
              <a:buClr>
                <a:srgbClr val="4F81BD"/>
              </a:buClr>
              <a:buSzPct val="85000"/>
              <a:buFont typeface="Arial" pitchFamily="34" charset="0"/>
              <a:buNone/>
              <a:tabLst/>
              <a:defRPr/>
            </a:pPr>
            <a:r>
              <a:rPr kumimoji="0" lang="en-US" altLang="en-US" sz="2400" b="0" i="0"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rPr>
              <a:t>the </a:t>
            </a:r>
            <a:r>
              <a:rPr kumimoji="0" lang="en-US" altLang="en-US" sz="2400" b="0" i="0" u="none" strike="noStrike" kern="1200" cap="none" spc="100" normalizeH="0" baseline="0" noProof="0">
                <a:ln>
                  <a:noFill/>
                </a:ln>
                <a:solidFill>
                  <a:sysClr val="window" lastClr="FFFFFF"/>
                </a:solidFill>
                <a:effectLst/>
                <a:uLnTx/>
                <a:uFillTx/>
                <a:latin typeface="FHWA Series F2001" panose="020B0807000000020003" pitchFamily="34" charset="0"/>
                <a:ea typeface="+mn-ea"/>
                <a:cs typeface="+mn-cs"/>
              </a:rPr>
              <a:t>MUTCD</a:t>
            </a:r>
            <a:r>
              <a:rPr kumimoji="0" lang="en-US" altLang="en-US" sz="2400" b="0" i="0"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rPr>
              <a:t> 11th Edition </a:t>
            </a:r>
          </a:p>
          <a:p>
            <a:pPr marL="173038" marR="0" lvl="0" indent="0" algn="r" defTabSz="685800" rtl="0" eaLnBrk="1" fontAlgn="auto" latinLnBrk="0" hangingPunct="1">
              <a:lnSpc>
                <a:spcPct val="114000"/>
              </a:lnSpc>
              <a:spcBef>
                <a:spcPct val="20000"/>
              </a:spcBef>
              <a:spcAft>
                <a:spcPts val="0"/>
              </a:spcAft>
              <a:buClr>
                <a:srgbClr val="4F81BD"/>
              </a:buClr>
              <a:buSzPct val="85000"/>
              <a:buFont typeface="Arial" pitchFamily="34" charset="0"/>
              <a:buNone/>
              <a:tabLst/>
              <a:defRPr/>
            </a:pPr>
            <a:r>
              <a:rPr kumimoji="0" lang="en-US" sz="1600" b="0" i="0"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rPr>
              <a:t>As published in the December 2023</a:t>
            </a:r>
            <a:br>
              <a:rPr kumimoji="0" lang="en-US" sz="1600" b="0" i="0"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rPr>
            </a:br>
            <a:r>
              <a:rPr kumimoji="0" lang="en-US" sz="1600" b="0" i="0"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rPr>
              <a:t>Notice of Final Rule</a:t>
            </a:r>
            <a:endParaRPr kumimoji="0" lang="en-US" sz="1600" b="0" i="1"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endParaRPr>
          </a:p>
        </p:txBody>
      </p:sp>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2329546"/>
            <a:ext cx="2743200" cy="2743200"/>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sp>
        <p:nvSpPr>
          <p:cNvPr id="15" name="Slide Number Placeholder 5">
            <a:extLst>
              <a:ext uri="{FF2B5EF4-FFF2-40B4-BE49-F238E27FC236}">
                <a16:creationId xmlns:a16="http://schemas.microsoft.com/office/drawing/2014/main" id="{FFD0225F-4FAA-916A-A892-9E6EFE9DD7F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Tree>
    <p:extLst>
      <p:ext uri="{BB962C8B-B14F-4D97-AF65-F5344CB8AC3E}">
        <p14:creationId xmlns:p14="http://schemas.microsoft.com/office/powerpoint/2010/main" val="1481139397"/>
      </p:ext>
    </p:extLst>
  </p:cSld>
  <p:clrMapOvr>
    <a:masterClrMapping/>
  </p:clrMapOvr>
  <p:hf hdr="0" dt="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1_full bleed sidebar 1-line header">
    <p:bg>
      <p:bgRef idx="1001">
        <a:schemeClr val="bg1"/>
      </p:bgRef>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8AD27F19-7530-7EEE-C1EE-BFD2C1CDDBAA}"/>
              </a:ext>
            </a:extLst>
          </p:cNvPr>
          <p:cNvSpPr txBox="1">
            <a:spLocks/>
          </p:cNvSpPr>
          <p:nvPr userDrawn="1"/>
        </p:nvSpPr>
        <p:spPr>
          <a:xfrm>
            <a:off x="96031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6" name="Slide Number Placeholder 5"/>
          <p:cNvSpPr>
            <a:spLocks noGrp="1"/>
          </p:cNvSpPr>
          <p:nvPr>
            <p:ph type="sldNum" sz="quarter" idx="12"/>
          </p:nvPr>
        </p:nvSpPr>
        <p:spPr>
          <a:xfrm>
            <a:off x="10723587" y="-50723"/>
            <a:ext cx="1422400" cy="329184"/>
          </a:xfrm>
          <a:prstGeom prst="rect">
            <a:avLst/>
          </a:prstGeom>
        </p:spPr>
        <p:txBody>
          <a:bodyPr/>
          <a:lstStyle>
            <a:lvl1pPr algn="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8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4" name="Title 1">
            <a:extLst>
              <a:ext uri="{FF2B5EF4-FFF2-40B4-BE49-F238E27FC236}">
                <a16:creationId xmlns:a16="http://schemas.microsoft.com/office/drawing/2014/main" id="{7A36D122-30F9-D203-85B7-15D7190139BF}"/>
              </a:ext>
            </a:extLst>
          </p:cNvPr>
          <p:cNvSpPr>
            <a:spLocks noGrp="1"/>
          </p:cNvSpPr>
          <p:nvPr>
            <p:ph type="title"/>
          </p:nvPr>
        </p:nvSpPr>
        <p:spPr>
          <a:xfrm>
            <a:off x="1066188" y="412089"/>
            <a:ext cx="10706727" cy="726603"/>
          </a:xfrm>
          <a:prstGeom prst="rect">
            <a:avLst/>
          </a:prstGeom>
        </p:spPr>
        <p:txBody>
          <a:bodyPr anchor="t" anchorCtr="0">
            <a:noAutofit/>
          </a:bodyPr>
          <a:lstStyle>
            <a:lvl1pPr>
              <a:defRPr sz="3600" spc="0" baseline="0">
                <a:solidFill>
                  <a:schemeClr val="tx2"/>
                </a:solidFill>
              </a:defRPr>
            </a:lvl1pPr>
          </a:lstStyle>
          <a:p>
            <a:r>
              <a:rPr lang="en-US"/>
              <a:t>Click to edit Master title style</a:t>
            </a:r>
          </a:p>
        </p:txBody>
      </p:sp>
      <p:sp>
        <p:nvSpPr>
          <p:cNvPr id="8" name="Text Placeholder 8">
            <a:extLst>
              <a:ext uri="{FF2B5EF4-FFF2-40B4-BE49-F238E27FC236}">
                <a16:creationId xmlns:a16="http://schemas.microsoft.com/office/drawing/2014/main" id="{0A945ED6-D625-8209-C515-43067960DCC3}"/>
              </a:ext>
            </a:extLst>
          </p:cNvPr>
          <p:cNvSpPr>
            <a:spLocks noGrp="1"/>
          </p:cNvSpPr>
          <p:nvPr>
            <p:ph idx="1" hasCustomPrompt="1"/>
          </p:nvPr>
        </p:nvSpPr>
        <p:spPr>
          <a:xfrm>
            <a:off x="1071720" y="1281023"/>
            <a:ext cx="10515600" cy="4679658"/>
          </a:xfrm>
          <a:prstGeom prst="rect">
            <a:avLst/>
          </a:prstGeom>
        </p:spPr>
        <p:txBody>
          <a:bodyPr vert="horz" lIns="91440" tIns="45720" rIns="91440" bIns="45720" rtlCol="0">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4" name="Picture 3" descr="U.S. Department of Transportation Federal Highway Administration logo">
            <a:extLst>
              <a:ext uri="{FF2B5EF4-FFF2-40B4-BE49-F238E27FC236}">
                <a16:creationId xmlns:a16="http://schemas.microsoft.com/office/drawing/2014/main" id="{060D0527-4286-36C2-5705-33A0649C40B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pic>
        <p:nvPicPr>
          <p:cNvPr id="5" name="Picture 4">
            <a:extLst>
              <a:ext uri="{FF2B5EF4-FFF2-40B4-BE49-F238E27FC236}">
                <a16:creationId xmlns:a16="http://schemas.microsoft.com/office/drawing/2014/main" id="{18E88801-77AA-651A-B3AE-E0C53B379538}"/>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 y="1"/>
            <a:ext cx="779318" cy="6857998"/>
          </a:xfrm>
          <a:prstGeom prst="rect">
            <a:avLst/>
          </a:prstGeom>
          <a:effectLst>
            <a:softEdge rad="0"/>
          </a:effectLst>
        </p:spPr>
      </p:pic>
      <p:sp>
        <p:nvSpPr>
          <p:cNvPr id="7" name="Rectangle 6">
            <a:extLst>
              <a:ext uri="{FF2B5EF4-FFF2-40B4-BE49-F238E27FC236}">
                <a16:creationId xmlns:a16="http://schemas.microsoft.com/office/drawing/2014/main" id="{B4774482-C9E6-2B20-AF07-189CC5804741}"/>
              </a:ext>
              <a:ext uri="{C183D7F6-B498-43B3-948B-1728B52AA6E4}">
                <adec:decorative xmlns:adec="http://schemas.microsoft.com/office/drawing/2017/decorative" val="1"/>
              </a:ext>
            </a:extLst>
          </p:cNvPr>
          <p:cNvSpPr/>
          <p:nvPr userDrawn="1"/>
        </p:nvSpPr>
        <p:spPr>
          <a:xfrm>
            <a:off x="1" y="2"/>
            <a:ext cx="779318" cy="6857999"/>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2180030918"/>
      </p:ext>
    </p:extLst>
  </p:cSld>
  <p:clrMapOvr>
    <a:overrideClrMapping bg1="lt1" tx1="dk1" bg2="lt2" tx2="dk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2_full bleed sidebar 2-line header">
    <p:bg>
      <p:bgRef idx="1001">
        <a:schemeClr val="bg1"/>
      </p:bgRef>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27352910-A7E1-BF29-5B85-7CF6E24FCD37}"/>
              </a:ext>
            </a:extLst>
          </p:cNvPr>
          <p:cNvSpPr txBox="1">
            <a:spLocks/>
          </p:cNvSpPr>
          <p:nvPr userDrawn="1"/>
        </p:nvSpPr>
        <p:spPr>
          <a:xfrm>
            <a:off x="96031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6" name="Slide Number Placeholder 5"/>
          <p:cNvSpPr>
            <a:spLocks noGrp="1"/>
          </p:cNvSpPr>
          <p:nvPr>
            <p:ph type="sldNum" sz="quarter" idx="12"/>
          </p:nvPr>
        </p:nvSpPr>
        <p:spPr>
          <a:xfrm>
            <a:off x="10723587" y="-50723"/>
            <a:ext cx="1422400" cy="329184"/>
          </a:xfrm>
          <a:prstGeom prst="rect">
            <a:avLst/>
          </a:prstGeom>
        </p:spPr>
        <p:txBody>
          <a:bodyPr/>
          <a:lstStyle>
            <a:lvl1pPr algn="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8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 name="Title 1">
            <a:extLst>
              <a:ext uri="{FF2B5EF4-FFF2-40B4-BE49-F238E27FC236}">
                <a16:creationId xmlns:a16="http://schemas.microsoft.com/office/drawing/2014/main" id="{6F26563C-E161-AB65-4768-D8B463969E7C}"/>
              </a:ext>
            </a:extLst>
          </p:cNvPr>
          <p:cNvSpPr>
            <a:spLocks noGrp="1"/>
          </p:cNvSpPr>
          <p:nvPr>
            <p:ph type="title"/>
          </p:nvPr>
        </p:nvSpPr>
        <p:spPr>
          <a:xfrm>
            <a:off x="1053222" y="412089"/>
            <a:ext cx="10972800" cy="1063626"/>
          </a:xfrm>
          <a:prstGeom prst="rect">
            <a:avLst/>
          </a:prstGeom>
        </p:spPr>
        <p:txBody>
          <a:bodyPr anchor="ctr" anchorCtr="0">
            <a:noAutofit/>
          </a:bodyPr>
          <a:lstStyle>
            <a:lvl1pPr>
              <a:defRPr sz="3200" spc="0" baseline="0">
                <a:solidFill>
                  <a:schemeClr val="tx2"/>
                </a:solidFill>
              </a:defRPr>
            </a:lvl1pPr>
          </a:lstStyle>
          <a:p>
            <a:r>
              <a:rPr lang="en-US"/>
              <a:t>Click to edit Master title style</a:t>
            </a:r>
          </a:p>
        </p:txBody>
      </p:sp>
      <p:pic>
        <p:nvPicPr>
          <p:cNvPr id="9" name="Picture 8">
            <a:extLst>
              <a:ext uri="{FF2B5EF4-FFF2-40B4-BE49-F238E27FC236}">
                <a16:creationId xmlns:a16="http://schemas.microsoft.com/office/drawing/2014/main" id="{B11678C2-2A08-604C-51E0-D20F36700D4A}"/>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779318" cy="6857998"/>
          </a:xfrm>
          <a:prstGeom prst="rect">
            <a:avLst/>
          </a:prstGeom>
          <a:effectLst>
            <a:softEdge rad="0"/>
          </a:effectLst>
        </p:spPr>
      </p:pic>
      <p:sp>
        <p:nvSpPr>
          <p:cNvPr id="10" name="Rectangle 9">
            <a:extLst>
              <a:ext uri="{FF2B5EF4-FFF2-40B4-BE49-F238E27FC236}">
                <a16:creationId xmlns:a16="http://schemas.microsoft.com/office/drawing/2014/main" id="{00353607-CBE2-14F5-AA41-24B329BEACD8}"/>
              </a:ext>
              <a:ext uri="{C183D7F6-B498-43B3-948B-1728B52AA6E4}">
                <adec:decorative xmlns:adec="http://schemas.microsoft.com/office/drawing/2017/decorative" val="1"/>
              </a:ext>
            </a:extLst>
          </p:cNvPr>
          <p:cNvSpPr/>
          <p:nvPr userDrawn="1"/>
        </p:nvSpPr>
        <p:spPr>
          <a:xfrm>
            <a:off x="1" y="2"/>
            <a:ext cx="779318" cy="6857999"/>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3" name="Content Placeholder 2">
            <a:extLst>
              <a:ext uri="{FF2B5EF4-FFF2-40B4-BE49-F238E27FC236}">
                <a16:creationId xmlns:a16="http://schemas.microsoft.com/office/drawing/2014/main" id="{9791C661-0DFC-BD31-EDD3-685F7F78E210}"/>
              </a:ext>
            </a:extLst>
          </p:cNvPr>
          <p:cNvSpPr>
            <a:spLocks noGrp="1"/>
          </p:cNvSpPr>
          <p:nvPr>
            <p:ph idx="1"/>
          </p:nvPr>
        </p:nvSpPr>
        <p:spPr>
          <a:xfrm>
            <a:off x="1053222" y="1618046"/>
            <a:ext cx="10972800" cy="4539776"/>
          </a:xfrm>
          <a:prstGeom prst="rect">
            <a:avLst/>
          </a:prstGeom>
        </p:spPr>
        <p:txBody>
          <a:bodyPr/>
          <a:lstStyle>
            <a:lvl1pPr marL="402336" indent="-402336">
              <a:spcBef>
                <a:spcPts val="672"/>
              </a:spcBef>
              <a:defRPr/>
            </a:lvl1pPr>
            <a:lvl2pPr marL="342900" indent="-137160">
              <a:buSzPct val="75000"/>
              <a:buFont typeface="Courier New" panose="02070309020205020404" pitchFamily="49" charset="0"/>
              <a:buChar char="o"/>
              <a:defRPr/>
            </a:lvl2pPr>
            <a:lvl3pPr marL="796925" indent="0">
              <a:buFont typeface="Wingdings" panose="05000000000000000000" pitchFamily="2" charset="2"/>
              <a:buNone/>
              <a:defRPr sz="1200"/>
            </a:lvl3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a:p>
            <a:pPr marL="2057400" marR="0" lvl="4" indent="-228600" algn="l" defTabSz="914400" rtl="0" eaLnBrk="1" fontAlgn="auto" latinLnBrk="0" hangingPunct="1">
              <a:lnSpc>
                <a:spcPct val="100000"/>
              </a:lnSpc>
              <a:spcBef>
                <a:spcPts val="500"/>
              </a:spcBef>
              <a:spcAft>
                <a:spcPts val="0"/>
              </a:spcAft>
              <a:buClr>
                <a:srgbClr val="1C6EA8"/>
              </a:buClr>
              <a:buSzTx/>
              <a:buFont typeface="Arial" panose="020B0604020202020204" pitchFamily="34" charset="0"/>
              <a:buChar char="‒"/>
              <a:tabLst/>
              <a:defRPr/>
            </a:pPr>
            <a:endParaRPr lang="en-US"/>
          </a:p>
        </p:txBody>
      </p:sp>
      <p:pic>
        <p:nvPicPr>
          <p:cNvPr id="8" name="Picture 7" descr="U.S. Department of Transportation Federal Highway Administration logo">
            <a:extLst>
              <a:ext uri="{FF2B5EF4-FFF2-40B4-BE49-F238E27FC236}">
                <a16:creationId xmlns:a16="http://schemas.microsoft.com/office/drawing/2014/main" id="{7AEADC98-925A-41A3-71D2-F40AACFD131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spTree>
    <p:extLst>
      <p:ext uri="{BB962C8B-B14F-4D97-AF65-F5344CB8AC3E}">
        <p14:creationId xmlns:p14="http://schemas.microsoft.com/office/powerpoint/2010/main" val="190749198"/>
      </p:ext>
    </p:extLst>
  </p:cSld>
  <p:clrMapOvr>
    <a:overrideClrMapping bg1="lt1" tx1="dk1" bg2="lt2" tx2="dk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42_Title 2-line and content white bgd">
    <p:bg>
      <p:bgRef idx="1001">
        <a:schemeClr val="bg1"/>
      </p:bgRef>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2" name="Title 1"/>
          <p:cNvSpPr>
            <a:spLocks noGrp="1"/>
          </p:cNvSpPr>
          <p:nvPr>
            <p:ph type="title"/>
          </p:nvPr>
        </p:nvSpPr>
        <p:spPr>
          <a:xfrm>
            <a:off x="1071720" y="412089"/>
            <a:ext cx="10972800" cy="1063626"/>
          </a:xfrm>
          <a:prstGeom prst="rect">
            <a:avLst/>
          </a:prstGeom>
        </p:spPr>
        <p:txBody>
          <a:bodyPr anchor="ctr" anchorCtr="0">
            <a:noAutofit/>
          </a:bodyPr>
          <a:lstStyle>
            <a:lvl1pPr>
              <a:defRPr sz="3200" spc="0" baseline="0">
                <a:solidFill>
                  <a:schemeClr val="tx2"/>
                </a:solidFill>
              </a:defRPr>
            </a:lvl1pPr>
          </a:lstStyle>
          <a:p>
            <a:r>
              <a:rPr lang="en-US"/>
              <a:t>Click to edit Master title style</a:t>
            </a:r>
          </a:p>
        </p:txBody>
      </p:sp>
      <p:pic>
        <p:nvPicPr>
          <p:cNvPr id="9" name="Picture 8">
            <a:extLst>
              <a:ext uri="{FF2B5EF4-FFF2-40B4-BE49-F238E27FC236}">
                <a16:creationId xmlns:a16="http://schemas.microsoft.com/office/drawing/2014/main" id="{62C95E56-37D5-C975-F624-9BC05D89F68F}"/>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779318" cy="6857998"/>
          </a:xfrm>
          <a:prstGeom prst="rect">
            <a:avLst/>
          </a:prstGeom>
          <a:effectLst>
            <a:softEdge rad="0"/>
          </a:effectLst>
        </p:spPr>
      </p:pic>
      <p:sp>
        <p:nvSpPr>
          <p:cNvPr id="10" name="Rectangle 9">
            <a:extLst>
              <a:ext uri="{FF2B5EF4-FFF2-40B4-BE49-F238E27FC236}">
                <a16:creationId xmlns:a16="http://schemas.microsoft.com/office/drawing/2014/main" id="{02BB4781-D975-5E97-B905-9357EB43E1C2}"/>
              </a:ext>
              <a:ext uri="{C183D7F6-B498-43B3-948B-1728B52AA6E4}">
                <adec:decorative xmlns:adec="http://schemas.microsoft.com/office/drawing/2017/decorative" val="1"/>
              </a:ext>
            </a:extLst>
          </p:cNvPr>
          <p:cNvSpPr/>
          <p:nvPr userDrawn="1"/>
        </p:nvSpPr>
        <p:spPr>
          <a:xfrm>
            <a:off x="1" y="2"/>
            <a:ext cx="779318" cy="6857999"/>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1" name="Text Placeholder 8">
            <a:extLst>
              <a:ext uri="{FF2B5EF4-FFF2-40B4-BE49-F238E27FC236}">
                <a16:creationId xmlns:a16="http://schemas.microsoft.com/office/drawing/2014/main" id="{124B7D5D-EB2F-DDEF-5727-0DD547F25DA2}"/>
              </a:ext>
            </a:extLst>
          </p:cNvPr>
          <p:cNvSpPr>
            <a:spLocks noGrp="1"/>
          </p:cNvSpPr>
          <p:nvPr>
            <p:ph idx="1" hasCustomPrompt="1"/>
          </p:nvPr>
        </p:nvSpPr>
        <p:spPr>
          <a:xfrm>
            <a:off x="1071720" y="1609343"/>
            <a:ext cx="10515600" cy="4351338"/>
          </a:xfrm>
          <a:prstGeom prst="rect">
            <a:avLst/>
          </a:prstGeom>
        </p:spPr>
        <p:txBody>
          <a:bodyPr vert="horz" lIns="91440" tIns="45720" rIns="91440" bIns="45720" rtlCol="0">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3" name="Picture 2" descr="U.S. Department of Transportation Federal Highway Administration logo">
            <a:extLst>
              <a:ext uri="{FF2B5EF4-FFF2-40B4-BE49-F238E27FC236}">
                <a16:creationId xmlns:a16="http://schemas.microsoft.com/office/drawing/2014/main" id="{1469B8A2-46BD-C1EE-B63C-038D7DF4E45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spTree>
    <p:extLst>
      <p:ext uri="{BB962C8B-B14F-4D97-AF65-F5344CB8AC3E}">
        <p14:creationId xmlns:p14="http://schemas.microsoft.com/office/powerpoint/2010/main" val="215764272"/>
      </p:ext>
    </p:extLst>
  </p:cSld>
  <p:clrMapOvr>
    <a:overrideClrMapping bg1="lt1" tx1="dk1" bg2="lt2" tx2="dk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51_Two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533400"/>
            <a:ext cx="10972800" cy="990600"/>
          </a:xfrm>
          <a:prstGeom prst="rect">
            <a:avLst/>
          </a:prstGeom>
        </p:spPr>
        <p:txBody>
          <a:bodyPr/>
          <a:lstStyle>
            <a:lvl1pPr>
              <a:defRPr>
                <a:solidFill>
                  <a:schemeClr val="tx2"/>
                </a:solidFill>
              </a:defRPr>
            </a:lvl1pPr>
          </a:lstStyle>
          <a:p>
            <a:r>
              <a:rPr lang="en-US"/>
              <a:t>Click to edit Master title style</a:t>
            </a:r>
          </a:p>
        </p:txBody>
      </p:sp>
      <p:sp>
        <p:nvSpPr>
          <p:cNvPr id="3" name="Content Placeholder 2"/>
          <p:cNvSpPr>
            <a:spLocks noGrp="1"/>
          </p:cNvSpPr>
          <p:nvPr>
            <p:ph sz="half" idx="1"/>
          </p:nvPr>
        </p:nvSpPr>
        <p:spPr>
          <a:xfrm>
            <a:off x="609600" y="1673352"/>
            <a:ext cx="5384800" cy="4718304"/>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4" name="Content Placeholder 3"/>
          <p:cNvSpPr>
            <a:spLocks noGrp="1"/>
          </p:cNvSpPr>
          <p:nvPr>
            <p:ph sz="half" idx="2"/>
          </p:nvPr>
        </p:nvSpPr>
        <p:spPr>
          <a:xfrm>
            <a:off x="6197600" y="1673352"/>
            <a:ext cx="5384800" cy="4718304"/>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a:p>
            <a:pPr lvl="4"/>
            <a:endParaRPr lang="en-US"/>
          </a:p>
        </p:txBody>
      </p:sp>
    </p:spTree>
    <p:extLst>
      <p:ext uri="{BB962C8B-B14F-4D97-AF65-F5344CB8AC3E}">
        <p14:creationId xmlns:p14="http://schemas.microsoft.com/office/powerpoint/2010/main" val="360218471"/>
      </p:ext>
    </p:extLst>
  </p:cSld>
  <p:clrMapOvr>
    <a:overrideClrMapping bg1="lt1" tx1="dk1" bg2="lt2" tx2="dk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60_Generic">
    <p:bg>
      <p:bgRef idx="1001">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533400"/>
            <a:ext cx="10972800" cy="5858256"/>
          </a:xfrm>
          <a:prstGeom prst="rect">
            <a:avLst/>
          </a:prstGeom>
        </p:spPr>
        <p:txBody>
          <a:bodyPr/>
          <a:lstStyle>
            <a:lvl1pPr marL="0" indent="0">
              <a:buFontTx/>
              <a:buNone/>
              <a:defRPr sz="2100"/>
            </a:lvl1pPr>
            <a:lvl2pPr marL="457200" indent="0">
              <a:buFont typeface="Arial" panose="020B0604020202020204" pitchFamily="34" charset="0"/>
              <a:buNone/>
              <a:defRPr sz="1800"/>
            </a:lvl2pPr>
            <a:lvl3pPr marL="796925" indent="0">
              <a:buFont typeface="Arial" panose="020B0604020202020204" pitchFamily="34" charset="0"/>
              <a:buNone/>
              <a:defRPr sz="1500"/>
            </a:lvl3pPr>
            <a:lvl4pPr marL="1147763" indent="0">
              <a:buFont typeface="Arial" panose="020B0604020202020204" pitchFamily="34" charset="0"/>
              <a:buNone/>
              <a:defRPr sz="1350"/>
            </a:lvl4pPr>
            <a:lvl5pPr marL="1433512" indent="0">
              <a:buFont typeface="Arial" panose="020B0604020202020204" pitchFamily="34" charset="0"/>
              <a:buNone/>
              <a:defRPr sz="1350"/>
            </a:lvl5pPr>
            <a:lvl6pPr>
              <a:defRPr sz="1350"/>
            </a:lvl6pPr>
            <a:lvl7pPr marL="1762125" indent="0">
              <a:buFont typeface="Arial" panose="020B0604020202020204" pitchFamily="34" charset="0"/>
              <a:buNone/>
              <a:defRPr sz="1350"/>
            </a:lvl7pPr>
            <a:lvl8pPr>
              <a:defRPr sz="1350"/>
            </a:lvl8pPr>
            <a:lvl9pPr>
              <a:defRPr sz="1350"/>
            </a:lvl9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598751675"/>
      </p:ext>
    </p:extLst>
  </p:cSld>
  <p:clrMapOvr>
    <a:overrideClrMapping bg1="lt1" tx1="dk1" bg2="lt2" tx2="dk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cSld name="10_Title and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48739"/>
            <a:ext cx="10972800" cy="889953"/>
          </a:xfrm>
        </p:spPr>
        <p:txBody>
          <a:bodyPr>
            <a:normAutofit/>
          </a:bodyPr>
          <a:lstStyle>
            <a:lvl1pPr>
              <a:defRPr sz="2800" spc="0" baseline="0">
                <a:solidFill>
                  <a:schemeClr val="tx2"/>
                </a:solidFill>
              </a:defRPr>
            </a:lvl1pPr>
          </a:lstStyle>
          <a:p>
            <a:r>
              <a:rPr lang="en-US"/>
              <a:t>Click to edit Master title style</a:t>
            </a:r>
          </a:p>
        </p:txBody>
      </p:sp>
      <p:sp>
        <p:nvSpPr>
          <p:cNvPr id="3" name="Content Placeholder 2"/>
          <p:cNvSpPr>
            <a:spLocks noGrp="1"/>
          </p:cNvSpPr>
          <p:nvPr>
            <p:ph idx="1"/>
          </p:nvPr>
        </p:nvSpPr>
        <p:spPr>
          <a:xfrm>
            <a:off x="609600" y="1281022"/>
            <a:ext cx="10972800" cy="4876800"/>
          </a:xfrm>
        </p:spPr>
        <p:txBody>
          <a:bodyPr/>
          <a:lstStyle>
            <a:lvl2pPr marL="342900" indent="-137160">
              <a:buSzPct val="75000"/>
              <a:buFont typeface="Courier New" panose="02070309020205020404" pitchFamily="49" charset="0"/>
              <a:buChar char="o"/>
              <a:defRPr/>
            </a:lvl2pPr>
            <a:lvl3pPr marL="796925" indent="0">
              <a:buFont typeface="Wingdings" panose="05000000000000000000" pitchFamily="2" charset="2"/>
              <a:buNone/>
              <a:defRPr sz="1200"/>
            </a:lvl3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a:p>
            <a:pPr marL="2057400" marR="0" lvl="4" indent="-228600" algn="l" defTabSz="914400" rtl="0" eaLnBrk="1" fontAlgn="auto" latinLnBrk="0" hangingPunct="1">
              <a:lnSpc>
                <a:spcPct val="100000"/>
              </a:lnSpc>
              <a:spcBef>
                <a:spcPts val="500"/>
              </a:spcBef>
              <a:spcAft>
                <a:spcPts val="0"/>
              </a:spcAft>
              <a:buClr>
                <a:srgbClr val="1C6EA8"/>
              </a:buClr>
              <a:buSzTx/>
              <a:buFont typeface="Arial" panose="020B0604020202020204" pitchFamily="34" charset="0"/>
              <a:buChar char="‒"/>
              <a:tabLst/>
              <a:defRPr/>
            </a:pPr>
            <a:endParaRPr lang="en-US"/>
          </a:p>
        </p:txBody>
      </p:sp>
      <p:pic>
        <p:nvPicPr>
          <p:cNvPr id="5" name="Picture 4" descr="Shape&#10;&#10;Description automatically generated with medium confidence">
            <a:extLst>
              <a:ext uri="{FF2B5EF4-FFF2-40B4-BE49-F238E27FC236}">
                <a16:creationId xmlns:a16="http://schemas.microsoft.com/office/drawing/2014/main" id="{1ED515B6-42F1-D640-195A-225E729E39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pic>
        <p:nvPicPr>
          <p:cNvPr id="14" name="Picture 13" descr="A picture containing graphical user interface&#10;&#10;Description automatically generated">
            <a:extLst>
              <a:ext uri="{FF2B5EF4-FFF2-40B4-BE49-F238E27FC236}">
                <a16:creationId xmlns:a16="http://schemas.microsoft.com/office/drawing/2014/main" id="{6CDFE689-5761-E4CB-5A06-BD76B7A6672E}"/>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9569" t="64384" r="6129" b="23100"/>
          <a:stretch/>
        </p:blipFill>
        <p:spPr>
          <a:xfrm>
            <a:off x="5546937" y="6227265"/>
            <a:ext cx="6794090" cy="626745"/>
          </a:xfrm>
          <a:prstGeom prst="rect">
            <a:avLst/>
          </a:prstGeom>
        </p:spPr>
      </p:pic>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r>
              <a:rPr lang="en-US" sz="1400" spc="100" baseline="0">
                <a:solidFill>
                  <a:schemeClr val="bg1"/>
                </a:solidFill>
                <a:latin typeface="FHWA Series F2001" panose="020B0807000000020003" pitchFamily="34" charset="0"/>
              </a:rPr>
              <a:t>MUTCD 11th Edition Overview</a:t>
            </a:r>
          </a:p>
        </p:txBody>
      </p:sp>
      <p:sp>
        <p:nvSpPr>
          <p:cNvPr id="6" name="Slide Number Placeholder 5"/>
          <p:cNvSpPr>
            <a:spLocks noGrp="1"/>
          </p:cNvSpPr>
          <p:nvPr>
            <p:ph type="sldNum" sz="quarter" idx="12"/>
          </p:nvPr>
        </p:nvSpPr>
        <p:spPr>
          <a:xfrm>
            <a:off x="10723587" y="77917"/>
            <a:ext cx="1422400" cy="200544"/>
          </a:xfrm>
        </p:spPr>
        <p:txBody>
          <a:bodyPr/>
          <a:lstStyle>
            <a:lvl1pPr algn="r">
              <a:defRPr sz="1000" b="0">
                <a:solidFill>
                  <a:schemeClr val="bg1"/>
                </a:solidFill>
              </a:defRPr>
            </a:lvl1pPr>
          </a:lstStyle>
          <a:p>
            <a:fld id="{27D0B6EC-96E3-47BF-BC78-C16C53CA2EEB}" type="slidenum">
              <a:rPr lang="en-US" smtClean="0"/>
              <a:pPr/>
              <a:t>‹#›</a:t>
            </a:fld>
            <a:endParaRPr lang="en-US"/>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latin typeface="FHWA Series D2001" panose="020B0604000000020003" pitchFamily="34" charset="0"/>
              </a:rPr>
              <a:pPr/>
              <a:t>‹#›</a:t>
            </a:fld>
            <a:endParaRPr lang="en-US" sz="1000" b="0">
              <a:latin typeface="FHWA Series D2001" panose="020B0604000000020003" pitchFamily="34" charset="0"/>
            </a:endParaRPr>
          </a:p>
        </p:txBody>
      </p:sp>
    </p:spTree>
    <p:extLst>
      <p:ext uri="{BB962C8B-B14F-4D97-AF65-F5344CB8AC3E}">
        <p14:creationId xmlns:p14="http://schemas.microsoft.com/office/powerpoint/2010/main" val="3907702219"/>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4_Closin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D5D9136-9ADB-E25B-DBDB-717077481DB7}"/>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2" name="Title 1"/>
          <p:cNvSpPr>
            <a:spLocks noGrp="1"/>
          </p:cNvSpPr>
          <p:nvPr>
            <p:ph type="title" hasCustomPrompt="1"/>
          </p:nvPr>
        </p:nvSpPr>
        <p:spPr>
          <a:xfrm>
            <a:off x="2217784" y="1128633"/>
            <a:ext cx="7547429" cy="2200275"/>
          </a:xfrm>
        </p:spPr>
        <p:txBody>
          <a:bodyPr anchor="b">
            <a:normAutofit/>
          </a:bodyPr>
          <a:lstStyle>
            <a:lvl1pPr algn="r">
              <a:defRPr sz="3200" b="0" cap="none" spc="0" baseline="0">
                <a:solidFill>
                  <a:schemeClr val="tx1"/>
                </a:solidFill>
                <a:latin typeface="FHWA Series F2001" panose="020B0807000000020003" charset="0"/>
              </a:defRPr>
            </a:lvl1pPr>
          </a:lstStyle>
          <a:p>
            <a:r>
              <a:rPr lang="en-US"/>
              <a:t>Click to edit SECTION HEADER style</a:t>
            </a:r>
          </a:p>
        </p:txBody>
      </p:sp>
      <p:sp>
        <p:nvSpPr>
          <p:cNvPr id="3" name="Text Placeholder 2"/>
          <p:cNvSpPr>
            <a:spLocks noGrp="1"/>
          </p:cNvSpPr>
          <p:nvPr>
            <p:ph type="body" idx="1" hasCustomPrompt="1"/>
          </p:nvPr>
        </p:nvSpPr>
        <p:spPr>
          <a:xfrm>
            <a:off x="2217784" y="3393292"/>
            <a:ext cx="7547429" cy="1500187"/>
          </a:xfrm>
        </p:spPr>
        <p:txBody>
          <a:bodyPr anchor="t">
            <a:normAutofit/>
          </a:bodyPr>
          <a:lstStyle>
            <a:lvl1pPr marL="0" indent="0" algn="r">
              <a:buFont typeface="Arial" panose="020B0604020202020204" pitchFamily="34" charset="0"/>
              <a:buNone/>
              <a:defRPr sz="2800">
                <a:solidFill>
                  <a:schemeClr val="tx1"/>
                </a:solidFill>
                <a:latin typeface="FHWA Series F2001" panose="020B0807000000020003" charset="0"/>
                <a:cs typeface="Arial" panose="020B0604020202020204" pitchFamily="34" charset="0"/>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header styles</a:t>
            </a:r>
          </a:p>
        </p:txBody>
      </p:sp>
      <p:cxnSp>
        <p:nvCxnSpPr>
          <p:cNvPr id="7" name="Straight Connector 6">
            <a:extLst>
              <a:ext uri="{C183D7F6-B498-43B3-948B-1728B52AA6E4}">
                <adec:decorative xmlns:adec="http://schemas.microsoft.com/office/drawing/2017/decorative" val="1"/>
              </a:ext>
            </a:extLst>
          </p:cNvPr>
          <p:cNvCxnSpPr>
            <a:cxnSpLocks/>
          </p:cNvCxnSpPr>
          <p:nvPr/>
        </p:nvCxnSpPr>
        <p:spPr>
          <a:xfrm>
            <a:off x="1265651" y="3365860"/>
            <a:ext cx="853805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9" name="Picture 8" descr="U.S. Department of Transportation Federal Highway Administration logo">
            <a:extLst>
              <a:ext uri="{FF2B5EF4-FFF2-40B4-BE49-F238E27FC236}">
                <a16:creationId xmlns:a16="http://schemas.microsoft.com/office/drawing/2014/main" id="{D7FC8547-2022-E7D0-D37F-7DEA6664494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14718" y="5124135"/>
            <a:ext cx="1445060" cy="1421590"/>
          </a:xfrm>
          <a:prstGeom prst="rect">
            <a:avLst/>
          </a:prstGeom>
        </p:spPr>
      </p:pic>
      <p:pic>
        <p:nvPicPr>
          <p:cNvPr id="13" name="Picture 12">
            <a:extLst>
              <a:ext uri="{FF2B5EF4-FFF2-40B4-BE49-F238E27FC236}">
                <a16:creationId xmlns:a16="http://schemas.microsoft.com/office/drawing/2014/main" id="{56382B7D-429A-AA47-A42F-1088F854562E}"/>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2208" y="1"/>
            <a:ext cx="779317" cy="6857998"/>
          </a:xfrm>
          <a:prstGeom prst="rect">
            <a:avLst/>
          </a:prstGeom>
        </p:spPr>
      </p:pic>
      <p:grpSp>
        <p:nvGrpSpPr>
          <p:cNvPr id="5" name="Group 4" descr="Footer reads, &quot;Traffic Control Devices...the Voice of the Road&quot;">
            <a:extLst>
              <a:ext uri="{FF2B5EF4-FFF2-40B4-BE49-F238E27FC236}">
                <a16:creationId xmlns:a16="http://schemas.microsoft.com/office/drawing/2014/main" id="{2999461F-CED2-E72E-653A-917C64F42BA4}"/>
              </a:ext>
            </a:extLst>
          </p:cNvPr>
          <p:cNvGrpSpPr/>
          <p:nvPr userDrawn="1"/>
        </p:nvGrpSpPr>
        <p:grpSpPr>
          <a:xfrm>
            <a:off x="3446780" y="6413494"/>
            <a:ext cx="8742279" cy="444509"/>
            <a:chOff x="3446780" y="6413494"/>
            <a:chExt cx="8742279" cy="444509"/>
          </a:xfrm>
        </p:grpSpPr>
        <p:grpSp>
          <p:nvGrpSpPr>
            <p:cNvPr id="22" name="Group 21">
              <a:extLst>
                <a:ext uri="{FF2B5EF4-FFF2-40B4-BE49-F238E27FC236}">
                  <a16:creationId xmlns:a16="http://schemas.microsoft.com/office/drawing/2014/main" id="{553DCA84-951C-36B7-D0E9-613C5FECA87C}"/>
                </a:ext>
              </a:extLst>
            </p:cNvPr>
            <p:cNvGrpSpPr/>
            <p:nvPr userDrawn="1"/>
          </p:nvGrpSpPr>
          <p:grpSpPr>
            <a:xfrm>
              <a:off x="3597351" y="6413494"/>
              <a:ext cx="8591708" cy="444509"/>
              <a:chOff x="2698012" y="6413491"/>
              <a:chExt cx="6443781" cy="444509"/>
            </a:xfrm>
          </p:grpSpPr>
          <p:sp>
            <p:nvSpPr>
              <p:cNvPr id="10" name="Title 1">
                <a:extLst>
                  <a:ext uri="{FF2B5EF4-FFF2-40B4-BE49-F238E27FC236}">
                    <a16:creationId xmlns:a16="http://schemas.microsoft.com/office/drawing/2014/main" id="{0982B02A-F475-D3DC-A6BC-E8AF0F6E167F}"/>
                  </a:ext>
                </a:extLst>
              </p:cNvPr>
              <p:cNvSpPr txBox="1">
                <a:spLocks/>
              </p:cNvSpPr>
              <p:nvPr userDrawn="1"/>
            </p:nvSpPr>
            <p:spPr>
              <a:xfrm>
                <a:off x="3404237" y="6416346"/>
                <a:ext cx="5737556" cy="438799"/>
              </a:xfrm>
              <a:prstGeom prst="rect">
                <a:avLst/>
              </a:prstGeom>
              <a:solidFill>
                <a:schemeClr val="accent1">
                  <a:lumMod val="75000"/>
                </a:schemeClr>
              </a:solidFill>
            </p:spPr>
            <p:txBody>
              <a:bodyPr vert="horz" lIns="0" tIns="45720" rIns="182880" bIns="45720" rtlCol="0" anchor="ctr">
                <a:noAutofit/>
              </a:bodyPr>
              <a:lstStyle>
                <a:lvl1pPr algn="l" defTabSz="685800" rtl="0" eaLnBrk="1" latinLnBrk="0" hangingPunct="1">
                  <a:spcBef>
                    <a:spcPct val="0"/>
                  </a:spcBef>
                  <a:buNone/>
                  <a:defRPr sz="2400" kern="1200" spc="-75" baseline="0">
                    <a:solidFill>
                      <a:schemeClr val="tx2"/>
                    </a:solidFill>
                    <a:latin typeface="+mj-lt"/>
                    <a:ea typeface="+mj-ea"/>
                    <a:cs typeface="+mj-cs"/>
                  </a:defRPr>
                </a:lvl1pPr>
              </a:lstStyle>
              <a:p>
                <a:pPr marL="0" marR="0" lvl="0" indent="0" algn="r" defTabSz="685800" rtl="0" eaLnBrk="1" fontAlgn="base" latinLnBrk="0" hangingPunct="1">
                  <a:lnSpc>
                    <a:spcPct val="100000"/>
                  </a:lnSpc>
                  <a:spcBef>
                    <a:spcPct val="0"/>
                  </a:spcBef>
                  <a:spcAft>
                    <a:spcPct val="0"/>
                  </a:spcAft>
                  <a:buClrTx/>
                  <a:buSzTx/>
                  <a:buFontTx/>
                  <a:buNone/>
                  <a:tabLst/>
                  <a:defRPr/>
                </a:pPr>
                <a:r>
                  <a:rPr kumimoji="0" lang="en-US" sz="1600" b="1" i="0" u="none" strike="noStrike" kern="0" cap="none" spc="50" normalizeH="0" baseline="0" noProof="0" dirty="0">
                    <a:ln>
                      <a:noFill/>
                    </a:ln>
                    <a:solidFill>
                      <a:srgbClr val="FFFF99"/>
                    </a:solidFill>
                    <a:effectLst/>
                    <a:uLnTx/>
                    <a:uFillTx/>
                    <a:latin typeface="Century Gothic" panose="020B0502020202020204" pitchFamily="34" charset="0"/>
                    <a:ea typeface="+mj-ea"/>
                    <a:cs typeface="+mj-cs"/>
                  </a:rPr>
                  <a:t>Traffic  Control  Devices . . . </a:t>
                </a:r>
                <a:r>
                  <a:rPr kumimoji="0" lang="en-US" sz="1600" b="1" i="1" u="none" strike="noStrike" kern="0" cap="none" spc="50" normalizeH="0" baseline="0" noProof="0" dirty="0">
                    <a:ln>
                      <a:noFill/>
                    </a:ln>
                    <a:solidFill>
                      <a:srgbClr val="FFFF99"/>
                    </a:solidFill>
                    <a:effectLst/>
                    <a:uLnTx/>
                    <a:uFillTx/>
                    <a:latin typeface="Century Gothic" panose="020B0502020202020204" pitchFamily="34" charset="0"/>
                    <a:ea typeface="+mj-ea"/>
                    <a:cs typeface="+mj-cs"/>
                  </a:rPr>
                  <a:t>the  Voice  of  the  Road</a:t>
                </a:r>
                <a:r>
                  <a:rPr kumimoji="0" lang="en-US" sz="1600" b="1" i="0" u="none" strike="noStrike" kern="0" cap="none" spc="50" normalizeH="0" baseline="0" noProof="0" dirty="0">
                    <a:ln>
                      <a:noFill/>
                    </a:ln>
                    <a:solidFill>
                      <a:srgbClr val="FFFF99"/>
                    </a:solidFill>
                    <a:effectLst/>
                    <a:uLnTx/>
                    <a:uFillTx/>
                    <a:latin typeface="Century Gothic" panose="020B0502020202020204" pitchFamily="34" charset="0"/>
                    <a:ea typeface="+mj-ea"/>
                    <a:cs typeface="+mj-cs"/>
                  </a:rPr>
                  <a:t>.</a:t>
                </a:r>
              </a:p>
            </p:txBody>
          </p:sp>
          <p:sp>
            <p:nvSpPr>
              <p:cNvPr id="18" name="Arrow: Chevron 17">
                <a:extLst>
                  <a:ext uri="{FF2B5EF4-FFF2-40B4-BE49-F238E27FC236}">
                    <a16:creationId xmlns:a16="http://schemas.microsoft.com/office/drawing/2014/main" id="{C491AD3A-AFBB-E9C4-1AFD-118FD09CA608}"/>
                  </a:ext>
                </a:extLst>
              </p:cNvPr>
              <p:cNvSpPr/>
              <p:nvPr userDrawn="1"/>
            </p:nvSpPr>
            <p:spPr>
              <a:xfrm>
                <a:off x="3162303" y="6416346"/>
                <a:ext cx="520064" cy="441654"/>
              </a:xfrm>
              <a:prstGeom prst="chevron">
                <a:avLst/>
              </a:prstGeom>
              <a:solidFill>
                <a:srgbClr val="3E6C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7" name="Arrow: Chevron 16">
                <a:extLst>
                  <a:ext uri="{FF2B5EF4-FFF2-40B4-BE49-F238E27FC236}">
                    <a16:creationId xmlns:a16="http://schemas.microsoft.com/office/drawing/2014/main" id="{FF6BE669-8A8B-7594-166E-3640650398EF}"/>
                  </a:ext>
                </a:extLst>
              </p:cNvPr>
              <p:cNvSpPr/>
              <p:nvPr userDrawn="1"/>
            </p:nvSpPr>
            <p:spPr>
              <a:xfrm>
                <a:off x="2937089" y="6416346"/>
                <a:ext cx="520064" cy="441654"/>
              </a:xfrm>
              <a:prstGeom prst="chevron">
                <a:avLst/>
              </a:prstGeom>
              <a:solidFill>
                <a:srgbClr val="2A63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9" name="Arrow: Chevron 18">
                <a:extLst>
                  <a:ext uri="{FF2B5EF4-FFF2-40B4-BE49-F238E27FC236}">
                    <a16:creationId xmlns:a16="http://schemas.microsoft.com/office/drawing/2014/main" id="{606A7078-F35D-6610-2088-DE9445C7D7B3}"/>
                  </a:ext>
                </a:extLst>
              </p:cNvPr>
              <p:cNvSpPr/>
              <p:nvPr userDrawn="1"/>
            </p:nvSpPr>
            <p:spPr>
              <a:xfrm>
                <a:off x="2698012" y="6413491"/>
                <a:ext cx="520064" cy="441654"/>
              </a:xfrm>
              <a:prstGeom prst="chevron">
                <a:avLst/>
              </a:prstGeom>
              <a:solidFill>
                <a:srgbClr val="2559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4" name="Parallelogram 3">
              <a:extLst>
                <a:ext uri="{FF2B5EF4-FFF2-40B4-BE49-F238E27FC236}">
                  <a16:creationId xmlns:a16="http://schemas.microsoft.com/office/drawing/2014/main" id="{9C95806E-3534-7C9B-A0B8-891F88FD944A}"/>
                </a:ext>
              </a:extLst>
            </p:cNvPr>
            <p:cNvSpPr/>
            <p:nvPr userDrawn="1"/>
          </p:nvSpPr>
          <p:spPr>
            <a:xfrm>
              <a:off x="3446780" y="6413494"/>
              <a:ext cx="787400" cy="444509"/>
            </a:xfrm>
            <a:prstGeom prst="parallelogram">
              <a:avLst>
                <a:gd name="adj" fmla="val 101131"/>
              </a:avLst>
            </a:prstGeom>
            <a:solidFill>
              <a:srgbClr val="225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8" name="Rectangle 7">
            <a:extLst>
              <a:ext uri="{FF2B5EF4-FFF2-40B4-BE49-F238E27FC236}">
                <a16:creationId xmlns:a16="http://schemas.microsoft.com/office/drawing/2014/main" id="{364EE19E-332F-C948-0E31-9C2F94CEB802}"/>
              </a:ext>
              <a:ext uri="{C183D7F6-B498-43B3-948B-1728B52AA6E4}">
                <adec:decorative xmlns:adec="http://schemas.microsoft.com/office/drawing/2017/decorative" val="1"/>
              </a:ext>
            </a:extLst>
          </p:cNvPr>
          <p:cNvSpPr/>
          <p:nvPr userDrawn="1"/>
        </p:nvSpPr>
        <p:spPr>
          <a:xfrm>
            <a:off x="0" y="-68580"/>
            <a:ext cx="781050" cy="68580"/>
          </a:xfrm>
          <a:prstGeom prst="rect">
            <a:avLst/>
          </a:prstGeom>
          <a:solidFill>
            <a:srgbClr val="1E18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76C7BF7-7F18-6996-6B6F-35C7A9F46511}"/>
              </a:ext>
              <a:ext uri="{C183D7F6-B498-43B3-948B-1728B52AA6E4}">
                <adec:decorative xmlns:adec="http://schemas.microsoft.com/office/drawing/2017/decorative" val="1"/>
              </a:ext>
            </a:extLst>
          </p:cNvPr>
          <p:cNvSpPr/>
          <p:nvPr userDrawn="1"/>
        </p:nvSpPr>
        <p:spPr>
          <a:xfrm>
            <a:off x="2206" y="434343"/>
            <a:ext cx="779318" cy="5985506"/>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40020152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5_Section Header Sidebar">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8342FF0-D76F-B22A-1F23-5A3BE19818D8}"/>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dirty="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dirty="0">
                <a:ln>
                  <a:noFill/>
                </a:ln>
                <a:solidFill>
                  <a:prstClr val="white"/>
                </a:solidFill>
                <a:effectLst/>
                <a:uLnTx/>
                <a:uFillTx/>
                <a:latin typeface="FHWA Series F2001" panose="020B0807000000020003" pitchFamily="34" charset="0"/>
                <a:ea typeface="+mj-ea"/>
                <a:cs typeface="+mj-cs"/>
              </a:rPr>
              <a:t> 11th Edition Overview</a:t>
            </a:r>
          </a:p>
        </p:txBody>
      </p:sp>
      <p:sp>
        <p:nvSpPr>
          <p:cNvPr id="2" name="Title 1"/>
          <p:cNvSpPr>
            <a:spLocks noGrp="1"/>
          </p:cNvSpPr>
          <p:nvPr>
            <p:ph type="title" hasCustomPrompt="1"/>
          </p:nvPr>
        </p:nvSpPr>
        <p:spPr>
          <a:xfrm>
            <a:off x="2217784" y="1128633"/>
            <a:ext cx="7547429" cy="2200275"/>
          </a:xfrm>
        </p:spPr>
        <p:txBody>
          <a:bodyPr anchor="b">
            <a:normAutofit/>
          </a:bodyPr>
          <a:lstStyle>
            <a:lvl1pPr algn="r">
              <a:defRPr sz="3200" b="0" cap="none" spc="0" baseline="0">
                <a:solidFill>
                  <a:schemeClr val="tx1"/>
                </a:solidFill>
                <a:latin typeface="FHWA Series F2001" panose="020B0807000000020003" charset="0"/>
              </a:defRPr>
            </a:lvl1pPr>
          </a:lstStyle>
          <a:p>
            <a:r>
              <a:rPr lang="en-US"/>
              <a:t>Click to edit SECTION HEADER style</a:t>
            </a:r>
          </a:p>
        </p:txBody>
      </p:sp>
      <p:sp>
        <p:nvSpPr>
          <p:cNvPr id="3" name="Text Placeholder 2"/>
          <p:cNvSpPr>
            <a:spLocks noGrp="1"/>
          </p:cNvSpPr>
          <p:nvPr>
            <p:ph type="body" idx="1" hasCustomPrompt="1"/>
          </p:nvPr>
        </p:nvSpPr>
        <p:spPr>
          <a:xfrm>
            <a:off x="2217784" y="3393292"/>
            <a:ext cx="7547429" cy="1500187"/>
          </a:xfrm>
        </p:spPr>
        <p:txBody>
          <a:bodyPr anchor="t">
            <a:normAutofit/>
          </a:bodyPr>
          <a:lstStyle>
            <a:lvl1pPr marL="0" indent="0" algn="r">
              <a:buFont typeface="Arial" panose="020B0604020202020204" pitchFamily="34" charset="0"/>
              <a:buNone/>
              <a:defRPr sz="2800">
                <a:solidFill>
                  <a:schemeClr val="tx1"/>
                </a:solidFill>
                <a:latin typeface="FHWA Series F2001" panose="020B0807000000020003" charset="0"/>
                <a:cs typeface="Arial" panose="020B0604020202020204" pitchFamily="34" charset="0"/>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header styles</a:t>
            </a:r>
          </a:p>
        </p:txBody>
      </p:sp>
      <p:cxnSp>
        <p:nvCxnSpPr>
          <p:cNvPr id="7" name="Straight Connector 6">
            <a:extLst>
              <a:ext uri="{C183D7F6-B498-43B3-948B-1728B52AA6E4}">
                <adec:decorative xmlns:adec="http://schemas.microsoft.com/office/drawing/2017/decorative" val="1"/>
              </a:ext>
            </a:extLst>
          </p:cNvPr>
          <p:cNvCxnSpPr>
            <a:cxnSpLocks/>
          </p:cNvCxnSpPr>
          <p:nvPr/>
        </p:nvCxnSpPr>
        <p:spPr>
          <a:xfrm>
            <a:off x="1265651" y="3365860"/>
            <a:ext cx="853805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Picture 5" descr="Text&#10;&#10;Description automatically generated with low confidence">
            <a:extLst>
              <a:ext uri="{FF2B5EF4-FFF2-40B4-BE49-F238E27FC236}">
                <a16:creationId xmlns:a16="http://schemas.microsoft.com/office/drawing/2014/main" id="{F7099EBC-0331-90FB-CB7F-780135BD9DA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14718" y="5124135"/>
            <a:ext cx="1445060" cy="1421590"/>
          </a:xfrm>
          <a:prstGeom prst="rect">
            <a:avLst/>
          </a:prstGeom>
        </p:spPr>
      </p:pic>
      <p:pic>
        <p:nvPicPr>
          <p:cNvPr id="8" name="Picture 7">
            <a:extLst>
              <a:ext uri="{FF2B5EF4-FFF2-40B4-BE49-F238E27FC236}">
                <a16:creationId xmlns:a16="http://schemas.microsoft.com/office/drawing/2014/main" id="{F1865ED8-062D-16BA-2C2F-646D498C0F15}"/>
              </a:ext>
              <a:ext uri="{C183D7F6-B498-43B3-948B-1728B52AA6E4}">
                <adec:decorative xmlns:adec="http://schemas.microsoft.com/office/drawing/2017/decorative" val="1"/>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a:stretch/>
        </p:blipFill>
        <p:spPr>
          <a:xfrm>
            <a:off x="2208" y="299085"/>
            <a:ext cx="853604" cy="6556061"/>
          </a:xfrm>
          <a:prstGeom prst="rect">
            <a:avLst/>
          </a:prstGeom>
        </p:spPr>
      </p:pic>
      <p:sp>
        <p:nvSpPr>
          <p:cNvPr id="9" name="Rectangle 8">
            <a:extLst>
              <a:ext uri="{FF2B5EF4-FFF2-40B4-BE49-F238E27FC236}">
                <a16:creationId xmlns:a16="http://schemas.microsoft.com/office/drawing/2014/main" id="{D40C38E7-0EB3-8E3F-8C9C-03DFACC5B08F}"/>
              </a:ext>
              <a:ext uri="{C183D7F6-B498-43B3-948B-1728B52AA6E4}">
                <adec:decorative xmlns:adec="http://schemas.microsoft.com/office/drawing/2017/decorative" val="1"/>
              </a:ext>
            </a:extLst>
          </p:cNvPr>
          <p:cNvSpPr/>
          <p:nvPr userDrawn="1"/>
        </p:nvSpPr>
        <p:spPr>
          <a:xfrm>
            <a:off x="2207" y="394335"/>
            <a:ext cx="853603" cy="6556061"/>
          </a:xfrm>
          <a:prstGeom prst="rect">
            <a:avLst/>
          </a:prstGeom>
          <a:solidFill>
            <a:sysClr val="window" lastClr="FFFFFF">
              <a:alpha val="20000"/>
            </a:sysClr>
          </a:solidFill>
          <a:ln w="26425"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endParaRPr>
          </a:p>
        </p:txBody>
      </p:sp>
      <p:grpSp>
        <p:nvGrpSpPr>
          <p:cNvPr id="22" name="Group 21" descr="Footer states, &quot;Traffic Control Devices...the Voice of the Road&quot;">
            <a:extLst>
              <a:ext uri="{FF2B5EF4-FFF2-40B4-BE49-F238E27FC236}">
                <a16:creationId xmlns:a16="http://schemas.microsoft.com/office/drawing/2014/main" id="{553DCA84-951C-36B7-D0E9-613C5FECA87C}"/>
              </a:ext>
            </a:extLst>
          </p:cNvPr>
          <p:cNvGrpSpPr/>
          <p:nvPr userDrawn="1"/>
        </p:nvGrpSpPr>
        <p:grpSpPr>
          <a:xfrm>
            <a:off x="3446780" y="6413494"/>
            <a:ext cx="8742279" cy="444509"/>
            <a:chOff x="2585084" y="6413491"/>
            <a:chExt cx="6556709" cy="444509"/>
          </a:xfrm>
        </p:grpSpPr>
        <p:sp>
          <p:nvSpPr>
            <p:cNvPr id="10" name="Title 1">
              <a:extLst>
                <a:ext uri="{FF2B5EF4-FFF2-40B4-BE49-F238E27FC236}">
                  <a16:creationId xmlns:a16="http://schemas.microsoft.com/office/drawing/2014/main" id="{0982B02A-F475-D3DC-A6BC-E8AF0F6E167F}"/>
                </a:ext>
              </a:extLst>
            </p:cNvPr>
            <p:cNvSpPr txBox="1">
              <a:spLocks/>
            </p:cNvSpPr>
            <p:nvPr userDrawn="1"/>
          </p:nvSpPr>
          <p:spPr>
            <a:xfrm>
              <a:off x="3404237" y="6416346"/>
              <a:ext cx="5737556" cy="438799"/>
            </a:xfrm>
            <a:prstGeom prst="rect">
              <a:avLst/>
            </a:prstGeom>
            <a:solidFill>
              <a:schemeClr val="accent1">
                <a:lumMod val="75000"/>
              </a:schemeClr>
            </a:solidFill>
          </p:spPr>
          <p:txBody>
            <a:bodyPr vert="horz" lIns="0" tIns="45720" rIns="182880" bIns="45720" rtlCol="0" anchor="ctr">
              <a:noAutofit/>
            </a:bodyPr>
            <a:lstStyle>
              <a:lvl1pPr algn="l" defTabSz="685800" rtl="0" eaLnBrk="1" latinLnBrk="0" hangingPunct="1">
                <a:spcBef>
                  <a:spcPct val="0"/>
                </a:spcBef>
                <a:buNone/>
                <a:defRPr sz="2400" kern="1200" spc="-75" baseline="0">
                  <a:solidFill>
                    <a:schemeClr val="tx2"/>
                  </a:solidFill>
                  <a:latin typeface="+mj-lt"/>
                  <a:ea typeface="+mj-ea"/>
                  <a:cs typeface="+mj-cs"/>
                </a:defRPr>
              </a:lvl1pPr>
            </a:lstStyle>
            <a:p>
              <a:pPr marL="0" marR="0" lvl="0" indent="0" algn="r" defTabSz="685800" rtl="0" eaLnBrk="1" fontAlgn="base" latinLnBrk="0" hangingPunct="1">
                <a:lnSpc>
                  <a:spcPct val="100000"/>
                </a:lnSpc>
                <a:spcBef>
                  <a:spcPct val="0"/>
                </a:spcBef>
                <a:spcAft>
                  <a:spcPct val="0"/>
                </a:spcAft>
                <a:buClrTx/>
                <a:buSzTx/>
                <a:buFontTx/>
                <a:buNone/>
                <a:tabLst/>
                <a:defRPr/>
              </a:pPr>
              <a:r>
                <a:rPr kumimoji="0" lang="en-US" sz="1600" b="1" i="0" u="none" strike="noStrike" kern="0" cap="none" spc="50" normalizeH="0" baseline="0" noProof="0" dirty="0">
                  <a:ln>
                    <a:noFill/>
                  </a:ln>
                  <a:solidFill>
                    <a:srgbClr val="FFFF99"/>
                  </a:solidFill>
                  <a:effectLst/>
                  <a:uLnTx/>
                  <a:uFillTx/>
                  <a:latin typeface="Century Gothic" panose="020B0502020202020204" pitchFamily="34" charset="0"/>
                  <a:ea typeface="+mj-ea"/>
                  <a:cs typeface="+mj-cs"/>
                </a:rPr>
                <a:t>Traffic  Control  Devices . . . </a:t>
              </a:r>
              <a:r>
                <a:rPr kumimoji="0" lang="en-US" sz="1600" b="1" i="1" u="none" strike="noStrike" kern="0" cap="none" spc="50" normalizeH="0" baseline="0" noProof="0" dirty="0">
                  <a:ln>
                    <a:noFill/>
                  </a:ln>
                  <a:solidFill>
                    <a:srgbClr val="FFFF99"/>
                  </a:solidFill>
                  <a:effectLst/>
                  <a:uLnTx/>
                  <a:uFillTx/>
                  <a:latin typeface="Century Gothic" panose="020B0502020202020204" pitchFamily="34" charset="0"/>
                  <a:ea typeface="+mj-ea"/>
                  <a:cs typeface="+mj-cs"/>
                </a:rPr>
                <a:t>the  Voice  of  the  Road</a:t>
              </a:r>
              <a:r>
                <a:rPr kumimoji="0" lang="en-US" sz="1600" b="1" i="0" u="none" strike="noStrike" kern="0" cap="none" spc="50" normalizeH="0" baseline="0" noProof="0" dirty="0">
                  <a:ln>
                    <a:noFill/>
                  </a:ln>
                  <a:solidFill>
                    <a:srgbClr val="FFFF99"/>
                  </a:solidFill>
                  <a:effectLst/>
                  <a:uLnTx/>
                  <a:uFillTx/>
                  <a:latin typeface="Century Gothic" panose="020B0502020202020204" pitchFamily="34" charset="0"/>
                  <a:ea typeface="+mj-ea"/>
                  <a:cs typeface="+mj-cs"/>
                </a:rPr>
                <a:t>.</a:t>
              </a:r>
            </a:p>
          </p:txBody>
        </p:sp>
        <p:sp>
          <p:nvSpPr>
            <p:cNvPr id="18" name="Arrow: Chevron 17">
              <a:extLst>
                <a:ext uri="{FF2B5EF4-FFF2-40B4-BE49-F238E27FC236}">
                  <a16:creationId xmlns:a16="http://schemas.microsoft.com/office/drawing/2014/main" id="{C491AD3A-AFBB-E9C4-1AFD-118FD09CA608}"/>
                </a:ext>
              </a:extLst>
            </p:cNvPr>
            <p:cNvSpPr/>
            <p:nvPr userDrawn="1"/>
          </p:nvSpPr>
          <p:spPr>
            <a:xfrm>
              <a:off x="3162303" y="6416346"/>
              <a:ext cx="520064" cy="441654"/>
            </a:xfrm>
            <a:prstGeom prst="chevron">
              <a:avLst/>
            </a:prstGeom>
            <a:solidFill>
              <a:srgbClr val="3E6C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7" name="Arrow: Chevron 16">
              <a:extLst>
                <a:ext uri="{FF2B5EF4-FFF2-40B4-BE49-F238E27FC236}">
                  <a16:creationId xmlns:a16="http://schemas.microsoft.com/office/drawing/2014/main" id="{FF6BE669-8A8B-7594-166E-3640650398EF}"/>
                </a:ext>
              </a:extLst>
            </p:cNvPr>
            <p:cNvSpPr/>
            <p:nvPr userDrawn="1"/>
          </p:nvSpPr>
          <p:spPr>
            <a:xfrm>
              <a:off x="2937089" y="6416346"/>
              <a:ext cx="520064" cy="441654"/>
            </a:xfrm>
            <a:prstGeom prst="chevron">
              <a:avLst/>
            </a:prstGeom>
            <a:solidFill>
              <a:srgbClr val="2A63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9" name="Arrow: Chevron 18">
              <a:extLst>
                <a:ext uri="{FF2B5EF4-FFF2-40B4-BE49-F238E27FC236}">
                  <a16:creationId xmlns:a16="http://schemas.microsoft.com/office/drawing/2014/main" id="{606A7078-F35D-6610-2088-DE9445C7D7B3}"/>
                </a:ext>
              </a:extLst>
            </p:cNvPr>
            <p:cNvSpPr/>
            <p:nvPr userDrawn="1"/>
          </p:nvSpPr>
          <p:spPr>
            <a:xfrm>
              <a:off x="2698012" y="6413491"/>
              <a:ext cx="520064" cy="441654"/>
            </a:xfrm>
            <a:prstGeom prst="chevron">
              <a:avLst/>
            </a:prstGeom>
            <a:solidFill>
              <a:srgbClr val="2559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21" name="Parallelogram 20">
              <a:extLst>
                <a:ext uri="{FF2B5EF4-FFF2-40B4-BE49-F238E27FC236}">
                  <a16:creationId xmlns:a16="http://schemas.microsoft.com/office/drawing/2014/main" id="{16A84088-D8B7-C2FF-BA3D-C5BB9D5646CE}"/>
                </a:ext>
              </a:extLst>
            </p:cNvPr>
            <p:cNvSpPr/>
            <p:nvPr userDrawn="1"/>
          </p:nvSpPr>
          <p:spPr>
            <a:xfrm>
              <a:off x="2585084" y="6413491"/>
              <a:ext cx="590550" cy="444509"/>
            </a:xfrm>
            <a:prstGeom prst="parallelogram">
              <a:avLst>
                <a:gd name="adj" fmla="val 101131"/>
              </a:avLst>
            </a:prstGeom>
            <a:solidFill>
              <a:srgbClr val="225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4" name="Slide Number Placeholder 5">
            <a:extLst>
              <a:ext uri="{FF2B5EF4-FFF2-40B4-BE49-F238E27FC236}">
                <a16:creationId xmlns:a16="http://schemas.microsoft.com/office/drawing/2014/main" id="{368AF72F-7629-77B0-CC9A-518D31C0C2DF}"/>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Tree>
    <p:extLst>
      <p:ext uri="{BB962C8B-B14F-4D97-AF65-F5344CB8AC3E}">
        <p14:creationId xmlns:p14="http://schemas.microsoft.com/office/powerpoint/2010/main" val="3753288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itle and Content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3201" y="457200"/>
            <a:ext cx="11785600" cy="1066800"/>
          </a:xfrm>
          <a:solidFill>
            <a:srgbClr val="000099"/>
          </a:solidFill>
        </p:spPr>
        <p:txBody>
          <a:bodyPr/>
          <a:lstStyle>
            <a:lvl1pPr marL="169863" indent="0">
              <a:defRPr sz="3000" b="1" baseline="0">
                <a:solidFill>
                  <a:schemeClr val="bg1"/>
                </a:solidFill>
              </a:defRPr>
            </a:lvl1pPr>
          </a:lstStyle>
          <a:p>
            <a:r>
              <a:rPr lang="en-US" dirty="0"/>
              <a:t>Insert Topic Title</a:t>
            </a:r>
          </a:p>
        </p:txBody>
      </p:sp>
      <p:sp>
        <p:nvSpPr>
          <p:cNvPr id="3" name="Rectangle 3">
            <a:extLst>
              <a:ext uri="{FF2B5EF4-FFF2-40B4-BE49-F238E27FC236}">
                <a16:creationId xmlns:a16="http://schemas.microsoft.com/office/drawing/2014/main" id="{FC77B7C8-1AF1-4182-AB1F-B4885BE7673B}"/>
              </a:ext>
            </a:extLst>
          </p:cNvPr>
          <p:cNvSpPr>
            <a:spLocks noGrp="1" noChangeArrowheads="1"/>
          </p:cNvSpPr>
          <p:nvPr>
            <p:ph type="sldNum" sz="quarter" idx="10"/>
          </p:nvPr>
        </p:nvSpPr>
        <p:spPr>
          <a:ln/>
        </p:spPr>
        <p:txBody>
          <a:bodyPr/>
          <a:lstStyle>
            <a:lvl1pPr>
              <a:defRPr/>
            </a:lvl1pPr>
          </a:lstStyle>
          <a:p>
            <a:pPr>
              <a:defRPr/>
            </a:pPr>
            <a:fld id="{47F260E8-6B41-490F-BC74-6E9B29581472}" type="slidenum">
              <a:rPr lang="en-US"/>
              <a:pPr>
                <a:defRPr/>
              </a:pPr>
              <a:t>‹#›</a:t>
            </a:fld>
            <a:endParaRPr lang="en-US"/>
          </a:p>
        </p:txBody>
      </p:sp>
      <p:sp>
        <p:nvSpPr>
          <p:cNvPr id="4" name="Rectangle 16">
            <a:extLst>
              <a:ext uri="{FF2B5EF4-FFF2-40B4-BE49-F238E27FC236}">
                <a16:creationId xmlns:a16="http://schemas.microsoft.com/office/drawing/2014/main" id="{47250655-A031-4BA5-9F8D-5CE983D2B4AE}"/>
              </a:ext>
            </a:extLst>
          </p:cNvPr>
          <p:cNvSpPr>
            <a:spLocks noGrp="1" noChangeArrowheads="1"/>
          </p:cNvSpPr>
          <p:nvPr>
            <p:ph type="dt" sz="half" idx="11"/>
          </p:nvPr>
        </p:nvSpPr>
        <p:spPr>
          <a:ln/>
        </p:spPr>
        <p:txBody>
          <a:bodyPr/>
          <a:lstStyle>
            <a:lvl1pPr>
              <a:defRPr/>
            </a:lvl1pPr>
          </a:lstStyle>
          <a:p>
            <a:pPr>
              <a:defRPr/>
            </a:pPr>
            <a:fld id="{1DDA8550-9D91-4C0D-8C97-FE06768940D3}" type="datetimeFigureOut">
              <a:rPr lang="en-US"/>
              <a:pPr>
                <a:defRPr/>
              </a:pPr>
              <a:t>7/22/2026</a:t>
            </a:fld>
            <a:endParaRPr lang="en-US" dirty="0"/>
          </a:p>
        </p:txBody>
      </p:sp>
      <p:sp>
        <p:nvSpPr>
          <p:cNvPr id="18" name="Rectangle 16">
            <a:extLst>
              <a:ext uri="{FF2B5EF4-FFF2-40B4-BE49-F238E27FC236}">
                <a16:creationId xmlns:a16="http://schemas.microsoft.com/office/drawing/2014/main" id="{F60F6039-E19F-428B-8B9A-EBF61EAC2DC3}"/>
              </a:ext>
            </a:extLst>
          </p:cNvPr>
          <p:cNvSpPr txBox="1">
            <a:spLocks noChangeArrowheads="1"/>
          </p:cNvSpPr>
          <p:nvPr userDrawn="1"/>
        </p:nvSpPr>
        <p:spPr bwMode="auto">
          <a:xfrm>
            <a:off x="63499" y="33910"/>
            <a:ext cx="9690101" cy="32067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defPPr>
              <a:defRPr lang="en-US"/>
            </a:defPPr>
            <a:lvl1pPr algn="l" rtl="0" eaLnBrk="0" fontAlgn="base" hangingPunct="0">
              <a:spcBef>
                <a:spcPct val="0"/>
              </a:spcBef>
              <a:spcAft>
                <a:spcPct val="0"/>
              </a:spcAft>
              <a:defRPr sz="1200" kern="1200">
                <a:solidFill>
                  <a:srgbClr val="000000"/>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r>
              <a:rPr lang="en-US" sz="1500" b="1" spc="70" baseline="0" dirty="0">
                <a:solidFill>
                  <a:srgbClr val="FFC000"/>
                </a:solidFill>
                <a:latin typeface="Century Gothic" panose="020B0502020202020204" pitchFamily="34" charset="0"/>
              </a:rPr>
              <a:t>MUTCD 11th Edition Final Rule</a:t>
            </a:r>
          </a:p>
        </p:txBody>
      </p:sp>
      <p:sp>
        <p:nvSpPr>
          <p:cNvPr id="19" name="Content Placeholder 2"/>
          <p:cNvSpPr>
            <a:spLocks noGrp="1"/>
          </p:cNvSpPr>
          <p:nvPr>
            <p:ph idx="1"/>
          </p:nvPr>
        </p:nvSpPr>
        <p:spPr>
          <a:xfrm>
            <a:off x="609600" y="1752600"/>
            <a:ext cx="10972800" cy="4114800"/>
          </a:xfrm>
        </p:spPr>
        <p:txBody>
          <a:bodyPr/>
          <a:lstStyle>
            <a:lvl1pPr marL="406400" indent="-406400">
              <a:defRPr sz="2800"/>
            </a:lvl1pPr>
            <a:lvl2pPr marL="863600" indent="-406400">
              <a:defRPr sz="2600"/>
            </a:lvl2pPr>
            <a:lvl3pPr marL="1252538" indent="-338138">
              <a:defRPr/>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87783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52C7986E-ADE8-4F75-BC25-F8C024085DBE}"/>
              </a:ext>
            </a:extLst>
          </p:cNvPr>
          <p:cNvSpPr>
            <a:spLocks noGrp="1"/>
          </p:cNvSpPr>
          <p:nvPr>
            <p:ph type="ftr" sz="quarter" idx="10"/>
          </p:nvPr>
        </p:nvSpPr>
        <p:spPr>
          <a:xfrm>
            <a:off x="4165600" y="6248400"/>
            <a:ext cx="3860800" cy="457200"/>
          </a:xfrm>
          <a:prstGeom prst="rect">
            <a:avLst/>
          </a:prstGeom>
        </p:spPr>
        <p:txBody>
          <a:bodyPr vert="horz" wrap="square" lIns="91440" tIns="45720" rIns="91440" bIns="45720" numCol="1" anchor="t" anchorCtr="0" compatLnSpc="1">
            <a:prstTxWarp prst="textNoShape">
              <a:avLst/>
            </a:prstTxWarp>
          </a:bodyPr>
          <a:lstStyle>
            <a:lvl1pPr eaLnBrk="0" hangingPunct="0">
              <a:defRPr>
                <a:solidFill>
                  <a:srgbClr val="000000"/>
                </a:solidFill>
                <a:cs typeface="+mn-cs"/>
              </a:defRPr>
            </a:lvl1pPr>
          </a:lstStyle>
          <a:p>
            <a:pPr>
              <a:defRPr/>
            </a:pPr>
            <a:endParaRPr lang="en-US"/>
          </a:p>
        </p:txBody>
      </p:sp>
      <p:sp>
        <p:nvSpPr>
          <p:cNvPr id="5" name="Slide Number Placeholder 4">
            <a:extLst>
              <a:ext uri="{FF2B5EF4-FFF2-40B4-BE49-F238E27FC236}">
                <a16:creationId xmlns:a16="http://schemas.microsoft.com/office/drawing/2014/main" id="{3667CF83-BE0C-4F55-BF36-60017F6094BA}"/>
              </a:ext>
            </a:extLst>
          </p:cNvPr>
          <p:cNvSpPr>
            <a:spLocks noGrp="1"/>
          </p:cNvSpPr>
          <p:nvPr>
            <p:ph type="sldNum" sz="quarter" idx="11"/>
          </p:nvPr>
        </p:nvSpPr>
        <p:spPr/>
        <p:txBody>
          <a:bodyPr/>
          <a:lstStyle>
            <a:lvl1pPr>
              <a:defRPr/>
            </a:lvl1pPr>
          </a:lstStyle>
          <a:p>
            <a:pPr>
              <a:defRPr/>
            </a:pPr>
            <a:fld id="{B5D53300-6FE6-4BA0-9DF8-320307D8C2C9}" type="slidenum">
              <a:rPr lang="en-US"/>
              <a:pPr>
                <a:defRPr/>
              </a:pPr>
              <a:t>‹#›</a:t>
            </a:fld>
            <a:endParaRPr lang="en-US"/>
          </a:p>
        </p:txBody>
      </p:sp>
      <p:sp>
        <p:nvSpPr>
          <p:cNvPr id="6" name="Date Placeholder 5">
            <a:extLst>
              <a:ext uri="{FF2B5EF4-FFF2-40B4-BE49-F238E27FC236}">
                <a16:creationId xmlns:a16="http://schemas.microsoft.com/office/drawing/2014/main" id="{94600D00-16ED-4B43-AF82-223F6250248E}"/>
              </a:ext>
            </a:extLst>
          </p:cNvPr>
          <p:cNvSpPr>
            <a:spLocks noGrp="1"/>
          </p:cNvSpPr>
          <p:nvPr>
            <p:ph type="dt" sz="half" idx="12"/>
          </p:nvPr>
        </p:nvSpPr>
        <p:spPr/>
        <p:txBody>
          <a:bodyPr/>
          <a:lstStyle>
            <a:lvl1pPr>
              <a:defRPr/>
            </a:lvl1pPr>
          </a:lstStyle>
          <a:p>
            <a:pPr>
              <a:defRPr/>
            </a:pPr>
            <a:fld id="{A7158C22-BAB8-45B5-B5F8-1272D7570812}" type="datetimeFigureOut">
              <a:rPr lang="en-US"/>
              <a:pPr>
                <a:defRPr/>
              </a:pPr>
              <a:t>7/22/2026</a:t>
            </a:fld>
            <a:endParaRPr lang="en-US"/>
          </a:p>
        </p:txBody>
      </p:sp>
    </p:spTree>
    <p:extLst>
      <p:ext uri="{BB962C8B-B14F-4D97-AF65-F5344CB8AC3E}">
        <p14:creationId xmlns:p14="http://schemas.microsoft.com/office/powerpoint/2010/main" val="9466168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0_Disclaimer">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11" name="TextBox 10">
            <a:extLst>
              <a:ext uri="{FF2B5EF4-FFF2-40B4-BE49-F238E27FC236}">
                <a16:creationId xmlns:a16="http://schemas.microsoft.com/office/drawing/2014/main" id="{CA5C6871-4428-373C-4DF8-33951C96CBE0}"/>
              </a:ext>
            </a:extLst>
          </p:cNvPr>
          <p:cNvSpPr txBox="1"/>
          <p:nvPr userDrawn="1"/>
        </p:nvSpPr>
        <p:spPr>
          <a:xfrm>
            <a:off x="614520" y="356422"/>
            <a:ext cx="10959860" cy="889282"/>
          </a:xfrm>
          <a:prstGeom prst="rect">
            <a:avLst/>
          </a:prstGeom>
          <a:noFill/>
        </p:spPr>
        <p:txBody>
          <a:bodyPr wrap="square" tIns="137160" rtlCol="0">
            <a:noAutofit/>
          </a:bodyPr>
          <a:lstStyle/>
          <a:p>
            <a:r>
              <a:rPr kumimoji="0" lang="en-US" sz="3600" b="0" i="0" u="none" strike="noStrike" kern="1200" cap="none" spc="0" normalizeH="0" baseline="0" noProof="0">
                <a:ln>
                  <a:noFill/>
                </a:ln>
                <a:solidFill>
                  <a:schemeClr val="tx2"/>
                </a:solidFill>
                <a:effectLst/>
                <a:uLnTx/>
                <a:uFillTx/>
                <a:latin typeface="Arial"/>
                <a:ea typeface="+mj-ea"/>
                <a:cs typeface="+mj-cs"/>
              </a:rPr>
              <a:t>Disclaimers</a:t>
            </a:r>
            <a:endParaRPr lang="en-US" spc="0" baseline="0">
              <a:solidFill>
                <a:schemeClr val="tx2"/>
              </a:solidFill>
            </a:endParaRP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2098027" y="1241734"/>
            <a:ext cx="8005785" cy="4732382"/>
          </a:xfrm>
          <a:prstGeom prst="rect">
            <a:avLst/>
          </a:prstGeom>
        </p:spPr>
        <p:txBody>
          <a:bodyPr vert="horz" lIns="91440" tIns="45720" rIns="91440" bIns="45720" rtlCol="0">
            <a:normAutofit/>
          </a:bodyPr>
          <a:lstStyle>
            <a:lvl1pPr marL="0" indent="0" algn="just">
              <a:spcBef>
                <a:spcPts val="1200"/>
              </a:spcBef>
              <a:spcAft>
                <a:spcPts val="1200"/>
              </a:spcAft>
              <a:buNone/>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0"/>
            <a:r>
              <a:rPr lang="en-US"/>
              <a:t>Display disclaimers in paragraph format, no bullets, fully justified.</a:t>
            </a:r>
          </a:p>
        </p:txBody>
      </p:sp>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spTree>
    <p:extLst>
      <p:ext uri="{BB962C8B-B14F-4D97-AF65-F5344CB8AC3E}">
        <p14:creationId xmlns:p14="http://schemas.microsoft.com/office/powerpoint/2010/main" val="1843435092"/>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1_Title 1-line and Content">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 uri="{C183D7F6-B498-43B3-948B-1728B52AA6E4}">
                <adec:decorative xmlns:adec="http://schemas.microsoft.com/office/drawing/2017/decorative" val="0"/>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8" name="Title Placeholder 7">
            <a:extLst>
              <a:ext uri="{FF2B5EF4-FFF2-40B4-BE49-F238E27FC236}">
                <a16:creationId xmlns:a16="http://schemas.microsoft.com/office/drawing/2014/main" id="{0846A915-61A8-32C3-A7F3-8E46E81990FB}"/>
              </a:ext>
            </a:extLst>
          </p:cNvPr>
          <p:cNvSpPr>
            <a:spLocks noGrp="1"/>
          </p:cNvSpPr>
          <p:nvPr>
            <p:ph type="title"/>
          </p:nvPr>
        </p:nvSpPr>
        <p:spPr>
          <a:xfrm>
            <a:off x="617620" y="365125"/>
            <a:ext cx="10969699" cy="880579"/>
          </a:xfrm>
          <a:prstGeom prst="rect">
            <a:avLst/>
          </a:prstGeom>
        </p:spPr>
        <p:txBody>
          <a:bodyPr vert="horz" lIns="91440" tIns="137160" rIns="91440" bIns="45720" rtlCol="0" anchor="t" anchorCtr="0">
            <a:normAutofit/>
          </a:bodyPr>
          <a:lstStyle>
            <a:lvl1pPr>
              <a:defRPr spc="0" baseline="0">
                <a:solidFill>
                  <a:schemeClr val="tx2"/>
                </a:solidFill>
              </a:defRPr>
            </a:lvl1pPr>
          </a:lstStyle>
          <a:p>
            <a:r>
              <a:rPr lang="en-US"/>
              <a:t>Click to edit Master title style</a:t>
            </a: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617621" y="1245704"/>
            <a:ext cx="10969698" cy="4723680"/>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spTree>
    <p:extLst>
      <p:ext uri="{BB962C8B-B14F-4D97-AF65-F5344CB8AC3E}">
        <p14:creationId xmlns:p14="http://schemas.microsoft.com/office/powerpoint/2010/main" val="207186007"/>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slideLayout" Target="../slideLayouts/slideLayout20.xml"/><Relationship Id="rId1" Type="http://schemas.openxmlformats.org/officeDocument/2006/relationships/slideLayout" Target="../slideLayouts/slideLayout19.xml"/><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slideLayout" Target="../slideLayouts/slideLayout23.xml"/><Relationship Id="rId1" Type="http://schemas.openxmlformats.org/officeDocument/2006/relationships/slideLayout" Target="../slideLayouts/slideLayout22.xml"/><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5.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userDrawn="1"/>
        </p:nvSpPr>
        <p:spPr>
          <a:xfrm>
            <a:off x="0" y="220786"/>
            <a:ext cx="12192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7" name="Rectangle 6">
            <a:extLst>
              <a:ext uri="{C183D7F6-B498-43B3-948B-1728B52AA6E4}">
                <adec:decorative xmlns:adec="http://schemas.microsoft.com/office/drawing/2017/decorative" val="1"/>
              </a:ext>
            </a:extLst>
          </p:cNvPr>
          <p:cNvSpPr/>
          <p:nvPr userDrawn="1"/>
        </p:nvSpPr>
        <p:spPr>
          <a:xfrm>
            <a:off x="0" y="-65726"/>
            <a:ext cx="12192000" cy="36576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6" name="Slide Number Placeholder 5">
            <a:extLst>
              <a:ext uri="{C183D7F6-B498-43B3-948B-1728B52AA6E4}">
                <adec:decorative xmlns:adec="http://schemas.microsoft.com/office/drawing/2017/decorative" val="0"/>
              </a:ext>
            </a:extLst>
          </p:cNvPr>
          <p:cNvSpPr>
            <a:spLocks noGrp="1"/>
          </p:cNvSpPr>
          <p:nvPr>
            <p:ph type="sldNum" sz="quarter" idx="4"/>
          </p:nvPr>
        </p:nvSpPr>
        <p:spPr>
          <a:xfrm>
            <a:off x="10608571" y="18288"/>
            <a:ext cx="1422400" cy="329184"/>
          </a:xfrm>
          <a:prstGeom prst="rect">
            <a:avLst/>
          </a:prstGeom>
        </p:spPr>
        <p:txBody>
          <a:bodyPr vert="horz" lIns="91440" tIns="45720" rIns="91440" bIns="45720" rtlCol="0" anchor="ctr"/>
          <a:lstStyle>
            <a:lvl1pPr algn="l">
              <a:defRPr sz="1050" b="1">
                <a:solidFill>
                  <a:srgbClr val="FFFFFF"/>
                </a:solidFill>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050" b="1" i="0" u="none" strike="noStrike" kern="1200" cap="none" spc="0" normalizeH="0" baseline="0" noProof="0" smtClean="0">
                <a:ln>
                  <a:noFill/>
                </a:ln>
                <a:solidFill>
                  <a:srgbClr val="FFFFFF"/>
                </a:solidFill>
                <a:effectLst/>
                <a:uLnTx/>
                <a:uFillTx/>
                <a:latin typeface="Arial" panose="020B0604020202020204" pitchFamily="34" charset="0"/>
                <a:ea typeface="+mn-ea"/>
                <a:cs typeface="+mn-cs"/>
              </a:rPr>
              <a:pPr marL="0" marR="0" lvl="0" indent="0" algn="l" defTabSz="914400" rtl="0" eaLnBrk="0" fontAlgn="base" latinLnBrk="0" hangingPunct="0">
                <a:lnSpc>
                  <a:spcPct val="100000"/>
                </a:lnSpc>
                <a:spcBef>
                  <a:spcPct val="0"/>
                </a:spcBef>
                <a:spcAft>
                  <a:spcPct val="0"/>
                </a:spcAft>
                <a:buClrTx/>
                <a:buSzTx/>
                <a:buFontTx/>
                <a:buNone/>
                <a:tabLst/>
                <a:defRPr/>
              </a:pPr>
              <a:t>‹#›</a:t>
            </a:fld>
            <a:endParaRPr kumimoji="0" lang="en-US" sz="1050" b="1"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 name="Title Placeholder 1"/>
          <p:cNvSpPr>
            <a:spLocks noGrp="1"/>
          </p:cNvSpPr>
          <p:nvPr>
            <p:ph type="title"/>
          </p:nvPr>
        </p:nvSpPr>
        <p:spPr>
          <a:xfrm>
            <a:off x="609600" y="533400"/>
            <a:ext cx="10972800" cy="990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0"/>
            <a:ext cx="10972800" cy="4876800"/>
          </a:xfrm>
          <a:prstGeom prst="rect">
            <a:avLst/>
          </a:prstGeom>
        </p:spPr>
        <p:txBody>
          <a:bodyPr vert="horz" lIns="91440" tIns="45720" rIns="91440" bIns="45720" rtlCol="0">
            <a:noAutofit/>
          </a:bodyPr>
          <a:lstStyle/>
          <a:p>
            <a:pPr marL="339725" lvl="0"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Click to edit Master text styles</a:t>
            </a:r>
          </a:p>
          <a:p>
            <a:pPr marL="339725" lvl="1"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Second level</a:t>
            </a:r>
          </a:p>
          <a:p>
            <a:pPr marL="339725" lvl="2"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Third level</a:t>
            </a:r>
          </a:p>
          <a:p>
            <a:pPr marL="339725" lvl="3"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Fourth level</a:t>
            </a:r>
          </a:p>
          <a:p>
            <a:pPr marL="339725" lvl="4"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Fifth level</a:t>
            </a:r>
            <a:endParaRPr lang="en-US"/>
          </a:p>
        </p:txBody>
      </p:sp>
    </p:spTree>
    <p:extLst>
      <p:ext uri="{BB962C8B-B14F-4D97-AF65-F5344CB8AC3E}">
        <p14:creationId xmlns:p14="http://schemas.microsoft.com/office/powerpoint/2010/main" val="1986847535"/>
      </p:ext>
    </p:extLst>
  </p:cSld>
  <p:clrMap bg1="dk1" tx1="lt1" bg2="dk2" tx2="lt2" accent1="accent1" accent2="accent2" accent3="accent3" accent4="accent4" accent5="accent5" accent6="accent6" hlink="hlink" folHlink="folHlink"/>
  <p:sldLayoutIdLst>
    <p:sldLayoutId id="2147484363" r:id="rId1"/>
    <p:sldLayoutId id="2147484364" r:id="rId2"/>
    <p:sldLayoutId id="2147484365" r:id="rId3"/>
    <p:sldLayoutId id="2147484348" r:id="rId4"/>
    <p:sldLayoutId id="2147484347" r:id="rId5"/>
    <p:sldLayoutId id="2147484386" r:id="rId6"/>
    <p:sldLayoutId id="2147484387" r:id="rId7"/>
  </p:sldLayoutIdLst>
  <p:hf hdr="0" dt="0"/>
  <p:txStyles>
    <p:titleStyle>
      <a:lvl1pPr algn="l" defTabSz="685800" rtl="0" eaLnBrk="1" latinLnBrk="0" hangingPunct="1">
        <a:spcBef>
          <a:spcPct val="0"/>
        </a:spcBef>
        <a:buNone/>
        <a:defRPr sz="3000" kern="1200" spc="-75" baseline="0">
          <a:solidFill>
            <a:schemeClr val="tx1"/>
          </a:solidFill>
          <a:latin typeface="+mj-lt"/>
          <a:ea typeface="+mj-ea"/>
          <a:cs typeface="+mj-cs"/>
        </a:defRPr>
      </a:lvl1pPr>
    </p:titleStyle>
    <p:bodyStyle>
      <a:lvl1pPr marL="137160" indent="-137160" algn="l" defTabSz="685800" rtl="0" eaLnBrk="1" latinLnBrk="0" hangingPunct="1">
        <a:spcBef>
          <a:spcPct val="20000"/>
        </a:spcBef>
        <a:buClr>
          <a:schemeClr val="accent1"/>
        </a:buClr>
        <a:buSzPct val="85000"/>
        <a:buFont typeface="Arial" panose="020B0604020202020204" pitchFamily="34" charset="0"/>
        <a:buChar char="►"/>
        <a:defRPr sz="1800" kern="1200">
          <a:solidFill>
            <a:schemeClr val="tx1"/>
          </a:solidFill>
          <a:latin typeface="+mn-lt"/>
          <a:ea typeface="+mn-ea"/>
          <a:cs typeface="+mn-cs"/>
        </a:defRPr>
      </a:lvl1pPr>
      <a:lvl2pPr marL="800100" indent="-342900" algn="l" defTabSz="685800" rtl="0" eaLnBrk="1" latinLnBrk="0" hangingPunct="1">
        <a:spcBef>
          <a:spcPct val="20000"/>
        </a:spcBef>
        <a:buClr>
          <a:schemeClr val="accent1"/>
        </a:buClr>
        <a:buSzPct val="85000"/>
        <a:buFont typeface="Wingdings 3" panose="05040102010807070707" pitchFamily="18" charset="2"/>
        <a:buChar char=""/>
        <a:defRPr sz="1500" kern="1200">
          <a:solidFill>
            <a:schemeClr val="tx1"/>
          </a:solidFill>
          <a:latin typeface="+mn-lt"/>
          <a:ea typeface="+mn-ea"/>
          <a:cs typeface="+mn-cs"/>
        </a:defRPr>
      </a:lvl2pPr>
      <a:lvl3pPr marL="548640" indent="-137160" algn="l" defTabSz="685800" rtl="0" eaLnBrk="1" latinLnBrk="0" hangingPunct="1">
        <a:spcBef>
          <a:spcPct val="20000"/>
        </a:spcBef>
        <a:buClr>
          <a:schemeClr val="accent1"/>
        </a:buClr>
        <a:buSzPct val="90000"/>
        <a:buFont typeface="Arial" pitchFamily="34" charset="0"/>
        <a:buChar char="•"/>
        <a:defRPr sz="1350" kern="1200">
          <a:solidFill>
            <a:schemeClr val="tx1"/>
          </a:solidFill>
          <a:latin typeface="+mn-lt"/>
          <a:ea typeface="+mn-ea"/>
          <a:cs typeface="+mn-cs"/>
        </a:defRPr>
      </a:lvl3pPr>
      <a:lvl4pPr marL="754380" indent="-137160" algn="l" defTabSz="685800" rtl="0" eaLnBrk="1" latinLnBrk="0" hangingPunct="1">
        <a:spcBef>
          <a:spcPct val="20000"/>
        </a:spcBef>
        <a:buClr>
          <a:schemeClr val="accent1"/>
        </a:buClr>
        <a:buFont typeface="Arial" pitchFamily="34" charset="0"/>
        <a:buChar char="•"/>
        <a:defRPr sz="1200" kern="1200">
          <a:solidFill>
            <a:schemeClr val="tx1"/>
          </a:solidFill>
          <a:latin typeface="+mn-lt"/>
          <a:ea typeface="+mn-ea"/>
          <a:cs typeface="+mn-cs"/>
        </a:defRPr>
      </a:lvl4pPr>
      <a:lvl5pPr marL="891540" indent="-102870" algn="l" defTabSz="685800" rtl="0" eaLnBrk="1" latinLnBrk="0" hangingPunct="1">
        <a:spcBef>
          <a:spcPct val="20000"/>
        </a:spcBef>
        <a:buClr>
          <a:schemeClr val="accent1"/>
        </a:buClr>
        <a:buSzPct val="100000"/>
        <a:buFont typeface="Arial" pitchFamily="34" charset="0"/>
        <a:buChar char="•"/>
        <a:defRPr sz="1050" kern="1200" baseline="0">
          <a:solidFill>
            <a:schemeClr val="tx1"/>
          </a:solidFill>
          <a:latin typeface="+mn-lt"/>
          <a:ea typeface="+mn-ea"/>
          <a:cs typeface="+mn-cs"/>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3505656-381B-7436-ED82-259C7CF16226}"/>
              </a:ext>
              <a:ext uri="{C183D7F6-B498-43B3-948B-1728B52AA6E4}">
                <adec:decorative xmlns:adec="http://schemas.microsoft.com/office/drawing/2017/decorative" val="1"/>
              </a:ext>
            </a:extLst>
          </p:cNvPr>
          <p:cNvSpPr/>
          <p:nvPr userDrawn="1"/>
        </p:nvSpPr>
        <p:spPr>
          <a:xfrm>
            <a:off x="0" y="220786"/>
            <a:ext cx="12192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5" name="Rectangle 4">
            <a:extLst>
              <a:ext uri="{FF2B5EF4-FFF2-40B4-BE49-F238E27FC236}">
                <a16:creationId xmlns:a16="http://schemas.microsoft.com/office/drawing/2014/main" id="{857A55A0-6153-A166-54D6-980887D80FC3}"/>
              </a:ext>
            </a:extLst>
          </p:cNvPr>
          <p:cNvSpPr/>
          <p:nvPr userDrawn="1"/>
        </p:nvSpPr>
        <p:spPr>
          <a:xfrm>
            <a:off x="0" y="-65726"/>
            <a:ext cx="12192000" cy="36576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8" name="Title Placeholder 7">
            <a:extLst>
              <a:ext uri="{FF2B5EF4-FFF2-40B4-BE49-F238E27FC236}">
                <a16:creationId xmlns:a16="http://schemas.microsoft.com/office/drawing/2014/main" id="{DADAE81A-17B8-48D4-9594-6A34BB3CB83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9" name="Text Placeholder 8">
            <a:extLst>
              <a:ext uri="{FF2B5EF4-FFF2-40B4-BE49-F238E27FC236}">
                <a16:creationId xmlns:a16="http://schemas.microsoft.com/office/drawing/2014/main" id="{B57E6EE7-2093-3135-EC53-070A64A6A8E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spTree>
    <p:extLst>
      <p:ext uri="{BB962C8B-B14F-4D97-AF65-F5344CB8AC3E}">
        <p14:creationId xmlns:p14="http://schemas.microsoft.com/office/powerpoint/2010/main" val="2264795337"/>
      </p:ext>
    </p:extLst>
  </p:cSld>
  <p:clrMap bg1="dk1" tx1="lt1" bg2="dk2" tx2="lt2" accent1="accent1" accent2="accent2" accent3="accent3" accent4="accent4" accent5="accent5" accent6="accent6" hlink="hlink" folHlink="folHlink"/>
  <p:sldLayoutIdLst>
    <p:sldLayoutId id="2147484383" r:id="rId1"/>
    <p:sldLayoutId id="2147484368" r:id="rId2"/>
    <p:sldLayoutId id="2147484381" r:id="rId3"/>
    <p:sldLayoutId id="2147484382" r:id="rId4"/>
    <p:sldLayoutId id="2147484376" r:id="rId5"/>
    <p:sldLayoutId id="2147484374" r:id="rId6"/>
    <p:sldLayoutId id="2147484375" r:id="rId7"/>
    <p:sldLayoutId id="2147484371" r:id="rId8"/>
    <p:sldLayoutId id="2147484378" r:id="rId9"/>
    <p:sldLayoutId id="2147484384" r:id="rId10"/>
    <p:sldLayoutId id="2147484385" r:id="rId11"/>
  </p:sldLayoutIdLst>
  <p:hf hdr="0" dt="0"/>
  <p:txStyles>
    <p:titleStyle>
      <a:lvl1pPr algn="l" defTabSz="685800" rtl="0" eaLnBrk="1" latinLnBrk="0" hangingPunct="1">
        <a:spcBef>
          <a:spcPct val="0"/>
        </a:spcBef>
        <a:buNone/>
        <a:defRPr sz="3600" kern="1200" spc="-75" baseline="0">
          <a:solidFill>
            <a:schemeClr val="bg2"/>
          </a:solidFill>
          <a:latin typeface="+mj-lt"/>
          <a:ea typeface="+mj-ea"/>
          <a:cs typeface="+mj-cs"/>
        </a:defRPr>
      </a:lvl1pPr>
    </p:titleStyle>
    <p:bodyStyle>
      <a:lvl1pPr marL="457200" indent="-457200" algn="l" defTabSz="685800" rtl="0" eaLnBrk="1" latinLnBrk="0" hangingPunct="1">
        <a:spcBef>
          <a:spcPct val="20000"/>
        </a:spcBef>
        <a:buClr>
          <a:schemeClr val="accent1"/>
        </a:buClr>
        <a:buSzPct val="85000"/>
        <a:buFont typeface="Arial" panose="020B0604020202020204" pitchFamily="34" charset="0"/>
        <a:buChar char="►"/>
        <a:defRPr sz="2800" kern="1200">
          <a:solidFill>
            <a:schemeClr val="bg1"/>
          </a:solidFill>
          <a:latin typeface="+mn-lt"/>
          <a:ea typeface="+mn-ea"/>
          <a:cs typeface="+mn-cs"/>
        </a:defRPr>
      </a:lvl1pPr>
      <a:lvl2pPr marL="822960" indent="-342900" algn="l" defTabSz="685800" rtl="0" eaLnBrk="1" latinLnBrk="0" hangingPunct="1">
        <a:spcBef>
          <a:spcPct val="20000"/>
        </a:spcBef>
        <a:buClr>
          <a:schemeClr val="accent1"/>
        </a:buClr>
        <a:buSzPct val="85000"/>
        <a:buFont typeface="Wingdings 3" panose="05040102010807070707" pitchFamily="18" charset="2"/>
        <a:buChar char=""/>
        <a:defRPr sz="2400" kern="1200">
          <a:solidFill>
            <a:schemeClr val="bg1"/>
          </a:solidFill>
          <a:latin typeface="+mn-lt"/>
          <a:ea typeface="+mn-ea"/>
          <a:cs typeface="+mn-cs"/>
        </a:defRPr>
      </a:lvl2pPr>
      <a:lvl3pPr marL="1097280" indent="-274320" algn="l" defTabSz="685800" rtl="0" eaLnBrk="1" latinLnBrk="0" hangingPunct="1">
        <a:spcBef>
          <a:spcPct val="20000"/>
        </a:spcBef>
        <a:buClr>
          <a:schemeClr val="accent1"/>
        </a:buClr>
        <a:buSzPct val="90000"/>
        <a:buFont typeface="Wingdings" panose="05000000000000000000" pitchFamily="2" charset="2"/>
        <a:buChar char="l"/>
        <a:defRPr sz="2000" kern="1200">
          <a:solidFill>
            <a:schemeClr val="bg1"/>
          </a:solidFill>
          <a:latin typeface="+mn-lt"/>
          <a:ea typeface="+mn-ea"/>
          <a:cs typeface="+mn-cs"/>
        </a:defRPr>
      </a:lvl3pPr>
      <a:lvl4pPr marL="1371600" indent="-274320" algn="l" defTabSz="685800" rtl="0" eaLnBrk="1" latinLnBrk="0" hangingPunct="1">
        <a:spcBef>
          <a:spcPct val="20000"/>
        </a:spcBef>
        <a:buClr>
          <a:schemeClr val="accent1"/>
        </a:buClr>
        <a:buFont typeface="Wingdings" panose="05000000000000000000" pitchFamily="2" charset="2"/>
        <a:buChar char="¡"/>
        <a:defRPr sz="1800" kern="1200">
          <a:solidFill>
            <a:schemeClr val="bg1"/>
          </a:solidFill>
          <a:latin typeface="+mn-lt"/>
          <a:ea typeface="+mn-ea"/>
          <a:cs typeface="+mn-cs"/>
        </a:defRPr>
      </a:lvl4pPr>
      <a:lvl5pPr marL="1554480" indent="-274320" algn="l" defTabSz="685800" rtl="0" eaLnBrk="1" latinLnBrk="0" hangingPunct="1">
        <a:spcBef>
          <a:spcPct val="20000"/>
        </a:spcBef>
        <a:buClr>
          <a:schemeClr val="accent1"/>
        </a:buClr>
        <a:buSzPct val="100000"/>
        <a:buFont typeface="Webdings" panose="05030102010509060703" pitchFamily="18" charset="2"/>
        <a:buChar char="&lt;"/>
        <a:defRPr sz="1800" kern="1200" baseline="0">
          <a:solidFill>
            <a:schemeClr val="bg1"/>
          </a:solidFill>
          <a:latin typeface="+mn-lt"/>
          <a:ea typeface="+mn-ea"/>
          <a:cs typeface="+mn-cs"/>
        </a:defRPr>
      </a:lvl5pPr>
      <a:lvl6pPr marL="1828800" indent="-274320" algn="l" defTabSz="685800" rtl="0" eaLnBrk="1" latinLnBrk="0" hangingPunct="1">
        <a:spcBef>
          <a:spcPct val="20000"/>
        </a:spcBef>
        <a:buClr>
          <a:schemeClr val="accent1"/>
        </a:buClr>
        <a:buFont typeface="Wingdings" panose="05000000000000000000" pitchFamily="2" charset="2"/>
        <a:buChar char="q"/>
        <a:defRPr sz="1800" kern="1200">
          <a:solidFill>
            <a:schemeClr val="bg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bg2"/>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userDrawn="1"/>
        </p:nvSpPr>
        <p:spPr>
          <a:xfrm>
            <a:off x="0" y="220786"/>
            <a:ext cx="12192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7" name="Rectangle 6">
            <a:extLst>
              <a:ext uri="{C183D7F6-B498-43B3-948B-1728B52AA6E4}">
                <adec:decorative xmlns:adec="http://schemas.microsoft.com/office/drawing/2017/decorative" val="1"/>
              </a:ext>
            </a:extLst>
          </p:cNvPr>
          <p:cNvSpPr/>
          <p:nvPr userDrawn="1"/>
        </p:nvSpPr>
        <p:spPr>
          <a:xfrm>
            <a:off x="0" y="-65726"/>
            <a:ext cx="12192000" cy="36576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6" name="Slide Number Placeholder 5">
            <a:extLst>
              <a:ext uri="{C183D7F6-B498-43B3-948B-1728B52AA6E4}">
                <adec:decorative xmlns:adec="http://schemas.microsoft.com/office/drawing/2017/decorative" val="0"/>
              </a:ext>
            </a:extLst>
          </p:cNvPr>
          <p:cNvSpPr>
            <a:spLocks noGrp="1"/>
          </p:cNvSpPr>
          <p:nvPr>
            <p:ph type="sldNum" sz="quarter" idx="4"/>
          </p:nvPr>
        </p:nvSpPr>
        <p:spPr>
          <a:xfrm>
            <a:off x="10608571" y="18288"/>
            <a:ext cx="1422400" cy="329184"/>
          </a:xfrm>
          <a:prstGeom prst="rect">
            <a:avLst/>
          </a:prstGeom>
        </p:spPr>
        <p:txBody>
          <a:bodyPr vert="horz" lIns="91440" tIns="45720" rIns="91440" bIns="45720" rtlCol="0" anchor="ctr"/>
          <a:lstStyle>
            <a:lvl1pPr algn="l">
              <a:defRPr sz="1050" b="1">
                <a:solidFill>
                  <a:srgbClr val="FFFFFF"/>
                </a:solidFill>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050" b="1" i="0" u="none" strike="noStrike" kern="1200" cap="none" spc="0" normalizeH="0" baseline="0" noProof="0" smtClean="0">
                <a:ln>
                  <a:noFill/>
                </a:ln>
                <a:solidFill>
                  <a:srgbClr val="FFFFFF"/>
                </a:solidFill>
                <a:effectLst/>
                <a:uLnTx/>
                <a:uFillTx/>
                <a:latin typeface="Arial" panose="020B0604020202020204" pitchFamily="34" charset="0"/>
                <a:ea typeface="+mn-ea"/>
                <a:cs typeface="+mn-cs"/>
              </a:rPr>
              <a:pPr marL="0" marR="0" lvl="0" indent="0" algn="l" defTabSz="914400" rtl="0" eaLnBrk="0" fontAlgn="base" latinLnBrk="0" hangingPunct="0">
                <a:lnSpc>
                  <a:spcPct val="100000"/>
                </a:lnSpc>
                <a:spcBef>
                  <a:spcPct val="0"/>
                </a:spcBef>
                <a:spcAft>
                  <a:spcPct val="0"/>
                </a:spcAft>
                <a:buClrTx/>
                <a:buSzTx/>
                <a:buFontTx/>
                <a:buNone/>
                <a:tabLst/>
                <a:defRPr/>
              </a:pPr>
              <a:t>‹#›</a:t>
            </a:fld>
            <a:endParaRPr kumimoji="0" lang="en-US" sz="1050" b="1"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 name="Title Placeholder 1"/>
          <p:cNvSpPr>
            <a:spLocks noGrp="1"/>
          </p:cNvSpPr>
          <p:nvPr>
            <p:ph type="title"/>
          </p:nvPr>
        </p:nvSpPr>
        <p:spPr>
          <a:xfrm>
            <a:off x="609600" y="533400"/>
            <a:ext cx="10972800" cy="990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0"/>
            <a:ext cx="10972800" cy="4876800"/>
          </a:xfrm>
          <a:prstGeom prst="rect">
            <a:avLst/>
          </a:prstGeom>
        </p:spPr>
        <p:txBody>
          <a:bodyPr vert="horz" lIns="91440" tIns="45720" rIns="91440" bIns="45720" rtlCol="0">
            <a:noAutofit/>
          </a:bodyPr>
          <a:lstStyle/>
          <a:p>
            <a:pPr marL="339725" lvl="0"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Click to edit Master text styles</a:t>
            </a:r>
          </a:p>
          <a:p>
            <a:pPr marL="339725" lvl="1"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Second level</a:t>
            </a:r>
          </a:p>
          <a:p>
            <a:pPr marL="339725" lvl="2"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Third level</a:t>
            </a:r>
          </a:p>
          <a:p>
            <a:pPr marL="339725" lvl="3"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Fourth level</a:t>
            </a:r>
          </a:p>
          <a:p>
            <a:pPr marL="339725" lvl="4"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Fifth level</a:t>
            </a:r>
            <a:endParaRPr lang="en-US"/>
          </a:p>
        </p:txBody>
      </p:sp>
    </p:spTree>
    <p:extLst>
      <p:ext uri="{BB962C8B-B14F-4D97-AF65-F5344CB8AC3E}">
        <p14:creationId xmlns:p14="http://schemas.microsoft.com/office/powerpoint/2010/main" val="935240422"/>
      </p:ext>
    </p:extLst>
  </p:cSld>
  <p:clrMap bg1="dk1" tx1="lt1" bg2="dk2" tx2="lt2" accent1="accent1" accent2="accent2" accent3="accent3" accent4="accent4" accent5="accent5" accent6="accent6" hlink="hlink" folHlink="folHlink"/>
  <p:sldLayoutIdLst>
    <p:sldLayoutId id="2147484389" r:id="rId1"/>
    <p:sldLayoutId id="2147484390" r:id="rId2"/>
    <p:sldLayoutId id="2147484391" r:id="rId3"/>
  </p:sldLayoutIdLst>
  <p:hf hdr="0" dt="0"/>
  <p:txStyles>
    <p:titleStyle>
      <a:lvl1pPr algn="l" defTabSz="685800" rtl="0" eaLnBrk="1" latinLnBrk="0" hangingPunct="1">
        <a:spcBef>
          <a:spcPct val="0"/>
        </a:spcBef>
        <a:buNone/>
        <a:defRPr sz="3000" kern="1200" spc="-75" baseline="0">
          <a:solidFill>
            <a:schemeClr val="tx1"/>
          </a:solidFill>
          <a:latin typeface="+mj-lt"/>
          <a:ea typeface="+mj-ea"/>
          <a:cs typeface="+mj-cs"/>
        </a:defRPr>
      </a:lvl1pPr>
    </p:titleStyle>
    <p:bodyStyle>
      <a:lvl1pPr marL="137160" indent="-137160" algn="l" defTabSz="685800" rtl="0" eaLnBrk="1" latinLnBrk="0" hangingPunct="1">
        <a:spcBef>
          <a:spcPct val="20000"/>
        </a:spcBef>
        <a:buClr>
          <a:schemeClr val="accent1"/>
        </a:buClr>
        <a:buSzPct val="85000"/>
        <a:buFont typeface="Arial" panose="020B0604020202020204" pitchFamily="34" charset="0"/>
        <a:buChar char="►"/>
        <a:defRPr sz="1800" kern="1200">
          <a:solidFill>
            <a:schemeClr val="tx1"/>
          </a:solidFill>
          <a:latin typeface="+mn-lt"/>
          <a:ea typeface="+mn-ea"/>
          <a:cs typeface="+mn-cs"/>
        </a:defRPr>
      </a:lvl1pPr>
      <a:lvl2pPr marL="800100" indent="-342900" algn="l" defTabSz="685800" rtl="0" eaLnBrk="1" latinLnBrk="0" hangingPunct="1">
        <a:spcBef>
          <a:spcPct val="20000"/>
        </a:spcBef>
        <a:buClr>
          <a:schemeClr val="accent1"/>
        </a:buClr>
        <a:buSzPct val="85000"/>
        <a:buFont typeface="Wingdings 3" panose="05040102010807070707" pitchFamily="18" charset="2"/>
        <a:buChar char=""/>
        <a:defRPr sz="1500" kern="1200">
          <a:solidFill>
            <a:schemeClr val="tx1"/>
          </a:solidFill>
          <a:latin typeface="+mn-lt"/>
          <a:ea typeface="+mn-ea"/>
          <a:cs typeface="+mn-cs"/>
        </a:defRPr>
      </a:lvl2pPr>
      <a:lvl3pPr marL="548640" indent="-137160" algn="l" defTabSz="685800" rtl="0" eaLnBrk="1" latinLnBrk="0" hangingPunct="1">
        <a:spcBef>
          <a:spcPct val="20000"/>
        </a:spcBef>
        <a:buClr>
          <a:schemeClr val="accent1"/>
        </a:buClr>
        <a:buSzPct val="90000"/>
        <a:buFont typeface="Arial" pitchFamily="34" charset="0"/>
        <a:buChar char="•"/>
        <a:defRPr sz="1350" kern="1200">
          <a:solidFill>
            <a:schemeClr val="tx1"/>
          </a:solidFill>
          <a:latin typeface="+mn-lt"/>
          <a:ea typeface="+mn-ea"/>
          <a:cs typeface="+mn-cs"/>
        </a:defRPr>
      </a:lvl3pPr>
      <a:lvl4pPr marL="754380" indent="-137160" algn="l" defTabSz="685800" rtl="0" eaLnBrk="1" latinLnBrk="0" hangingPunct="1">
        <a:spcBef>
          <a:spcPct val="20000"/>
        </a:spcBef>
        <a:buClr>
          <a:schemeClr val="accent1"/>
        </a:buClr>
        <a:buFont typeface="Arial" pitchFamily="34" charset="0"/>
        <a:buChar char="•"/>
        <a:defRPr sz="1200" kern="1200">
          <a:solidFill>
            <a:schemeClr val="tx1"/>
          </a:solidFill>
          <a:latin typeface="+mn-lt"/>
          <a:ea typeface="+mn-ea"/>
          <a:cs typeface="+mn-cs"/>
        </a:defRPr>
      </a:lvl4pPr>
      <a:lvl5pPr marL="891540" indent="-102870" algn="l" defTabSz="685800" rtl="0" eaLnBrk="1" latinLnBrk="0" hangingPunct="1">
        <a:spcBef>
          <a:spcPct val="20000"/>
        </a:spcBef>
        <a:buClr>
          <a:schemeClr val="accent1"/>
        </a:buClr>
        <a:buSzPct val="100000"/>
        <a:buFont typeface="Arial" pitchFamily="34" charset="0"/>
        <a:buChar char="•"/>
        <a:defRPr sz="1050" kern="1200" baseline="0">
          <a:solidFill>
            <a:schemeClr val="tx1"/>
          </a:solidFill>
          <a:latin typeface="+mn-lt"/>
          <a:ea typeface="+mn-ea"/>
          <a:cs typeface="+mn-cs"/>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userDrawn="1"/>
        </p:nvSpPr>
        <p:spPr>
          <a:xfrm>
            <a:off x="0" y="220786"/>
            <a:ext cx="12192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7" name="Rectangle 6">
            <a:extLst>
              <a:ext uri="{C183D7F6-B498-43B3-948B-1728B52AA6E4}">
                <adec:decorative xmlns:adec="http://schemas.microsoft.com/office/drawing/2017/decorative" val="1"/>
              </a:ext>
            </a:extLst>
          </p:cNvPr>
          <p:cNvSpPr/>
          <p:nvPr userDrawn="1"/>
        </p:nvSpPr>
        <p:spPr>
          <a:xfrm>
            <a:off x="0" y="-65726"/>
            <a:ext cx="12192000" cy="36576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6" name="Slide Number Placeholder 5">
            <a:extLst>
              <a:ext uri="{C183D7F6-B498-43B3-948B-1728B52AA6E4}">
                <adec:decorative xmlns:adec="http://schemas.microsoft.com/office/drawing/2017/decorative" val="0"/>
              </a:ext>
            </a:extLst>
          </p:cNvPr>
          <p:cNvSpPr>
            <a:spLocks noGrp="1"/>
          </p:cNvSpPr>
          <p:nvPr>
            <p:ph type="sldNum" sz="quarter" idx="4"/>
          </p:nvPr>
        </p:nvSpPr>
        <p:spPr>
          <a:xfrm>
            <a:off x="10608571" y="18288"/>
            <a:ext cx="1422400" cy="329184"/>
          </a:xfrm>
          <a:prstGeom prst="rect">
            <a:avLst/>
          </a:prstGeom>
        </p:spPr>
        <p:txBody>
          <a:bodyPr vert="horz" lIns="91440" tIns="45720" rIns="91440" bIns="45720" rtlCol="0" anchor="ctr"/>
          <a:lstStyle>
            <a:lvl1pPr algn="l">
              <a:defRPr sz="1050" b="1">
                <a:solidFill>
                  <a:srgbClr val="FFFFFF"/>
                </a:solidFill>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050" b="1" i="0" u="none" strike="noStrike" kern="1200" cap="none" spc="0" normalizeH="0" baseline="0" noProof="0" smtClean="0">
                <a:ln>
                  <a:noFill/>
                </a:ln>
                <a:solidFill>
                  <a:srgbClr val="FFFFFF"/>
                </a:solidFill>
                <a:effectLst/>
                <a:uLnTx/>
                <a:uFillTx/>
                <a:latin typeface="Arial" panose="020B0604020202020204" pitchFamily="34" charset="0"/>
                <a:ea typeface="+mn-ea"/>
                <a:cs typeface="+mn-cs"/>
              </a:rPr>
              <a:pPr marL="0" marR="0" lvl="0" indent="0" algn="l" defTabSz="914400" rtl="0" eaLnBrk="0" fontAlgn="base" latinLnBrk="0" hangingPunct="0">
                <a:lnSpc>
                  <a:spcPct val="100000"/>
                </a:lnSpc>
                <a:spcBef>
                  <a:spcPct val="0"/>
                </a:spcBef>
                <a:spcAft>
                  <a:spcPct val="0"/>
                </a:spcAft>
                <a:buClrTx/>
                <a:buSzTx/>
                <a:buFontTx/>
                <a:buNone/>
                <a:tabLst/>
                <a:defRPr/>
              </a:pPr>
              <a:t>‹#›</a:t>
            </a:fld>
            <a:endParaRPr kumimoji="0" lang="en-US" sz="1050" b="1"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 name="Title Placeholder 1"/>
          <p:cNvSpPr>
            <a:spLocks noGrp="1"/>
          </p:cNvSpPr>
          <p:nvPr>
            <p:ph type="title"/>
          </p:nvPr>
        </p:nvSpPr>
        <p:spPr>
          <a:xfrm>
            <a:off x="609600" y="533400"/>
            <a:ext cx="10972800" cy="990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0"/>
            <a:ext cx="10972800" cy="4876800"/>
          </a:xfrm>
          <a:prstGeom prst="rect">
            <a:avLst/>
          </a:prstGeom>
        </p:spPr>
        <p:txBody>
          <a:bodyPr vert="horz" lIns="91440" tIns="45720" rIns="91440" bIns="45720" rtlCol="0">
            <a:noAutofit/>
          </a:bodyPr>
          <a:lstStyle/>
          <a:p>
            <a:pPr marL="339725" lvl="0"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Click to edit Master text styles</a:t>
            </a:r>
          </a:p>
          <a:p>
            <a:pPr marL="339725" lvl="1"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Second level</a:t>
            </a:r>
          </a:p>
          <a:p>
            <a:pPr marL="339725" lvl="2"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Third level</a:t>
            </a:r>
          </a:p>
          <a:p>
            <a:pPr marL="339725" lvl="3"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Fourth level</a:t>
            </a:r>
          </a:p>
          <a:p>
            <a:pPr marL="339725" lvl="4"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Fifth level</a:t>
            </a:r>
            <a:endParaRPr lang="en-US"/>
          </a:p>
        </p:txBody>
      </p:sp>
    </p:spTree>
    <p:extLst>
      <p:ext uri="{BB962C8B-B14F-4D97-AF65-F5344CB8AC3E}">
        <p14:creationId xmlns:p14="http://schemas.microsoft.com/office/powerpoint/2010/main" val="2593777552"/>
      </p:ext>
    </p:extLst>
  </p:cSld>
  <p:clrMap bg1="dk1" tx1="lt1" bg2="dk2" tx2="lt2" accent1="accent1" accent2="accent2" accent3="accent3" accent4="accent4" accent5="accent5" accent6="accent6" hlink="hlink" folHlink="folHlink"/>
  <p:sldLayoutIdLst>
    <p:sldLayoutId id="2147484393" r:id="rId1"/>
    <p:sldLayoutId id="2147484394" r:id="rId2"/>
    <p:sldLayoutId id="2147484395" r:id="rId3"/>
  </p:sldLayoutIdLst>
  <p:hf hdr="0" dt="0"/>
  <p:txStyles>
    <p:titleStyle>
      <a:lvl1pPr algn="l" defTabSz="685800" rtl="0" eaLnBrk="1" latinLnBrk="0" hangingPunct="1">
        <a:spcBef>
          <a:spcPct val="0"/>
        </a:spcBef>
        <a:buNone/>
        <a:defRPr sz="3000" kern="1200" spc="-75" baseline="0">
          <a:solidFill>
            <a:schemeClr val="tx1"/>
          </a:solidFill>
          <a:latin typeface="+mj-lt"/>
          <a:ea typeface="+mj-ea"/>
          <a:cs typeface="+mj-cs"/>
        </a:defRPr>
      </a:lvl1pPr>
    </p:titleStyle>
    <p:bodyStyle>
      <a:lvl1pPr marL="137160" indent="-137160" algn="l" defTabSz="685800" rtl="0" eaLnBrk="1" latinLnBrk="0" hangingPunct="1">
        <a:spcBef>
          <a:spcPct val="20000"/>
        </a:spcBef>
        <a:buClr>
          <a:schemeClr val="accent1"/>
        </a:buClr>
        <a:buSzPct val="85000"/>
        <a:buFont typeface="Arial" panose="020B0604020202020204" pitchFamily="34" charset="0"/>
        <a:buChar char="►"/>
        <a:defRPr sz="1800" kern="1200">
          <a:solidFill>
            <a:schemeClr val="tx1"/>
          </a:solidFill>
          <a:latin typeface="+mn-lt"/>
          <a:ea typeface="+mn-ea"/>
          <a:cs typeface="+mn-cs"/>
        </a:defRPr>
      </a:lvl1pPr>
      <a:lvl2pPr marL="800100" indent="-342900" algn="l" defTabSz="685800" rtl="0" eaLnBrk="1" latinLnBrk="0" hangingPunct="1">
        <a:spcBef>
          <a:spcPct val="20000"/>
        </a:spcBef>
        <a:buClr>
          <a:schemeClr val="accent1"/>
        </a:buClr>
        <a:buSzPct val="85000"/>
        <a:buFont typeface="Wingdings 3" panose="05040102010807070707" pitchFamily="18" charset="2"/>
        <a:buChar char=""/>
        <a:defRPr sz="1500" kern="1200">
          <a:solidFill>
            <a:schemeClr val="tx1"/>
          </a:solidFill>
          <a:latin typeface="+mn-lt"/>
          <a:ea typeface="+mn-ea"/>
          <a:cs typeface="+mn-cs"/>
        </a:defRPr>
      </a:lvl2pPr>
      <a:lvl3pPr marL="548640" indent="-137160" algn="l" defTabSz="685800" rtl="0" eaLnBrk="1" latinLnBrk="0" hangingPunct="1">
        <a:spcBef>
          <a:spcPct val="20000"/>
        </a:spcBef>
        <a:buClr>
          <a:schemeClr val="accent1"/>
        </a:buClr>
        <a:buSzPct val="90000"/>
        <a:buFont typeface="Arial" pitchFamily="34" charset="0"/>
        <a:buChar char="•"/>
        <a:defRPr sz="1350" kern="1200">
          <a:solidFill>
            <a:schemeClr val="tx1"/>
          </a:solidFill>
          <a:latin typeface="+mn-lt"/>
          <a:ea typeface="+mn-ea"/>
          <a:cs typeface="+mn-cs"/>
        </a:defRPr>
      </a:lvl3pPr>
      <a:lvl4pPr marL="754380" indent="-137160" algn="l" defTabSz="685800" rtl="0" eaLnBrk="1" latinLnBrk="0" hangingPunct="1">
        <a:spcBef>
          <a:spcPct val="20000"/>
        </a:spcBef>
        <a:buClr>
          <a:schemeClr val="accent1"/>
        </a:buClr>
        <a:buFont typeface="Arial" pitchFamily="34" charset="0"/>
        <a:buChar char="•"/>
        <a:defRPr sz="1200" kern="1200">
          <a:solidFill>
            <a:schemeClr val="tx1"/>
          </a:solidFill>
          <a:latin typeface="+mn-lt"/>
          <a:ea typeface="+mn-ea"/>
          <a:cs typeface="+mn-cs"/>
        </a:defRPr>
      </a:lvl4pPr>
      <a:lvl5pPr marL="891540" indent="-102870" algn="l" defTabSz="685800" rtl="0" eaLnBrk="1" latinLnBrk="0" hangingPunct="1">
        <a:spcBef>
          <a:spcPct val="20000"/>
        </a:spcBef>
        <a:buClr>
          <a:schemeClr val="accent1"/>
        </a:buClr>
        <a:buSzPct val="100000"/>
        <a:buFont typeface="Arial" pitchFamily="34" charset="0"/>
        <a:buChar char="•"/>
        <a:defRPr sz="1050" kern="1200" baseline="0">
          <a:solidFill>
            <a:schemeClr val="tx1"/>
          </a:solidFill>
          <a:latin typeface="+mn-lt"/>
          <a:ea typeface="+mn-ea"/>
          <a:cs typeface="+mn-cs"/>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3505656-381B-7436-ED82-259C7CF16226}"/>
              </a:ext>
              <a:ext uri="{C183D7F6-B498-43B3-948B-1728B52AA6E4}">
                <adec:decorative xmlns:adec="http://schemas.microsoft.com/office/drawing/2017/decorative" val="1"/>
              </a:ext>
            </a:extLst>
          </p:cNvPr>
          <p:cNvSpPr/>
          <p:nvPr userDrawn="1"/>
        </p:nvSpPr>
        <p:spPr>
          <a:xfrm>
            <a:off x="0" y="220786"/>
            <a:ext cx="12192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5" name="Rectangle 4">
            <a:extLst>
              <a:ext uri="{FF2B5EF4-FFF2-40B4-BE49-F238E27FC236}">
                <a16:creationId xmlns:a16="http://schemas.microsoft.com/office/drawing/2014/main" id="{857A55A0-6153-A166-54D6-980887D80FC3}"/>
              </a:ext>
            </a:extLst>
          </p:cNvPr>
          <p:cNvSpPr/>
          <p:nvPr userDrawn="1"/>
        </p:nvSpPr>
        <p:spPr>
          <a:xfrm>
            <a:off x="0" y="-65726"/>
            <a:ext cx="12192000" cy="36576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8" name="Title Placeholder 7">
            <a:extLst>
              <a:ext uri="{FF2B5EF4-FFF2-40B4-BE49-F238E27FC236}">
                <a16:creationId xmlns:a16="http://schemas.microsoft.com/office/drawing/2014/main" id="{DADAE81A-17B8-48D4-9594-6A34BB3CB83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9" name="Text Placeholder 8">
            <a:extLst>
              <a:ext uri="{FF2B5EF4-FFF2-40B4-BE49-F238E27FC236}">
                <a16:creationId xmlns:a16="http://schemas.microsoft.com/office/drawing/2014/main" id="{B57E6EE7-2093-3135-EC53-070A64A6A8E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spTree>
    <p:extLst>
      <p:ext uri="{BB962C8B-B14F-4D97-AF65-F5344CB8AC3E}">
        <p14:creationId xmlns:p14="http://schemas.microsoft.com/office/powerpoint/2010/main" val="1099842063"/>
      </p:ext>
    </p:extLst>
  </p:cSld>
  <p:clrMap bg1="dk1" tx1="lt1" bg2="dk2" tx2="lt2" accent1="accent1" accent2="accent2" accent3="accent3" accent4="accent4" accent5="accent5" accent6="accent6" hlink="hlink" folHlink="folHlink"/>
  <p:sldLayoutIdLst>
    <p:sldLayoutId id="2147484397" r:id="rId1"/>
    <p:sldLayoutId id="2147484398" r:id="rId2"/>
    <p:sldLayoutId id="2147484399" r:id="rId3"/>
    <p:sldLayoutId id="2147484400" r:id="rId4"/>
    <p:sldLayoutId id="2147484401" r:id="rId5"/>
    <p:sldLayoutId id="2147484402" r:id="rId6"/>
    <p:sldLayoutId id="2147484403" r:id="rId7"/>
    <p:sldLayoutId id="2147484404" r:id="rId8"/>
    <p:sldLayoutId id="2147484405" r:id="rId9"/>
    <p:sldLayoutId id="2147484406" r:id="rId10"/>
    <p:sldLayoutId id="2147484407" r:id="rId11"/>
  </p:sldLayoutIdLst>
  <p:hf hdr="0" dt="0"/>
  <p:txStyles>
    <p:titleStyle>
      <a:lvl1pPr algn="l" defTabSz="685800" rtl="0" eaLnBrk="1" latinLnBrk="0" hangingPunct="1">
        <a:spcBef>
          <a:spcPct val="0"/>
        </a:spcBef>
        <a:buNone/>
        <a:defRPr sz="3600" kern="1200" spc="-75" baseline="0">
          <a:solidFill>
            <a:schemeClr val="bg2"/>
          </a:solidFill>
          <a:latin typeface="+mj-lt"/>
          <a:ea typeface="+mj-ea"/>
          <a:cs typeface="+mj-cs"/>
        </a:defRPr>
      </a:lvl1pPr>
    </p:titleStyle>
    <p:bodyStyle>
      <a:lvl1pPr marL="457200" indent="-457200" algn="l" defTabSz="685800" rtl="0" eaLnBrk="1" latinLnBrk="0" hangingPunct="1">
        <a:spcBef>
          <a:spcPct val="20000"/>
        </a:spcBef>
        <a:buClr>
          <a:schemeClr val="accent1"/>
        </a:buClr>
        <a:buSzPct val="85000"/>
        <a:buFont typeface="Arial" panose="020B0604020202020204" pitchFamily="34" charset="0"/>
        <a:buChar char="►"/>
        <a:defRPr sz="2800" kern="1200">
          <a:solidFill>
            <a:schemeClr val="bg1"/>
          </a:solidFill>
          <a:latin typeface="+mn-lt"/>
          <a:ea typeface="+mn-ea"/>
          <a:cs typeface="+mn-cs"/>
        </a:defRPr>
      </a:lvl1pPr>
      <a:lvl2pPr marL="822960" indent="-342900" algn="l" defTabSz="685800" rtl="0" eaLnBrk="1" latinLnBrk="0" hangingPunct="1">
        <a:spcBef>
          <a:spcPct val="20000"/>
        </a:spcBef>
        <a:buClr>
          <a:schemeClr val="accent1"/>
        </a:buClr>
        <a:buSzPct val="85000"/>
        <a:buFont typeface="Wingdings 3" panose="05040102010807070707" pitchFamily="18" charset="2"/>
        <a:buChar char=""/>
        <a:defRPr sz="2400" kern="1200">
          <a:solidFill>
            <a:schemeClr val="bg1"/>
          </a:solidFill>
          <a:latin typeface="+mn-lt"/>
          <a:ea typeface="+mn-ea"/>
          <a:cs typeface="+mn-cs"/>
        </a:defRPr>
      </a:lvl2pPr>
      <a:lvl3pPr marL="1097280" indent="-274320" algn="l" defTabSz="685800" rtl="0" eaLnBrk="1" latinLnBrk="0" hangingPunct="1">
        <a:spcBef>
          <a:spcPct val="20000"/>
        </a:spcBef>
        <a:buClr>
          <a:schemeClr val="accent1"/>
        </a:buClr>
        <a:buSzPct val="90000"/>
        <a:buFont typeface="Wingdings" panose="05000000000000000000" pitchFamily="2" charset="2"/>
        <a:buChar char="l"/>
        <a:defRPr sz="2000" kern="1200">
          <a:solidFill>
            <a:schemeClr val="bg1"/>
          </a:solidFill>
          <a:latin typeface="+mn-lt"/>
          <a:ea typeface="+mn-ea"/>
          <a:cs typeface="+mn-cs"/>
        </a:defRPr>
      </a:lvl3pPr>
      <a:lvl4pPr marL="1371600" indent="-274320" algn="l" defTabSz="685800" rtl="0" eaLnBrk="1" latinLnBrk="0" hangingPunct="1">
        <a:spcBef>
          <a:spcPct val="20000"/>
        </a:spcBef>
        <a:buClr>
          <a:schemeClr val="accent1"/>
        </a:buClr>
        <a:buFont typeface="Wingdings" panose="05000000000000000000" pitchFamily="2" charset="2"/>
        <a:buChar char="¡"/>
        <a:defRPr sz="1800" kern="1200">
          <a:solidFill>
            <a:schemeClr val="bg1"/>
          </a:solidFill>
          <a:latin typeface="+mn-lt"/>
          <a:ea typeface="+mn-ea"/>
          <a:cs typeface="+mn-cs"/>
        </a:defRPr>
      </a:lvl4pPr>
      <a:lvl5pPr marL="1554480" indent="-274320" algn="l" defTabSz="685800" rtl="0" eaLnBrk="1" latinLnBrk="0" hangingPunct="1">
        <a:spcBef>
          <a:spcPct val="20000"/>
        </a:spcBef>
        <a:buClr>
          <a:schemeClr val="accent1"/>
        </a:buClr>
        <a:buSzPct val="100000"/>
        <a:buFont typeface="Webdings" panose="05030102010509060703" pitchFamily="18" charset="2"/>
        <a:buChar char="&lt;"/>
        <a:defRPr sz="1800" kern="1200" baseline="0">
          <a:solidFill>
            <a:schemeClr val="bg1"/>
          </a:solidFill>
          <a:latin typeface="+mn-lt"/>
          <a:ea typeface="+mn-ea"/>
          <a:cs typeface="+mn-cs"/>
        </a:defRPr>
      </a:lvl5pPr>
      <a:lvl6pPr marL="1828800" indent="-274320" algn="l" defTabSz="685800" rtl="0" eaLnBrk="1" latinLnBrk="0" hangingPunct="1">
        <a:spcBef>
          <a:spcPct val="20000"/>
        </a:spcBef>
        <a:buClr>
          <a:schemeClr val="accent1"/>
        </a:buClr>
        <a:buFont typeface="Wingdings" panose="05000000000000000000" pitchFamily="2" charset="2"/>
        <a:buChar char="q"/>
        <a:defRPr sz="1800" kern="1200">
          <a:solidFill>
            <a:schemeClr val="bg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bg2"/>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9.xml"/><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21.xml"/><Relationship Id="rId1" Type="http://schemas.openxmlformats.org/officeDocument/2006/relationships/slideLayout" Target="../slideLayouts/slideLayout9.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27.png"/></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6.xml"/><Relationship Id="rId1" Type="http://schemas.openxmlformats.org/officeDocument/2006/relationships/slideLayout" Target="../slideLayouts/slideLayout9.xml"/><Relationship Id="rId4" Type="http://schemas.openxmlformats.org/officeDocument/2006/relationships/image" Target="../media/image30.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9.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1.xml"/><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7.xml"/><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8.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3.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4.xml"/><Relationship Id="rId1" Type="http://schemas.openxmlformats.org/officeDocument/2006/relationships/slideLayout" Target="../slideLayouts/slideLayout4.xml"/><Relationship Id="rId5" Type="http://schemas.openxmlformats.org/officeDocument/2006/relationships/hyperlink" Target="http://mutcd.fhwa.dot.gov/" TargetMode="External"/><Relationship Id="rId4" Type="http://schemas.openxmlformats.org/officeDocument/2006/relationships/hyperlink" Target="https://mutcd.fhwa.dot.gov/"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9.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661BECBA-8506-C6CB-8874-5B44F718562B}"/>
              </a:ext>
              <a:ext uri="{C183D7F6-B498-43B3-948B-1728B52AA6E4}">
                <adec:decorative xmlns:adec="http://schemas.microsoft.com/office/drawing/2017/decorative" val="1"/>
              </a:ext>
            </a:extLst>
          </p:cNvPr>
          <p:cNvGrpSpPr/>
          <p:nvPr/>
        </p:nvGrpSpPr>
        <p:grpSpPr>
          <a:xfrm>
            <a:off x="1744946" y="-202289"/>
            <a:ext cx="10447054" cy="1091112"/>
            <a:chOff x="1744946" y="-202289"/>
            <a:chExt cx="10447054" cy="1091112"/>
          </a:xfrm>
        </p:grpSpPr>
        <p:pic>
          <p:nvPicPr>
            <p:cNvPr id="6" name="Picture 5" descr="Graphical user interface, website&#10;&#10;Description automatically generated">
              <a:extLst>
                <a:ext uri="{FF2B5EF4-FFF2-40B4-BE49-F238E27FC236}">
                  <a16:creationId xmlns:a16="http://schemas.microsoft.com/office/drawing/2014/main" id="{F6BCFEE1-A4D5-76AB-F5B6-5F45E587E99E}"/>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744946" y="-202289"/>
              <a:ext cx="10447054" cy="1091112"/>
            </a:xfrm>
            <a:prstGeom prst="rect">
              <a:avLst/>
            </a:prstGeom>
          </p:spPr>
        </p:pic>
        <p:sp>
          <p:nvSpPr>
            <p:cNvPr id="8" name="Rectangle: Single Corner Snipped 7">
              <a:extLst>
                <a:ext uri="{FF2B5EF4-FFF2-40B4-BE49-F238E27FC236}">
                  <a16:creationId xmlns:a16="http://schemas.microsoft.com/office/drawing/2014/main" id="{1F6FBE6E-8883-949D-D7F0-510CE4EA0EF7}"/>
                </a:ext>
              </a:extLst>
            </p:cNvPr>
            <p:cNvSpPr/>
            <p:nvPr/>
          </p:nvSpPr>
          <p:spPr>
            <a:xfrm>
              <a:off x="2024743" y="454611"/>
              <a:ext cx="575267" cy="434212"/>
            </a:xfrm>
            <a:prstGeom prst="snip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12" name="Title 1">
            <a:extLst>
              <a:ext uri="{FF2B5EF4-FFF2-40B4-BE49-F238E27FC236}">
                <a16:creationId xmlns:a16="http://schemas.microsoft.com/office/drawing/2014/main" id="{3CAC0B22-055A-AC95-B67A-385C3CBDDB0F}"/>
              </a:ext>
            </a:extLst>
          </p:cNvPr>
          <p:cNvSpPr>
            <a:spLocks noGrp="1"/>
          </p:cNvSpPr>
          <p:nvPr>
            <p:ph type="title" idx="4294967295"/>
          </p:nvPr>
        </p:nvSpPr>
        <p:spPr>
          <a:xfrm>
            <a:off x="2918297" y="1168400"/>
            <a:ext cx="5735165" cy="36671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r" defTabSz="685800" rtl="0" eaLnBrk="1" fontAlgn="auto" latinLnBrk="0" hangingPunct="1">
              <a:lnSpc>
                <a:spcPct val="100000"/>
              </a:lnSpc>
              <a:spcBef>
                <a:spcPct val="20000"/>
              </a:spcBef>
              <a:spcAft>
                <a:spcPts val="1200"/>
              </a:spcAft>
              <a:buClr>
                <a:schemeClr val="accent1"/>
              </a:buClr>
              <a:buSzPct val="85000"/>
              <a:buFont typeface="Arial" panose="020B0604020202020204" pitchFamily="34" charset="0"/>
              <a:buNone/>
              <a:tabLst/>
              <a:defRPr/>
            </a:pPr>
            <a:r>
              <a:rPr kumimoji="0" lang="en-US" sz="4400" b="0" i="0" u="none" strike="noStrike" kern="1200" cap="none" spc="0" normalizeH="0" baseline="0" noProof="0" dirty="0">
                <a:ln>
                  <a:noFill/>
                </a:ln>
                <a:solidFill>
                  <a:schemeClr val="tx1"/>
                </a:solidFill>
                <a:effectLst/>
                <a:uLnTx/>
                <a:uFillTx/>
                <a:latin typeface="FHWA Series F2001" panose="020B0807000000020003" charset="0"/>
                <a:ea typeface="+mn-ea"/>
                <a:cs typeface="+mn-cs"/>
              </a:rPr>
              <a:t>Manual on</a:t>
            </a:r>
            <a:r>
              <a:rPr lang="en-US" sz="4400" spc="0" noProof="0" dirty="0">
                <a:latin typeface="FHWA Series F2001" panose="020B0807000000020003" charset="0"/>
                <a:ea typeface="+mn-ea"/>
                <a:cs typeface="+mn-cs"/>
              </a:rPr>
              <a:t> </a:t>
            </a:r>
            <a:r>
              <a:rPr kumimoji="0" lang="en-US" sz="4400" b="0" i="0" u="none" strike="noStrike" kern="1200" cap="none" spc="0" normalizeH="0" baseline="0" noProof="0" dirty="0">
                <a:ln>
                  <a:noFill/>
                </a:ln>
                <a:solidFill>
                  <a:schemeClr val="tx1"/>
                </a:solidFill>
                <a:effectLst/>
                <a:uLnTx/>
                <a:uFillTx/>
                <a:latin typeface="FHWA Series F2001" panose="020B0807000000020003" charset="0"/>
                <a:ea typeface="+mn-ea"/>
                <a:cs typeface="+mn-cs"/>
              </a:rPr>
              <a:t>Uniform Traffic Control Devices</a:t>
            </a:r>
            <a:r>
              <a:rPr kumimoji="0" lang="en-US" sz="2800" b="0" i="0" u="none" strike="noStrike" kern="1200" cap="none" spc="0" normalizeH="0" baseline="0" noProof="0" dirty="0">
                <a:ln>
                  <a:noFill/>
                </a:ln>
                <a:solidFill>
                  <a:schemeClr val="tx1"/>
                </a:solidFill>
                <a:effectLst/>
                <a:uLnTx/>
                <a:uFillTx/>
                <a:latin typeface="FHWA Series F2001" panose="020B0807000000020003" charset="0"/>
                <a:ea typeface="+mn-ea"/>
                <a:cs typeface="+mn-cs"/>
              </a:rPr>
              <a:t> for Streets and Highways</a:t>
            </a:r>
          </a:p>
          <a:p>
            <a:pPr marL="0" marR="0" lvl="0" indent="0" algn="r" defTabSz="685800" rtl="0" eaLnBrk="1" fontAlgn="auto" latinLnBrk="0" hangingPunct="1">
              <a:lnSpc>
                <a:spcPct val="100000"/>
              </a:lnSpc>
              <a:spcBef>
                <a:spcPts val="860"/>
              </a:spcBef>
              <a:spcAft>
                <a:spcPts val="1800"/>
              </a:spcAft>
              <a:buClr>
                <a:schemeClr val="accent1"/>
              </a:buClr>
              <a:buSzPct val="85000"/>
              <a:buFont typeface="Arial" panose="020B0604020202020204" pitchFamily="34" charset="0"/>
              <a:buNone/>
              <a:tabLst>
                <a:tab pos="2168525" algn="l"/>
              </a:tabLst>
              <a:defRPr/>
            </a:pPr>
            <a:r>
              <a:rPr kumimoji="0" lang="en-US" sz="2400" b="0" i="0" u="none" strike="noStrike" kern="1200" cap="none" spc="-80" normalizeH="0" noProof="0" dirty="0">
                <a:ln>
                  <a:noFill/>
                </a:ln>
                <a:solidFill>
                  <a:schemeClr val="tx1"/>
                </a:solidFill>
                <a:effectLst/>
                <a:uLnTx/>
                <a:uFillTx/>
                <a:latin typeface="FHWA Series F2001" panose="020B0807000000020003" charset="0"/>
                <a:ea typeface="+mn-ea"/>
                <a:cs typeface="+mn-cs"/>
              </a:rPr>
              <a:t>An Overview of Changes </a:t>
            </a:r>
            <a:br>
              <a:rPr kumimoji="0" lang="en-US" sz="2400" b="0" i="0" u="none" strike="noStrike" kern="1200" cap="none" spc="0" normalizeH="0" noProof="0" dirty="0">
                <a:ln>
                  <a:noFill/>
                </a:ln>
                <a:solidFill>
                  <a:schemeClr val="tx1"/>
                </a:solidFill>
                <a:effectLst/>
                <a:uLnTx/>
                <a:uFillTx/>
                <a:latin typeface="FHWA Series F2001" panose="020B0807000000020003" charset="0"/>
                <a:ea typeface="+mn-ea"/>
                <a:cs typeface="+mn-cs"/>
              </a:rPr>
            </a:br>
            <a:r>
              <a:rPr kumimoji="0" lang="en-US" sz="2400" b="0" i="0" u="none" strike="noStrike" kern="1200" cap="none" spc="0" normalizeH="0" baseline="0" noProof="0" dirty="0">
                <a:ln>
                  <a:noFill/>
                </a:ln>
                <a:solidFill>
                  <a:schemeClr val="tx1"/>
                </a:solidFill>
                <a:effectLst/>
                <a:uLnTx/>
                <a:uFillTx/>
                <a:latin typeface="FHWA Series F2001" panose="020B0807000000020003" charset="0"/>
                <a:ea typeface="+mn-ea"/>
                <a:cs typeface="+mn-cs"/>
              </a:rPr>
              <a:t>in the 11th Edition </a:t>
            </a:r>
            <a:endParaRPr kumimoji="0" lang="en-US" sz="2800" b="0" i="0" u="none" strike="noStrike" kern="1200" cap="none" spc="0" normalizeH="0" baseline="0" noProof="0" dirty="0">
              <a:ln>
                <a:noFill/>
              </a:ln>
              <a:solidFill>
                <a:schemeClr val="tx1"/>
              </a:solidFill>
              <a:effectLst/>
              <a:uLnTx/>
              <a:uFillTx/>
              <a:latin typeface="FHWA Series F2001" panose="020B0807000000020003" charset="0"/>
              <a:ea typeface="+mn-ea"/>
              <a:cs typeface="+mn-cs"/>
            </a:endParaRPr>
          </a:p>
        </p:txBody>
      </p:sp>
      <p:sp>
        <p:nvSpPr>
          <p:cNvPr id="60" name="Content Placeholder 59">
            <a:extLst>
              <a:ext uri="{FF2B5EF4-FFF2-40B4-BE49-F238E27FC236}">
                <a16:creationId xmlns:a16="http://schemas.microsoft.com/office/drawing/2014/main" id="{8B83106B-DD20-B3E9-B054-D9E409A28F6D}"/>
              </a:ext>
            </a:extLst>
          </p:cNvPr>
          <p:cNvSpPr>
            <a:spLocks noGrp="1"/>
          </p:cNvSpPr>
          <p:nvPr>
            <p:ph sz="quarter" idx="14"/>
          </p:nvPr>
        </p:nvSpPr>
        <p:spPr>
          <a:xfrm>
            <a:off x="1401563" y="4776513"/>
            <a:ext cx="7251700" cy="956973"/>
          </a:xfrm>
        </p:spPr>
        <p:txBody>
          <a:bodyPr/>
          <a:lstStyle/>
          <a:p>
            <a:r>
              <a:rPr lang="en-US" dirty="0"/>
              <a:t>As published in the December 2023 </a:t>
            </a:r>
            <a:br>
              <a:rPr lang="en-US" dirty="0"/>
            </a:br>
            <a:r>
              <a:rPr lang="en-US" dirty="0"/>
              <a:t>Notice of Final Rule</a:t>
            </a:r>
          </a:p>
        </p:txBody>
      </p:sp>
      <p:pic>
        <p:nvPicPr>
          <p:cNvPr id="5" name="Picture 4" descr="Front Cover of the 11th Edition of the Manual on Uniform Traffic Control Devices for Streets and Highways">
            <a:extLst>
              <a:ext uri="{FF2B5EF4-FFF2-40B4-BE49-F238E27FC236}">
                <a16:creationId xmlns:a16="http://schemas.microsoft.com/office/drawing/2014/main" id="{6992345F-3572-17F1-C95D-225820DFD1BC}"/>
              </a:ext>
              <a:ext uri="{C183D7F6-B498-43B3-948B-1728B52AA6E4}">
                <adec:decorative xmlns:adec="http://schemas.microsoft.com/office/drawing/2017/decorative" val="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41220" y="1342276"/>
            <a:ext cx="2745981" cy="3553899"/>
          </a:xfrm>
          <a:prstGeom prst="rect">
            <a:avLst/>
          </a:prstGeom>
          <a:effectLst>
            <a:outerShdw blurRad="76200" dist="152400" dir="2700000" algn="tl" rotWithShape="0">
              <a:prstClr val="black">
                <a:alpha val="50000"/>
              </a:prstClr>
            </a:outerShdw>
          </a:effectLst>
        </p:spPr>
      </p:pic>
      <p:sp>
        <p:nvSpPr>
          <p:cNvPr id="66" name="Content Placeholder 65">
            <a:extLst>
              <a:ext uri="{FF2B5EF4-FFF2-40B4-BE49-F238E27FC236}">
                <a16:creationId xmlns:a16="http://schemas.microsoft.com/office/drawing/2014/main" id="{F35651D1-DD1B-F4F9-EB74-0B65D2A5BBA9}"/>
              </a:ext>
              <a:ext uri="{C183D7F6-B498-43B3-948B-1728B52AA6E4}">
                <adec:decorative xmlns:adec="http://schemas.microsoft.com/office/drawing/2017/decorative" val="0"/>
              </a:ext>
            </a:extLst>
          </p:cNvPr>
          <p:cNvSpPr>
            <a:spLocks noGrp="1"/>
          </p:cNvSpPr>
          <p:nvPr>
            <p:ph sz="quarter" idx="15"/>
          </p:nvPr>
        </p:nvSpPr>
        <p:spPr>
          <a:xfrm>
            <a:off x="8872538" y="5396048"/>
            <a:ext cx="3319462" cy="1079794"/>
          </a:xfrm>
        </p:spPr>
        <p:txBody>
          <a:bodyPr/>
          <a:lstStyle/>
          <a:p>
            <a:pPr marL="0" marR="0" lvl="0" indent="0" algn="l" defTabSz="685800"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4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Prepared by the</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Federal Highway Administration’s</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Office of Operations</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Traffic Control Devices Program</a:t>
            </a: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65" name="Text Placeholder 64">
            <a:extLst>
              <a:ext uri="{FF2B5EF4-FFF2-40B4-BE49-F238E27FC236}">
                <a16:creationId xmlns:a16="http://schemas.microsoft.com/office/drawing/2014/main" id="{BA89F72A-D7CD-C676-2F97-3B95FEEC3BB5}"/>
              </a:ext>
            </a:extLst>
          </p:cNvPr>
          <p:cNvSpPr>
            <a:spLocks noGrp="1"/>
          </p:cNvSpPr>
          <p:nvPr>
            <p:ph type="body" sz="quarter" idx="11"/>
          </p:nvPr>
        </p:nvSpPr>
        <p:spPr/>
        <p:txBody>
          <a:bodyPr/>
          <a:lstStyle/>
          <a:p>
            <a:endParaRPr lang="en-US" dirty="0"/>
          </a:p>
        </p:txBody>
      </p:sp>
    </p:spTree>
    <p:extLst>
      <p:ext uri="{BB962C8B-B14F-4D97-AF65-F5344CB8AC3E}">
        <p14:creationId xmlns:p14="http://schemas.microsoft.com/office/powerpoint/2010/main" val="3908501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AF53B7-1515-0F4D-F5B3-FA54F2397C93}"/>
              </a:ext>
            </a:extLst>
          </p:cNvPr>
          <p:cNvSpPr>
            <a:spLocks noGrp="1"/>
          </p:cNvSpPr>
          <p:nvPr>
            <p:ph type="title"/>
          </p:nvPr>
        </p:nvSpPr>
        <p:spPr/>
        <p:txBody>
          <a:bodyPr/>
          <a:lstStyle/>
          <a:p>
            <a:r>
              <a:rPr lang="en-US" dirty="0"/>
              <a:t>Section 4D.07 Lateral Positioning of Signal Faces</a:t>
            </a:r>
          </a:p>
        </p:txBody>
      </p:sp>
      <p:sp>
        <p:nvSpPr>
          <p:cNvPr id="4" name="Content Placeholder 3">
            <a:extLst>
              <a:ext uri="{FF2B5EF4-FFF2-40B4-BE49-F238E27FC236}">
                <a16:creationId xmlns:a16="http://schemas.microsoft.com/office/drawing/2014/main" id="{D95B02B7-B5F0-8B94-F05B-E6BA0B01310A}"/>
              </a:ext>
            </a:extLst>
          </p:cNvPr>
          <p:cNvSpPr>
            <a:spLocks noGrp="1"/>
          </p:cNvSpPr>
          <p:nvPr>
            <p:ph idx="1"/>
          </p:nvPr>
        </p:nvSpPr>
        <p:spPr/>
        <p:txBody>
          <a:bodyPr/>
          <a:lstStyle/>
          <a:p>
            <a:r>
              <a:rPr lang="en-US" dirty="0"/>
              <a:t>Adds Option for modifications to existing traffic signals to allow </a:t>
            </a:r>
            <a:br>
              <a:rPr lang="en-US" dirty="0"/>
            </a:br>
            <a:r>
              <a:rPr lang="en-US" dirty="0"/>
              <a:t>3-foot separation between separate turn signal faces and the nearest traffic signal face for a different movement</a:t>
            </a:r>
          </a:p>
        </p:txBody>
      </p:sp>
      <p:grpSp>
        <p:nvGrpSpPr>
          <p:cNvPr id="3" name="Group 2" descr="Three vertical signal faces. Three feet of separation are shown between the first and second signal faces. The first arrangement shows a red, steady yellow, and flashing yellow left-turn arrow indication. The second and third arrangements show a solid circular red, yellow, and green indication.">
            <a:extLst>
              <a:ext uri="{FF2B5EF4-FFF2-40B4-BE49-F238E27FC236}">
                <a16:creationId xmlns:a16="http://schemas.microsoft.com/office/drawing/2014/main" id="{7F54BDAB-301F-A3C6-F12E-AB420B3FCF6F}"/>
              </a:ext>
            </a:extLst>
          </p:cNvPr>
          <p:cNvGrpSpPr/>
          <p:nvPr/>
        </p:nvGrpSpPr>
        <p:grpSpPr>
          <a:xfrm>
            <a:off x="3124200" y="3259023"/>
            <a:ext cx="6326038" cy="2455977"/>
            <a:chOff x="3124200" y="3259023"/>
            <a:chExt cx="6326038" cy="2455977"/>
          </a:xfrm>
        </p:grpSpPr>
        <p:pic>
          <p:nvPicPr>
            <p:cNvPr id="6" name="Picture 5">
              <a:extLst>
                <a:ext uri="{FF2B5EF4-FFF2-40B4-BE49-F238E27FC236}">
                  <a16:creationId xmlns:a16="http://schemas.microsoft.com/office/drawing/2014/main" id="{5AF55A1F-AD08-9EDC-70E1-31C30F8C4AB5}"/>
                </a:ext>
              </a:extLst>
            </p:cNvPr>
            <p:cNvPicPr>
              <a:picLocks noChangeAspect="1"/>
            </p:cNvPicPr>
            <p:nvPr/>
          </p:nvPicPr>
          <p:blipFill>
            <a:blip r:embed="rId3"/>
            <a:stretch>
              <a:fillRect/>
            </a:stretch>
          </p:blipFill>
          <p:spPr>
            <a:xfrm>
              <a:off x="3124200" y="4191000"/>
              <a:ext cx="6326038" cy="1524000"/>
            </a:xfrm>
            <a:prstGeom prst="rect">
              <a:avLst/>
            </a:prstGeom>
          </p:spPr>
        </p:pic>
        <p:cxnSp>
          <p:nvCxnSpPr>
            <p:cNvPr id="8" name="Straight Arrow Connector 7">
              <a:extLst>
                <a:ext uri="{FF2B5EF4-FFF2-40B4-BE49-F238E27FC236}">
                  <a16:creationId xmlns:a16="http://schemas.microsoft.com/office/drawing/2014/main" id="{49D4FAD5-DE64-29A7-4183-5BDF37627816}"/>
                </a:ext>
              </a:extLst>
            </p:cNvPr>
            <p:cNvCxnSpPr>
              <a:cxnSpLocks/>
            </p:cNvCxnSpPr>
            <p:nvPr/>
          </p:nvCxnSpPr>
          <p:spPr bwMode="auto">
            <a:xfrm>
              <a:off x="4045131" y="4013087"/>
              <a:ext cx="1593669" cy="0"/>
            </a:xfrm>
            <a:prstGeom prst="straightConnector1">
              <a:avLst/>
            </a:prstGeom>
            <a:solidFill>
              <a:schemeClr val="accent1"/>
            </a:solidFill>
            <a:ln w="44450" cap="flat" cmpd="sng" algn="ctr">
              <a:solidFill>
                <a:schemeClr val="tx1"/>
              </a:solidFill>
              <a:prstDash val="solid"/>
              <a:round/>
              <a:headEnd type="triangle"/>
              <a:tailEnd type="triangle"/>
            </a:ln>
            <a:effectLst/>
          </p:spPr>
        </p:cxnSp>
        <p:sp>
          <p:nvSpPr>
            <p:cNvPr id="9" name="TextBox 8">
              <a:extLst>
                <a:ext uri="{FF2B5EF4-FFF2-40B4-BE49-F238E27FC236}">
                  <a16:creationId xmlns:a16="http://schemas.microsoft.com/office/drawing/2014/main" id="{D27647A0-C2B4-0B7E-7C53-B221D2684018}"/>
                </a:ext>
              </a:extLst>
            </p:cNvPr>
            <p:cNvSpPr txBox="1"/>
            <p:nvPr/>
          </p:nvSpPr>
          <p:spPr>
            <a:xfrm>
              <a:off x="4191000" y="3657600"/>
              <a:ext cx="1295400" cy="369332"/>
            </a:xfrm>
            <a:prstGeom prst="rect">
              <a:avLst/>
            </a:prstGeom>
            <a:noFill/>
          </p:spPr>
          <p:txBody>
            <a:bodyPr wrap="square" rtlCol="0">
              <a:spAutoFit/>
            </a:bodyPr>
            <a:lstStyle/>
            <a:p>
              <a:r>
                <a:rPr lang="en-US" dirty="0"/>
                <a:t>3 feet min.</a:t>
              </a:r>
            </a:p>
          </p:txBody>
        </p:sp>
        <p:cxnSp>
          <p:nvCxnSpPr>
            <p:cNvPr id="5" name="Straight Connector 4">
              <a:extLst>
                <a:ext uri="{FF2B5EF4-FFF2-40B4-BE49-F238E27FC236}">
                  <a16:creationId xmlns:a16="http://schemas.microsoft.com/office/drawing/2014/main" id="{DD371A28-1559-5C75-1617-E67651FC77E7}"/>
                </a:ext>
              </a:extLst>
            </p:cNvPr>
            <p:cNvCxnSpPr>
              <a:cxnSpLocks/>
            </p:cNvCxnSpPr>
            <p:nvPr/>
          </p:nvCxnSpPr>
          <p:spPr>
            <a:xfrm>
              <a:off x="4045131" y="3657600"/>
              <a:ext cx="0" cy="533400"/>
            </a:xfrm>
            <a:prstGeom prst="line">
              <a:avLst/>
            </a:prstGeom>
            <a:ln w="38100"/>
          </p:spPr>
          <p:style>
            <a:lnRef idx="1">
              <a:schemeClr val="dk1"/>
            </a:lnRef>
            <a:fillRef idx="0">
              <a:schemeClr val="dk1"/>
            </a:fillRef>
            <a:effectRef idx="0">
              <a:schemeClr val="dk1"/>
            </a:effectRef>
            <a:fontRef idx="minor">
              <a:schemeClr val="tx1"/>
            </a:fontRef>
          </p:style>
        </p:cxnSp>
        <p:cxnSp>
          <p:nvCxnSpPr>
            <p:cNvPr id="10" name="Straight Connector 9">
              <a:extLst>
                <a:ext uri="{FF2B5EF4-FFF2-40B4-BE49-F238E27FC236}">
                  <a16:creationId xmlns:a16="http://schemas.microsoft.com/office/drawing/2014/main" id="{7CD455EF-4716-94BB-C9F3-600C76ADCFAF}"/>
                </a:ext>
              </a:extLst>
            </p:cNvPr>
            <p:cNvCxnSpPr>
              <a:cxnSpLocks/>
            </p:cNvCxnSpPr>
            <p:nvPr/>
          </p:nvCxnSpPr>
          <p:spPr>
            <a:xfrm>
              <a:off x="5638800" y="3657600"/>
              <a:ext cx="0" cy="533400"/>
            </a:xfrm>
            <a:prstGeom prst="line">
              <a:avLst/>
            </a:prstGeom>
            <a:ln w="38100"/>
          </p:spPr>
          <p:style>
            <a:lnRef idx="1">
              <a:schemeClr val="dk1"/>
            </a:lnRef>
            <a:fillRef idx="0">
              <a:schemeClr val="dk1"/>
            </a:fillRef>
            <a:effectRef idx="0">
              <a:schemeClr val="dk1"/>
            </a:effectRef>
            <a:fontRef idx="minor">
              <a:schemeClr val="tx1"/>
            </a:fontRef>
          </p:style>
        </p:cxnSp>
        <p:grpSp>
          <p:nvGrpSpPr>
            <p:cNvPr id="14" name="Group 13">
              <a:extLst>
                <a:ext uri="{FF2B5EF4-FFF2-40B4-BE49-F238E27FC236}">
                  <a16:creationId xmlns:a16="http://schemas.microsoft.com/office/drawing/2014/main" id="{AE39473F-310D-7571-4AE7-CD2C2785788B}"/>
                </a:ext>
              </a:extLst>
            </p:cNvPr>
            <p:cNvGrpSpPr/>
            <p:nvPr/>
          </p:nvGrpSpPr>
          <p:grpSpPr>
            <a:xfrm>
              <a:off x="3816531" y="3266906"/>
              <a:ext cx="457200" cy="438150"/>
              <a:chOff x="5638800" y="3011083"/>
              <a:chExt cx="457200" cy="429586"/>
            </a:xfrm>
          </p:grpSpPr>
          <p:sp>
            <p:nvSpPr>
              <p:cNvPr id="12" name="TextBox 11">
                <a:extLst>
                  <a:ext uri="{FF2B5EF4-FFF2-40B4-BE49-F238E27FC236}">
                    <a16:creationId xmlns:a16="http://schemas.microsoft.com/office/drawing/2014/main" id="{207C2887-50DF-9A9F-AE9F-464D46A4D41F}"/>
                  </a:ext>
                </a:extLst>
              </p:cNvPr>
              <p:cNvSpPr txBox="1"/>
              <p:nvPr/>
            </p:nvSpPr>
            <p:spPr>
              <a:xfrm>
                <a:off x="5638800" y="3011083"/>
                <a:ext cx="366963" cy="369332"/>
              </a:xfrm>
              <a:prstGeom prst="rect">
                <a:avLst/>
              </a:prstGeom>
              <a:noFill/>
            </p:spPr>
            <p:txBody>
              <a:bodyPr wrap="square" rtlCol="0">
                <a:spAutoFit/>
              </a:bodyPr>
              <a:lstStyle/>
              <a:p>
                <a:r>
                  <a:rPr lang="en-US" dirty="0"/>
                  <a:t>C</a:t>
                </a:r>
              </a:p>
            </p:txBody>
          </p:sp>
          <p:sp>
            <p:nvSpPr>
              <p:cNvPr id="13" name="TextBox 12">
                <a:extLst>
                  <a:ext uri="{FF2B5EF4-FFF2-40B4-BE49-F238E27FC236}">
                    <a16:creationId xmlns:a16="http://schemas.microsoft.com/office/drawing/2014/main" id="{31BC2A55-257E-33F2-FAB5-C6F726315F21}"/>
                  </a:ext>
                </a:extLst>
              </p:cNvPr>
              <p:cNvSpPr txBox="1"/>
              <p:nvPr/>
            </p:nvSpPr>
            <p:spPr>
              <a:xfrm>
                <a:off x="5729037" y="3071337"/>
                <a:ext cx="366963" cy="369332"/>
              </a:xfrm>
              <a:prstGeom prst="rect">
                <a:avLst/>
              </a:prstGeom>
              <a:noFill/>
            </p:spPr>
            <p:txBody>
              <a:bodyPr wrap="square" rtlCol="0">
                <a:spAutoFit/>
              </a:bodyPr>
              <a:lstStyle/>
              <a:p>
                <a:r>
                  <a:rPr lang="en-US" dirty="0"/>
                  <a:t>L</a:t>
                </a:r>
              </a:p>
            </p:txBody>
          </p:sp>
        </p:grpSp>
        <p:grpSp>
          <p:nvGrpSpPr>
            <p:cNvPr id="15" name="Group 14">
              <a:extLst>
                <a:ext uri="{FF2B5EF4-FFF2-40B4-BE49-F238E27FC236}">
                  <a16:creationId xmlns:a16="http://schemas.microsoft.com/office/drawing/2014/main" id="{6BF113EA-A5E9-966F-CD78-CFB9E76E2BFA}"/>
                </a:ext>
              </a:extLst>
            </p:cNvPr>
            <p:cNvGrpSpPr/>
            <p:nvPr/>
          </p:nvGrpSpPr>
          <p:grpSpPr>
            <a:xfrm>
              <a:off x="5403668" y="3259023"/>
              <a:ext cx="457200" cy="438150"/>
              <a:chOff x="5638800" y="3011083"/>
              <a:chExt cx="457200" cy="429586"/>
            </a:xfrm>
          </p:grpSpPr>
          <p:sp>
            <p:nvSpPr>
              <p:cNvPr id="16" name="TextBox 15">
                <a:extLst>
                  <a:ext uri="{FF2B5EF4-FFF2-40B4-BE49-F238E27FC236}">
                    <a16:creationId xmlns:a16="http://schemas.microsoft.com/office/drawing/2014/main" id="{A6597CDA-5CA6-4428-1C97-F34799E921AD}"/>
                  </a:ext>
                </a:extLst>
              </p:cNvPr>
              <p:cNvSpPr txBox="1"/>
              <p:nvPr/>
            </p:nvSpPr>
            <p:spPr>
              <a:xfrm>
                <a:off x="5638800" y="3011083"/>
                <a:ext cx="366963" cy="369332"/>
              </a:xfrm>
              <a:prstGeom prst="rect">
                <a:avLst/>
              </a:prstGeom>
              <a:noFill/>
            </p:spPr>
            <p:txBody>
              <a:bodyPr wrap="square" rtlCol="0">
                <a:spAutoFit/>
              </a:bodyPr>
              <a:lstStyle/>
              <a:p>
                <a:r>
                  <a:rPr lang="en-US" dirty="0"/>
                  <a:t>C</a:t>
                </a:r>
              </a:p>
            </p:txBody>
          </p:sp>
          <p:sp>
            <p:nvSpPr>
              <p:cNvPr id="17" name="TextBox 16">
                <a:extLst>
                  <a:ext uri="{FF2B5EF4-FFF2-40B4-BE49-F238E27FC236}">
                    <a16:creationId xmlns:a16="http://schemas.microsoft.com/office/drawing/2014/main" id="{8033388C-8475-A8AB-7ED3-DDC4491496B2}"/>
                  </a:ext>
                </a:extLst>
              </p:cNvPr>
              <p:cNvSpPr txBox="1"/>
              <p:nvPr/>
            </p:nvSpPr>
            <p:spPr>
              <a:xfrm>
                <a:off x="5729037" y="3071337"/>
                <a:ext cx="366963" cy="369332"/>
              </a:xfrm>
              <a:prstGeom prst="rect">
                <a:avLst/>
              </a:prstGeom>
              <a:noFill/>
            </p:spPr>
            <p:txBody>
              <a:bodyPr wrap="square" rtlCol="0">
                <a:spAutoFit/>
              </a:bodyPr>
              <a:lstStyle/>
              <a:p>
                <a:r>
                  <a:rPr lang="en-US" dirty="0"/>
                  <a:t>L</a:t>
                </a:r>
              </a:p>
            </p:txBody>
          </p:sp>
        </p:grpSp>
      </p:grpSp>
      <p:sp>
        <p:nvSpPr>
          <p:cNvPr id="7" name="TextBox 6">
            <a:extLst>
              <a:ext uri="{FF2B5EF4-FFF2-40B4-BE49-F238E27FC236}">
                <a16:creationId xmlns:a16="http://schemas.microsoft.com/office/drawing/2014/main" id="{115EB9FF-AFAE-EC76-A4FB-7BF43B0A8DFD}"/>
              </a:ext>
              <a:ext uri="{C183D7F6-B498-43B3-948B-1728B52AA6E4}">
                <adec:decorative xmlns:adec="http://schemas.microsoft.com/office/drawing/2017/decorative" val="1"/>
              </a:ext>
            </a:extLst>
          </p:cNvPr>
          <p:cNvSpPr txBox="1"/>
          <p:nvPr/>
        </p:nvSpPr>
        <p:spPr>
          <a:xfrm>
            <a:off x="3805237" y="5870297"/>
            <a:ext cx="5162030" cy="276999"/>
          </a:xfrm>
          <a:prstGeom prst="rect">
            <a:avLst/>
          </a:prstGeom>
          <a:noFill/>
        </p:spPr>
        <p:txBody>
          <a:bodyPr wrap="square" rtlCol="0">
            <a:spAutoFit/>
          </a:bodyPr>
          <a:lstStyle/>
          <a:p>
            <a:r>
              <a:rPr lang="en-US" sz="1200" dirty="0"/>
              <a:t>FY = flashing yellow; G = green; R = red; SY = steady yellow; Y = yellow.</a:t>
            </a:r>
          </a:p>
        </p:txBody>
      </p:sp>
    </p:spTree>
    <p:extLst>
      <p:ext uri="{BB962C8B-B14F-4D97-AF65-F5344CB8AC3E}">
        <p14:creationId xmlns:p14="http://schemas.microsoft.com/office/powerpoint/2010/main" val="2153067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88EE85-714F-6D01-96FA-07D43F748D83}"/>
              </a:ext>
            </a:extLst>
          </p:cNvPr>
          <p:cNvSpPr>
            <a:spLocks noGrp="1"/>
          </p:cNvSpPr>
          <p:nvPr>
            <p:ph type="title"/>
          </p:nvPr>
        </p:nvSpPr>
        <p:spPr/>
        <p:txBody>
          <a:bodyPr>
            <a:noAutofit/>
          </a:bodyPr>
          <a:lstStyle/>
          <a:p>
            <a:r>
              <a:rPr lang="en-US" dirty="0"/>
              <a:t>Section 4D.11 Temporary and Portable Traffic Control Signals</a:t>
            </a:r>
          </a:p>
        </p:txBody>
      </p:sp>
      <p:sp>
        <p:nvSpPr>
          <p:cNvPr id="4" name="Content Placeholder 3">
            <a:extLst>
              <a:ext uri="{FF2B5EF4-FFF2-40B4-BE49-F238E27FC236}">
                <a16:creationId xmlns:a16="http://schemas.microsoft.com/office/drawing/2014/main" id="{77C8A99E-09DD-7EB0-D6E0-CB33DD7A6D49}"/>
              </a:ext>
            </a:extLst>
          </p:cNvPr>
          <p:cNvSpPr>
            <a:spLocks noGrp="1"/>
          </p:cNvSpPr>
          <p:nvPr>
            <p:ph idx="1"/>
          </p:nvPr>
        </p:nvSpPr>
        <p:spPr/>
        <p:txBody>
          <a:bodyPr/>
          <a:lstStyle/>
          <a:p>
            <a:r>
              <a:rPr lang="en-US" dirty="0"/>
              <a:t>Revises Standard to provide agencies more flexibility in determining how they operate temporary and portable traffic control signals</a:t>
            </a:r>
          </a:p>
          <a:p>
            <a:r>
              <a:rPr lang="en-US" dirty="0"/>
              <a:t>Adds Option permitting temporary traffic signals to operate in semi-actuated mode instead of being placed in flashing mode</a:t>
            </a:r>
          </a:p>
          <a:p>
            <a:endParaRPr lang="en-US" dirty="0"/>
          </a:p>
        </p:txBody>
      </p:sp>
    </p:spTree>
    <p:extLst>
      <p:ext uri="{BB962C8B-B14F-4D97-AF65-F5344CB8AC3E}">
        <p14:creationId xmlns:p14="http://schemas.microsoft.com/office/powerpoint/2010/main" val="1081675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91ACD-497E-2CEA-5AD7-8F72678F38AB}"/>
              </a:ext>
            </a:extLst>
          </p:cNvPr>
          <p:cNvSpPr>
            <a:spLocks noGrp="1"/>
          </p:cNvSpPr>
          <p:nvPr>
            <p:ph type="title"/>
          </p:nvPr>
        </p:nvSpPr>
        <p:spPr/>
        <p:txBody>
          <a:bodyPr/>
          <a:lstStyle/>
          <a:p>
            <a:r>
              <a:rPr lang="en-US" dirty="0"/>
              <a:t>Section 4E.02 Size of Vehicular Signal Indications</a:t>
            </a:r>
          </a:p>
        </p:txBody>
      </p:sp>
      <p:sp>
        <p:nvSpPr>
          <p:cNvPr id="4" name="Content Placeholder 3">
            <a:extLst>
              <a:ext uri="{FF2B5EF4-FFF2-40B4-BE49-F238E27FC236}">
                <a16:creationId xmlns:a16="http://schemas.microsoft.com/office/drawing/2014/main" id="{39E30907-0655-BD4F-9A7E-1EEEF7DCB02A}"/>
              </a:ext>
            </a:extLst>
          </p:cNvPr>
          <p:cNvSpPr>
            <a:spLocks noGrp="1"/>
          </p:cNvSpPr>
          <p:nvPr>
            <p:ph idx="1"/>
          </p:nvPr>
        </p:nvSpPr>
        <p:spPr/>
        <p:txBody>
          <a:bodyPr/>
          <a:lstStyle/>
          <a:p>
            <a:r>
              <a:rPr lang="en-US" dirty="0"/>
              <a:t>Adds Standard requiring all arrow signal indications to be 12-inch</a:t>
            </a:r>
            <a:endParaRPr lang="en-US" dirty="0">
              <a:solidFill>
                <a:srgbClr val="FF0000"/>
              </a:solidFill>
            </a:endParaRPr>
          </a:p>
          <a:p>
            <a:r>
              <a:rPr lang="en-US" dirty="0"/>
              <a:t>Modifies Option allowing circular flashing beacons to be 8-inch</a:t>
            </a:r>
            <a:endParaRPr lang="en-US" dirty="0">
              <a:solidFill>
                <a:srgbClr val="FF0000"/>
              </a:solidFill>
            </a:endParaRPr>
          </a:p>
          <a:p>
            <a:r>
              <a:rPr lang="en-US" dirty="0"/>
              <a:t>Adds Option allowing the use of different sizes of signal indications in the same face or signal head</a:t>
            </a:r>
          </a:p>
        </p:txBody>
      </p:sp>
    </p:spTree>
    <p:extLst>
      <p:ext uri="{BB962C8B-B14F-4D97-AF65-F5344CB8AC3E}">
        <p14:creationId xmlns:p14="http://schemas.microsoft.com/office/powerpoint/2010/main" val="31575078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7B8A3F-0EA4-F7F9-E321-D525C72AB49D}"/>
              </a:ext>
            </a:extLst>
          </p:cNvPr>
          <p:cNvSpPr>
            <a:spLocks noGrp="1"/>
          </p:cNvSpPr>
          <p:nvPr>
            <p:ph type="title"/>
          </p:nvPr>
        </p:nvSpPr>
        <p:spPr/>
        <p:txBody>
          <a:bodyPr>
            <a:normAutofit/>
          </a:bodyPr>
          <a:lstStyle/>
          <a:p>
            <a:r>
              <a:rPr lang="en-US" dirty="0"/>
              <a:t>Flashing Yellow Arrow (FYA) </a:t>
            </a:r>
            <a:r>
              <a:rPr lang="en-US" sz="2400" dirty="0"/>
              <a:t>(1 of 2)</a:t>
            </a:r>
          </a:p>
        </p:txBody>
      </p:sp>
      <p:sp>
        <p:nvSpPr>
          <p:cNvPr id="4" name="Content Placeholder 3">
            <a:extLst>
              <a:ext uri="{FF2B5EF4-FFF2-40B4-BE49-F238E27FC236}">
                <a16:creationId xmlns:a16="http://schemas.microsoft.com/office/drawing/2014/main" id="{0E903EAF-892E-A9C0-F183-0024B7039B63}"/>
              </a:ext>
            </a:extLst>
          </p:cNvPr>
          <p:cNvSpPr>
            <a:spLocks noGrp="1"/>
          </p:cNvSpPr>
          <p:nvPr>
            <p:ph idx="1"/>
          </p:nvPr>
        </p:nvSpPr>
        <p:spPr/>
        <p:txBody>
          <a:bodyPr/>
          <a:lstStyle/>
          <a:p>
            <a:r>
              <a:rPr lang="en-US" dirty="0"/>
              <a:t>Adds Option: three-section signal faces using FYA in the middle section</a:t>
            </a:r>
          </a:p>
        </p:txBody>
      </p:sp>
      <p:pic>
        <p:nvPicPr>
          <p:cNvPr id="13" name="Picture 12" descr="A vertical arrangement of three signal faces – left-turn red arrow, left-turn steady yellow and flashing yellow arrow, and left-turn green arrow.">
            <a:extLst>
              <a:ext uri="{FF2B5EF4-FFF2-40B4-BE49-F238E27FC236}">
                <a16:creationId xmlns:a16="http://schemas.microsoft.com/office/drawing/2014/main" id="{559D5582-B604-EDFA-8A75-920BFF9771DC}"/>
              </a:ext>
            </a:extLst>
          </p:cNvPr>
          <p:cNvPicPr>
            <a:picLocks noChangeAspect="1"/>
          </p:cNvPicPr>
          <p:nvPr/>
        </p:nvPicPr>
        <p:blipFill>
          <a:blip r:embed="rId3"/>
          <a:stretch>
            <a:fillRect/>
          </a:stretch>
        </p:blipFill>
        <p:spPr>
          <a:xfrm>
            <a:off x="3271683" y="2790321"/>
            <a:ext cx="2298937" cy="2821975"/>
          </a:xfrm>
          <a:prstGeom prst="rect">
            <a:avLst/>
          </a:prstGeom>
        </p:spPr>
      </p:pic>
      <p:pic>
        <p:nvPicPr>
          <p:cNvPr id="15" name="Picture 14" descr="A horizontal arrangement of three signal faces – left-turn red arrow, left-turn steady yellow and flashing yellow arrow, and left-turn green arrow.">
            <a:extLst>
              <a:ext uri="{FF2B5EF4-FFF2-40B4-BE49-F238E27FC236}">
                <a16:creationId xmlns:a16="http://schemas.microsoft.com/office/drawing/2014/main" id="{1BD65D25-360E-F346-4B30-004D0F19609B}"/>
              </a:ext>
            </a:extLst>
          </p:cNvPr>
          <p:cNvPicPr>
            <a:picLocks noChangeAspect="1"/>
          </p:cNvPicPr>
          <p:nvPr/>
        </p:nvPicPr>
        <p:blipFill>
          <a:blip r:embed="rId4"/>
          <a:stretch>
            <a:fillRect/>
          </a:stretch>
        </p:blipFill>
        <p:spPr>
          <a:xfrm>
            <a:off x="5705449" y="3140109"/>
            <a:ext cx="3026395" cy="1775326"/>
          </a:xfrm>
          <a:prstGeom prst="rect">
            <a:avLst/>
          </a:prstGeom>
        </p:spPr>
      </p:pic>
      <p:sp>
        <p:nvSpPr>
          <p:cNvPr id="3" name="TextBox 2">
            <a:extLst>
              <a:ext uri="{FF2B5EF4-FFF2-40B4-BE49-F238E27FC236}">
                <a16:creationId xmlns:a16="http://schemas.microsoft.com/office/drawing/2014/main" id="{0C63FE0D-7D6D-AD97-232D-173189A1D0D9}"/>
              </a:ext>
              <a:ext uri="{C183D7F6-B498-43B3-948B-1728B52AA6E4}">
                <adec:decorative xmlns:adec="http://schemas.microsoft.com/office/drawing/2017/decorative" val="1"/>
              </a:ext>
            </a:extLst>
          </p:cNvPr>
          <p:cNvSpPr txBox="1"/>
          <p:nvPr/>
        </p:nvSpPr>
        <p:spPr>
          <a:xfrm>
            <a:off x="5024437" y="4955479"/>
            <a:ext cx="5162030" cy="276999"/>
          </a:xfrm>
          <a:prstGeom prst="rect">
            <a:avLst/>
          </a:prstGeom>
          <a:noFill/>
        </p:spPr>
        <p:txBody>
          <a:bodyPr wrap="square" rtlCol="0">
            <a:spAutoFit/>
          </a:bodyPr>
          <a:lstStyle/>
          <a:p>
            <a:r>
              <a:rPr lang="en-US" sz="1200" dirty="0"/>
              <a:t>FY = flashing yellow; G = green; R = red; SY = steady yellow.</a:t>
            </a:r>
          </a:p>
        </p:txBody>
      </p:sp>
    </p:spTree>
    <p:extLst>
      <p:ext uri="{BB962C8B-B14F-4D97-AF65-F5344CB8AC3E}">
        <p14:creationId xmlns:p14="http://schemas.microsoft.com/office/powerpoint/2010/main" val="28635249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7B8A3F-0EA4-F7F9-E321-D525C72AB49D}"/>
              </a:ext>
            </a:extLst>
          </p:cNvPr>
          <p:cNvSpPr>
            <a:spLocks noGrp="1"/>
          </p:cNvSpPr>
          <p:nvPr>
            <p:ph type="title"/>
          </p:nvPr>
        </p:nvSpPr>
        <p:spPr/>
        <p:txBody>
          <a:bodyPr/>
          <a:lstStyle/>
          <a:p>
            <a:r>
              <a:rPr lang="en-US" dirty="0"/>
              <a:t>Flashing Yellow Arrow (FYA) </a:t>
            </a:r>
            <a:r>
              <a:rPr lang="en-US" sz="2400" dirty="0"/>
              <a:t>(2 of 2)</a:t>
            </a:r>
          </a:p>
        </p:txBody>
      </p:sp>
      <p:sp>
        <p:nvSpPr>
          <p:cNvPr id="4" name="Content Placeholder 3">
            <a:extLst>
              <a:ext uri="{FF2B5EF4-FFF2-40B4-BE49-F238E27FC236}">
                <a16:creationId xmlns:a16="http://schemas.microsoft.com/office/drawing/2014/main" id="{0E903EAF-892E-A9C0-F183-0024B7039B63}"/>
              </a:ext>
            </a:extLst>
          </p:cNvPr>
          <p:cNvSpPr>
            <a:spLocks noGrp="1"/>
          </p:cNvSpPr>
          <p:nvPr>
            <p:ph idx="1"/>
          </p:nvPr>
        </p:nvSpPr>
        <p:spPr/>
        <p:txBody>
          <a:bodyPr/>
          <a:lstStyle/>
          <a:p>
            <a:r>
              <a:rPr lang="en-US" dirty="0"/>
              <a:t>Adds Option: FYA and the steady yellow arrow in the same section for five-section signal face</a:t>
            </a:r>
          </a:p>
        </p:txBody>
      </p:sp>
      <p:pic>
        <p:nvPicPr>
          <p:cNvPr id="5" name="Picture 4" descr="A vertical arrangement of five signal faces: a solid circular red, yellow, and green indication with additional shared steady yellow and flashing yellow left-turn arrow indication to the left of the solid yellow indication; and a green left-turn arrow indication to the left of the solid green indication.">
            <a:extLst>
              <a:ext uri="{FF2B5EF4-FFF2-40B4-BE49-F238E27FC236}">
                <a16:creationId xmlns:a16="http://schemas.microsoft.com/office/drawing/2014/main" id="{DD179CA2-200E-E880-A08C-92F4CE45DEE4}"/>
              </a:ext>
            </a:extLst>
          </p:cNvPr>
          <p:cNvPicPr>
            <a:picLocks noChangeAspect="1"/>
          </p:cNvPicPr>
          <p:nvPr/>
        </p:nvPicPr>
        <p:blipFill>
          <a:blip r:embed="rId3"/>
          <a:stretch>
            <a:fillRect/>
          </a:stretch>
        </p:blipFill>
        <p:spPr>
          <a:xfrm>
            <a:off x="3895360" y="2653898"/>
            <a:ext cx="4304246" cy="2869497"/>
          </a:xfrm>
          <a:prstGeom prst="rect">
            <a:avLst/>
          </a:prstGeom>
        </p:spPr>
      </p:pic>
      <p:sp>
        <p:nvSpPr>
          <p:cNvPr id="3" name="TextBox 2">
            <a:extLst>
              <a:ext uri="{FF2B5EF4-FFF2-40B4-BE49-F238E27FC236}">
                <a16:creationId xmlns:a16="http://schemas.microsoft.com/office/drawing/2014/main" id="{F2E006F7-F19D-308F-504A-81DEE4D19E6E}"/>
              </a:ext>
              <a:ext uri="{C183D7F6-B498-43B3-948B-1728B52AA6E4}">
                <adec:decorative xmlns:adec="http://schemas.microsoft.com/office/drawing/2017/decorative" val="1"/>
              </a:ext>
            </a:extLst>
          </p:cNvPr>
          <p:cNvSpPr txBox="1"/>
          <p:nvPr/>
        </p:nvSpPr>
        <p:spPr>
          <a:xfrm>
            <a:off x="3895360" y="5328327"/>
            <a:ext cx="5162030" cy="276999"/>
          </a:xfrm>
          <a:prstGeom prst="rect">
            <a:avLst/>
          </a:prstGeom>
          <a:noFill/>
        </p:spPr>
        <p:txBody>
          <a:bodyPr wrap="square" rtlCol="0">
            <a:spAutoFit/>
          </a:bodyPr>
          <a:lstStyle/>
          <a:p>
            <a:r>
              <a:rPr lang="en-US" sz="1200" dirty="0"/>
              <a:t>FY = flashing yellow; G = green; R = red; SY = steady yellow; Y = yellow.</a:t>
            </a:r>
          </a:p>
        </p:txBody>
      </p:sp>
    </p:spTree>
    <p:extLst>
      <p:ext uri="{BB962C8B-B14F-4D97-AF65-F5344CB8AC3E}">
        <p14:creationId xmlns:p14="http://schemas.microsoft.com/office/powerpoint/2010/main" val="31512970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4DF056-7395-DBBB-CF09-F8515985A238}"/>
              </a:ext>
            </a:extLst>
          </p:cNvPr>
          <p:cNvSpPr>
            <a:spLocks noGrp="1"/>
          </p:cNvSpPr>
          <p:nvPr>
            <p:ph type="title"/>
          </p:nvPr>
        </p:nvSpPr>
        <p:spPr>
          <a:xfrm>
            <a:off x="617620" y="365124"/>
            <a:ext cx="10969699" cy="1882675"/>
          </a:xfrm>
        </p:spPr>
        <p:txBody>
          <a:bodyPr>
            <a:noAutofit/>
          </a:bodyPr>
          <a:lstStyle/>
          <a:p>
            <a:r>
              <a:rPr lang="en-US"/>
              <a:t>Section 4F.08 Signal Indications for Protected/Permissive Mode Left-Turn </a:t>
            </a:r>
            <a:br>
              <a:rPr lang="en-US"/>
            </a:br>
            <a:r>
              <a:rPr lang="en-US"/>
              <a:t>Movements in a Separate Signal Face</a:t>
            </a:r>
            <a:endParaRPr lang="en-US" dirty="0"/>
          </a:p>
        </p:txBody>
      </p:sp>
      <p:sp>
        <p:nvSpPr>
          <p:cNvPr id="4" name="Content Placeholder 3">
            <a:extLst>
              <a:ext uri="{FF2B5EF4-FFF2-40B4-BE49-F238E27FC236}">
                <a16:creationId xmlns:a16="http://schemas.microsoft.com/office/drawing/2014/main" id="{B6B9FC9C-E7F9-6B18-3225-9FAEA1AC2A2C}"/>
              </a:ext>
            </a:extLst>
          </p:cNvPr>
          <p:cNvSpPr>
            <a:spLocks noGrp="1"/>
          </p:cNvSpPr>
          <p:nvPr>
            <p:ph idx="1"/>
          </p:nvPr>
        </p:nvSpPr>
        <p:spPr>
          <a:xfrm>
            <a:off x="617621" y="2256503"/>
            <a:ext cx="10969698" cy="3712879"/>
          </a:xfrm>
        </p:spPr>
        <p:txBody>
          <a:bodyPr/>
          <a:lstStyle/>
          <a:p>
            <a:r>
              <a:rPr lang="en-US" dirty="0"/>
              <a:t>Modifies Standard allowing the display of a steady left-turn RED ARROW immediately following the steady left-turn YELLOW ARROW signal indication to provide a red clearance interval</a:t>
            </a:r>
          </a:p>
          <a:p>
            <a:r>
              <a:rPr lang="en-US" dirty="0"/>
              <a:t>Allows two permissible left-turn sequences: </a:t>
            </a:r>
          </a:p>
          <a:p>
            <a:pPr lvl="1"/>
            <a:r>
              <a:rPr lang="en-US" b="1" dirty="0"/>
              <a:t>G – SY – FY – SY – R </a:t>
            </a:r>
          </a:p>
          <a:p>
            <a:pPr marL="480060" lvl="1" indent="0">
              <a:buNone/>
            </a:pPr>
            <a:r>
              <a:rPr lang="en-US" b="1" dirty="0"/>
              <a:t>			or</a:t>
            </a:r>
          </a:p>
          <a:p>
            <a:pPr lvl="1"/>
            <a:r>
              <a:rPr lang="en-US" b="1" dirty="0"/>
              <a:t>G – SY – R – FY – SY – R</a:t>
            </a:r>
          </a:p>
          <a:p>
            <a:endParaRPr lang="en-US" dirty="0"/>
          </a:p>
        </p:txBody>
      </p:sp>
      <p:pic>
        <p:nvPicPr>
          <p:cNvPr id="6" name="Picture 5" descr="Three vertical signal faces. The first arrangement shows a red, steady yellow, flashing yellow, and green left-turn arrow indication. The second and third arrangements show a solid circular red, yellow, and green indication.">
            <a:extLst>
              <a:ext uri="{FF2B5EF4-FFF2-40B4-BE49-F238E27FC236}">
                <a16:creationId xmlns:a16="http://schemas.microsoft.com/office/drawing/2014/main" id="{A7FF58CF-1053-634A-1C23-E14314F49C6A}"/>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6514816" y="4074458"/>
            <a:ext cx="5341443" cy="1667435"/>
          </a:xfrm>
          <a:prstGeom prst="rect">
            <a:avLst/>
          </a:prstGeom>
        </p:spPr>
      </p:pic>
      <p:sp>
        <p:nvSpPr>
          <p:cNvPr id="3" name="TextBox 2">
            <a:extLst>
              <a:ext uri="{FF2B5EF4-FFF2-40B4-BE49-F238E27FC236}">
                <a16:creationId xmlns:a16="http://schemas.microsoft.com/office/drawing/2014/main" id="{0547B268-CA53-FED2-18FE-9DB95585A006}"/>
              </a:ext>
            </a:extLst>
          </p:cNvPr>
          <p:cNvSpPr txBox="1"/>
          <p:nvPr/>
        </p:nvSpPr>
        <p:spPr>
          <a:xfrm>
            <a:off x="7029970" y="5839586"/>
            <a:ext cx="5162030" cy="276999"/>
          </a:xfrm>
          <a:prstGeom prst="rect">
            <a:avLst/>
          </a:prstGeom>
          <a:noFill/>
        </p:spPr>
        <p:txBody>
          <a:bodyPr wrap="square" rtlCol="0">
            <a:spAutoFit/>
          </a:bodyPr>
          <a:lstStyle/>
          <a:p>
            <a:r>
              <a:rPr lang="en-US" sz="1200" dirty="0"/>
              <a:t>FY = flashing yellow; G = green; R = red; SY = steady yellow; Y = yellow.</a:t>
            </a:r>
          </a:p>
        </p:txBody>
      </p:sp>
    </p:spTree>
    <p:extLst>
      <p:ext uri="{BB962C8B-B14F-4D97-AF65-F5344CB8AC3E}">
        <p14:creationId xmlns:p14="http://schemas.microsoft.com/office/powerpoint/2010/main" val="2427865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AD975-FBCB-87F1-341B-4CD7BBD9667E}"/>
              </a:ext>
            </a:extLst>
          </p:cNvPr>
          <p:cNvSpPr>
            <a:spLocks noGrp="1"/>
          </p:cNvSpPr>
          <p:nvPr>
            <p:ph type="title"/>
          </p:nvPr>
        </p:nvSpPr>
        <p:spPr>
          <a:xfrm>
            <a:off x="617620" y="365124"/>
            <a:ext cx="10969699" cy="1882675"/>
          </a:xfrm>
        </p:spPr>
        <p:txBody>
          <a:bodyPr>
            <a:noAutofit/>
          </a:bodyPr>
          <a:lstStyle/>
          <a:p>
            <a:r>
              <a:rPr lang="en-US" dirty="0"/>
              <a:t>Section 4F.15 Signal Indications for Protected/Permissive Mode Right-Turn </a:t>
            </a:r>
            <a:br>
              <a:rPr lang="en-US" dirty="0"/>
            </a:br>
            <a:r>
              <a:rPr lang="en-US" dirty="0"/>
              <a:t>Movements in a Separate Signal Face</a:t>
            </a:r>
          </a:p>
        </p:txBody>
      </p:sp>
      <p:sp>
        <p:nvSpPr>
          <p:cNvPr id="4" name="Content Placeholder 3">
            <a:extLst>
              <a:ext uri="{FF2B5EF4-FFF2-40B4-BE49-F238E27FC236}">
                <a16:creationId xmlns:a16="http://schemas.microsoft.com/office/drawing/2014/main" id="{AED39B87-CA5D-E7AE-3149-2B985F6C98E8}"/>
              </a:ext>
            </a:extLst>
          </p:cNvPr>
          <p:cNvSpPr>
            <a:spLocks noGrp="1"/>
          </p:cNvSpPr>
          <p:nvPr>
            <p:ph idx="1"/>
          </p:nvPr>
        </p:nvSpPr>
        <p:spPr>
          <a:xfrm>
            <a:off x="617621" y="2256503"/>
            <a:ext cx="10969698" cy="3712879"/>
          </a:xfrm>
        </p:spPr>
        <p:txBody>
          <a:bodyPr/>
          <a:lstStyle/>
          <a:p>
            <a:r>
              <a:rPr lang="en-US" dirty="0"/>
              <a:t>Allows the display of a steady right-turn RED ARROW signal indication immediately following the steady right-turn YELLOW ARROW signal indication to provide a red clearance interval</a:t>
            </a:r>
          </a:p>
          <a:p>
            <a:r>
              <a:rPr lang="en-US" dirty="0"/>
              <a:t>Adds a requirement to display a steady right-turn YELLOW ARROW and, if needed, a steady right-turn RED ARROW following the flashing right-turn YELLOW ARROW for permissive right-turn movements changing to protected right-turn movements</a:t>
            </a:r>
          </a:p>
        </p:txBody>
      </p:sp>
    </p:spTree>
    <p:extLst>
      <p:ext uri="{BB962C8B-B14F-4D97-AF65-F5344CB8AC3E}">
        <p14:creationId xmlns:p14="http://schemas.microsoft.com/office/powerpoint/2010/main" val="23680522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C1B78E-E587-DD7C-E8A6-E661CB35624A}"/>
              </a:ext>
            </a:extLst>
          </p:cNvPr>
          <p:cNvSpPr>
            <a:spLocks noGrp="1"/>
          </p:cNvSpPr>
          <p:nvPr>
            <p:ph type="title"/>
          </p:nvPr>
        </p:nvSpPr>
        <p:spPr/>
        <p:txBody>
          <a:bodyPr>
            <a:normAutofit/>
          </a:bodyPr>
          <a:lstStyle/>
          <a:p>
            <a:r>
              <a:rPr lang="en-US" dirty="0"/>
              <a:t>Section 4F.16 Signal Indications for Approaches with No Through Movement </a:t>
            </a:r>
            <a:r>
              <a:rPr lang="en-US" sz="2400" dirty="0"/>
              <a:t>(1 of 2)</a:t>
            </a:r>
          </a:p>
        </p:txBody>
      </p:sp>
      <p:sp>
        <p:nvSpPr>
          <p:cNvPr id="4" name="Content Placeholder 3">
            <a:extLst>
              <a:ext uri="{FF2B5EF4-FFF2-40B4-BE49-F238E27FC236}">
                <a16:creationId xmlns:a16="http://schemas.microsoft.com/office/drawing/2014/main" id="{E121B93D-061B-14EF-5614-FB148273A605}"/>
              </a:ext>
            </a:extLst>
          </p:cNvPr>
          <p:cNvSpPr>
            <a:spLocks noGrp="1"/>
          </p:cNvSpPr>
          <p:nvPr>
            <p:ph idx="1"/>
          </p:nvPr>
        </p:nvSpPr>
        <p:spPr/>
        <p:txBody>
          <a:bodyPr/>
          <a:lstStyle/>
          <a:p>
            <a:r>
              <a:rPr lang="en-US" dirty="0"/>
              <a:t>Adds Option allowing the continuous display of a steady CIRCULAR RED signal indication</a:t>
            </a:r>
          </a:p>
          <a:p>
            <a:r>
              <a:rPr lang="en-US" dirty="0"/>
              <a:t>Adds Standard prohibiting the display of CIRCULAR GREEN and CIRCULAR YELLOW signal indications for certain situations</a:t>
            </a:r>
          </a:p>
        </p:txBody>
      </p:sp>
      <p:pic>
        <p:nvPicPr>
          <p:cNvPr id="6" name="Picture 5" descr="Two vertical signal faces are shown over a left turn lane and a single left and right turn lane. The first arrangement shows a solid circular red indication followed by a yellow left-turn arrow and then a green left-turn arrow. The second arrangement shows a solid red indication followed by four indications configured in a square formation. The indications on the left are a set of yellow and green left-turn arrows. The indications on the right are the same but the arrows point to the right.">
            <a:extLst>
              <a:ext uri="{FF2B5EF4-FFF2-40B4-BE49-F238E27FC236}">
                <a16:creationId xmlns:a16="http://schemas.microsoft.com/office/drawing/2014/main" id="{83361BD4-9993-0287-778B-FBAACBCF3981}"/>
              </a:ext>
            </a:extLst>
          </p:cNvPr>
          <p:cNvPicPr>
            <a:picLocks noChangeAspect="1"/>
          </p:cNvPicPr>
          <p:nvPr/>
        </p:nvPicPr>
        <p:blipFill>
          <a:blip r:embed="rId3"/>
          <a:stretch>
            <a:fillRect/>
          </a:stretch>
        </p:blipFill>
        <p:spPr>
          <a:xfrm>
            <a:off x="4622677" y="3860563"/>
            <a:ext cx="2959584" cy="2059593"/>
          </a:xfrm>
          <a:prstGeom prst="rect">
            <a:avLst/>
          </a:prstGeom>
        </p:spPr>
      </p:pic>
      <p:sp>
        <p:nvSpPr>
          <p:cNvPr id="3" name="TextBox 2">
            <a:extLst>
              <a:ext uri="{FF2B5EF4-FFF2-40B4-BE49-F238E27FC236}">
                <a16:creationId xmlns:a16="http://schemas.microsoft.com/office/drawing/2014/main" id="{F4DB6083-609F-8CED-7EBF-3D68B40E9946}"/>
              </a:ext>
              <a:ext uri="{C183D7F6-B498-43B3-948B-1728B52AA6E4}">
                <adec:decorative xmlns:adec="http://schemas.microsoft.com/office/drawing/2017/decorative" val="1"/>
              </a:ext>
            </a:extLst>
          </p:cNvPr>
          <p:cNvSpPr txBox="1"/>
          <p:nvPr/>
        </p:nvSpPr>
        <p:spPr>
          <a:xfrm>
            <a:off x="5021941" y="5855497"/>
            <a:ext cx="2560320" cy="276999"/>
          </a:xfrm>
          <a:prstGeom prst="rect">
            <a:avLst/>
          </a:prstGeom>
          <a:noFill/>
        </p:spPr>
        <p:txBody>
          <a:bodyPr wrap="square" rtlCol="0">
            <a:spAutoFit/>
          </a:bodyPr>
          <a:lstStyle/>
          <a:p>
            <a:r>
              <a:rPr lang="en-US" sz="1200" dirty="0"/>
              <a:t>G = green; R = red; Y = yellow.</a:t>
            </a:r>
          </a:p>
        </p:txBody>
      </p:sp>
    </p:spTree>
    <p:extLst>
      <p:ext uri="{BB962C8B-B14F-4D97-AF65-F5344CB8AC3E}">
        <p14:creationId xmlns:p14="http://schemas.microsoft.com/office/powerpoint/2010/main" val="5090506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C1B78E-E587-DD7C-E8A6-E661CB35624A}"/>
              </a:ext>
            </a:extLst>
          </p:cNvPr>
          <p:cNvSpPr>
            <a:spLocks noGrp="1"/>
          </p:cNvSpPr>
          <p:nvPr>
            <p:ph type="title"/>
          </p:nvPr>
        </p:nvSpPr>
        <p:spPr/>
        <p:txBody>
          <a:bodyPr>
            <a:normAutofit/>
          </a:bodyPr>
          <a:lstStyle/>
          <a:p>
            <a:r>
              <a:rPr lang="en-US" dirty="0"/>
              <a:t>Section 4F.16 Signal Indications for Approaches with No Through Movement </a:t>
            </a:r>
            <a:r>
              <a:rPr lang="en-US" sz="2400" dirty="0"/>
              <a:t>(2 of 2)</a:t>
            </a:r>
          </a:p>
        </p:txBody>
      </p:sp>
      <p:sp>
        <p:nvSpPr>
          <p:cNvPr id="4" name="Content Placeholder 3">
            <a:extLst>
              <a:ext uri="{FF2B5EF4-FFF2-40B4-BE49-F238E27FC236}">
                <a16:creationId xmlns:a16="http://schemas.microsoft.com/office/drawing/2014/main" id="{E121B93D-061B-14EF-5614-FB148273A605}"/>
              </a:ext>
            </a:extLst>
          </p:cNvPr>
          <p:cNvSpPr>
            <a:spLocks noGrp="1"/>
          </p:cNvSpPr>
          <p:nvPr>
            <p:ph idx="1"/>
          </p:nvPr>
        </p:nvSpPr>
        <p:spPr/>
        <p:txBody>
          <a:bodyPr/>
          <a:lstStyle/>
          <a:p>
            <a:r>
              <a:rPr lang="en-US" dirty="0"/>
              <a:t>Adds Standard providing an exception to the requirement for a minimum of two primary signal faces for the turning movement that is considered to be the major movement on a single-lane approach with no through movement</a:t>
            </a:r>
          </a:p>
        </p:txBody>
      </p:sp>
      <p:pic>
        <p:nvPicPr>
          <p:cNvPr id="5" name="Picture 4" descr="Two vertical signal faces are shown over a single left and right turn lane. The first arrangement shows a solid circular red indication followed by a yellow left-turn arrow and then a green left-turn arrow. The second arrangement is the same as the first, but the arrows point to the right.">
            <a:extLst>
              <a:ext uri="{FF2B5EF4-FFF2-40B4-BE49-F238E27FC236}">
                <a16:creationId xmlns:a16="http://schemas.microsoft.com/office/drawing/2014/main" id="{C1621865-CBD0-5FEA-3D4D-4F8DCA4143DD}"/>
              </a:ext>
            </a:extLst>
          </p:cNvPr>
          <p:cNvPicPr>
            <a:picLocks noChangeAspect="1"/>
          </p:cNvPicPr>
          <p:nvPr/>
        </p:nvPicPr>
        <p:blipFill>
          <a:blip r:embed="rId3"/>
          <a:stretch>
            <a:fillRect/>
          </a:stretch>
        </p:blipFill>
        <p:spPr>
          <a:xfrm>
            <a:off x="4279227" y="3576480"/>
            <a:ext cx="3367277" cy="2453043"/>
          </a:xfrm>
          <a:prstGeom prst="rect">
            <a:avLst/>
          </a:prstGeom>
        </p:spPr>
      </p:pic>
      <p:sp>
        <p:nvSpPr>
          <p:cNvPr id="3" name="TextBox 2">
            <a:extLst>
              <a:ext uri="{FF2B5EF4-FFF2-40B4-BE49-F238E27FC236}">
                <a16:creationId xmlns:a16="http://schemas.microsoft.com/office/drawing/2014/main" id="{F8040F1E-4AB5-FBB6-574A-3B613273FE44}"/>
              </a:ext>
              <a:ext uri="{C183D7F6-B498-43B3-948B-1728B52AA6E4}">
                <adec:decorative xmlns:adec="http://schemas.microsoft.com/office/drawing/2017/decorative" val="1"/>
              </a:ext>
            </a:extLst>
          </p:cNvPr>
          <p:cNvSpPr txBox="1"/>
          <p:nvPr/>
        </p:nvSpPr>
        <p:spPr>
          <a:xfrm>
            <a:off x="5086184" y="5938387"/>
            <a:ext cx="2560320" cy="276999"/>
          </a:xfrm>
          <a:prstGeom prst="rect">
            <a:avLst/>
          </a:prstGeom>
          <a:noFill/>
        </p:spPr>
        <p:txBody>
          <a:bodyPr wrap="square" rtlCol="0">
            <a:spAutoFit/>
          </a:bodyPr>
          <a:lstStyle/>
          <a:p>
            <a:r>
              <a:rPr lang="en-US" sz="1200" dirty="0"/>
              <a:t>G = green; R = red; Y = yellow.</a:t>
            </a:r>
          </a:p>
        </p:txBody>
      </p:sp>
    </p:spTree>
    <p:extLst>
      <p:ext uri="{BB962C8B-B14F-4D97-AF65-F5344CB8AC3E}">
        <p14:creationId xmlns:p14="http://schemas.microsoft.com/office/powerpoint/2010/main" val="1955133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645E79-23A3-5054-AC31-6527BD94A25B}"/>
              </a:ext>
            </a:extLst>
          </p:cNvPr>
          <p:cNvSpPr>
            <a:spLocks noGrp="1"/>
          </p:cNvSpPr>
          <p:nvPr>
            <p:ph type="title"/>
          </p:nvPr>
        </p:nvSpPr>
        <p:spPr/>
        <p:txBody>
          <a:bodyPr>
            <a:noAutofit/>
          </a:bodyPr>
          <a:lstStyle/>
          <a:p>
            <a:r>
              <a:rPr lang="en-US" dirty="0"/>
              <a:t>Section 4F.19 Preemption Control of Traffic Control Signals</a:t>
            </a:r>
          </a:p>
        </p:txBody>
      </p:sp>
      <p:sp>
        <p:nvSpPr>
          <p:cNvPr id="4" name="Content Placeholder 3">
            <a:extLst>
              <a:ext uri="{FF2B5EF4-FFF2-40B4-BE49-F238E27FC236}">
                <a16:creationId xmlns:a16="http://schemas.microsoft.com/office/drawing/2014/main" id="{FE3F17F7-0106-ED86-FB14-E87C46570016}"/>
              </a:ext>
            </a:extLst>
          </p:cNvPr>
          <p:cNvSpPr>
            <a:spLocks noGrp="1"/>
          </p:cNvSpPr>
          <p:nvPr>
            <p:ph idx="1"/>
          </p:nvPr>
        </p:nvSpPr>
        <p:spPr/>
        <p:txBody>
          <a:bodyPr/>
          <a:lstStyle/>
          <a:p>
            <a:r>
              <a:rPr lang="en-US" dirty="0"/>
              <a:t>Adds Option permitting the display of a distinctive indication to inform law enforcement personnel who are escorting traffic (such as a parade or a funeral procession) that the traffic control signal has changed because it has been preempted</a:t>
            </a:r>
          </a:p>
        </p:txBody>
      </p:sp>
    </p:spTree>
    <p:extLst>
      <p:ext uri="{BB962C8B-B14F-4D97-AF65-F5344CB8AC3E}">
        <p14:creationId xmlns:p14="http://schemas.microsoft.com/office/powerpoint/2010/main" val="914760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93815C60-3141-C4A9-A8EC-1988C217B44F}"/>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Disclaimers</a:t>
            </a:r>
          </a:p>
        </p:txBody>
      </p:sp>
      <p:sp>
        <p:nvSpPr>
          <p:cNvPr id="10" name="Content Placeholder 9">
            <a:extLst>
              <a:ext uri="{FF2B5EF4-FFF2-40B4-BE49-F238E27FC236}">
                <a16:creationId xmlns:a16="http://schemas.microsoft.com/office/drawing/2014/main" id="{637400B4-CDE2-B75A-0476-543F29A1268F}"/>
              </a:ext>
            </a:extLst>
          </p:cNvPr>
          <p:cNvSpPr>
            <a:spLocks noGrp="1"/>
          </p:cNvSpPr>
          <p:nvPr>
            <p:ph idx="1"/>
          </p:nvPr>
        </p:nvSpPr>
        <p:spPr/>
        <p:txBody>
          <a:bodyPr vert="horz" lIns="91440" tIns="45720" rIns="91440" bIns="45720" rtlCol="0" anchor="t">
            <a:normAutofit/>
          </a:bodyPr>
          <a:lstStyle/>
          <a:p>
            <a:pPr lvl="0" defTabSz="914400">
              <a:spcBef>
                <a:spcPts val="0"/>
              </a:spcBef>
              <a:buClr>
                <a:srgbClr val="1C6EA8"/>
              </a:buClr>
              <a:buSzPct val="80000"/>
              <a:defRPr/>
            </a:pPr>
            <a:r>
              <a:rPr lang="en-US" dirty="0">
                <a:solidFill>
                  <a:prstClr val="black"/>
                </a:solidFill>
                <a:latin typeface="Arial" panose="020B0604020202020204" pitchFamily="34" charset="0"/>
                <a:cs typeface="Arial" panose="020B0604020202020204" pitchFamily="34" charset="0"/>
              </a:rPr>
              <a:t>Except for the statutes and regulations cited, the contents of this presentation do not have the force and effect of law and are not meant to bind the States or the public in any way. This presentation is intended only to provide information regarding existing requirements under the law or agency policies.</a:t>
            </a:r>
          </a:p>
          <a:p>
            <a:pPr lvl="0" defTabSz="914400">
              <a:spcAft>
                <a:spcPts val="0"/>
              </a:spcAft>
              <a:buClr>
                <a:srgbClr val="1C6EA8"/>
              </a:buClr>
              <a:buSzPct val="80000"/>
              <a:defRPr/>
            </a:pPr>
            <a:r>
              <a:rPr lang="en-US" dirty="0">
                <a:latin typeface="Arial" panose="020B0604020202020204" pitchFamily="34" charset="0"/>
                <a:cs typeface="Arial" panose="020B0604020202020204" pitchFamily="34" charset="0"/>
              </a:rPr>
              <a:t>The Federal Highway Administration (</a:t>
            </a:r>
            <a:r>
              <a:rPr lang="en-US" dirty="0">
                <a:solidFill>
                  <a:prstClr val="black"/>
                </a:solidFill>
                <a:latin typeface="Arial" panose="020B0604020202020204" pitchFamily="34" charset="0"/>
                <a:cs typeface="Arial" panose="020B0604020202020204" pitchFamily="34" charset="0"/>
              </a:rPr>
              <a:t>FHWA</a:t>
            </a:r>
            <a:r>
              <a:rPr lang="en-US" dirty="0">
                <a:latin typeface="Arial" panose="020B0604020202020204" pitchFamily="34" charset="0"/>
                <a:cs typeface="Arial" panose="020B0604020202020204" pitchFamily="34" charset="0"/>
              </a:rPr>
              <a:t>)</a:t>
            </a:r>
            <a:r>
              <a:rPr lang="en-US" dirty="0">
                <a:solidFill>
                  <a:prstClr val="black"/>
                </a:solidFill>
                <a:latin typeface="Arial" panose="020B0604020202020204" pitchFamily="34" charset="0"/>
                <a:cs typeface="Arial" panose="020B0604020202020204" pitchFamily="34" charset="0"/>
              </a:rPr>
              <a:t> is the source of all images in this presentation unless otherwise indicated.</a:t>
            </a:r>
            <a:endParaRPr lang="en-US" sz="1200" dirty="0">
              <a:solidFill>
                <a:prstClr val="black"/>
              </a:solidFill>
            </a:endParaRPr>
          </a:p>
        </p:txBody>
      </p:sp>
    </p:spTree>
    <p:extLst>
      <p:ext uri="{BB962C8B-B14F-4D97-AF65-F5344CB8AC3E}">
        <p14:creationId xmlns:p14="http://schemas.microsoft.com/office/powerpoint/2010/main" val="3070235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4E4FD7-D21D-FE9D-634A-2EC96758F833}"/>
              </a:ext>
            </a:extLst>
          </p:cNvPr>
          <p:cNvSpPr>
            <a:spLocks noGrp="1"/>
          </p:cNvSpPr>
          <p:nvPr>
            <p:ph type="title"/>
          </p:nvPr>
        </p:nvSpPr>
        <p:spPr/>
        <p:txBody>
          <a:bodyPr>
            <a:noAutofit/>
          </a:bodyPr>
          <a:lstStyle/>
          <a:p>
            <a:r>
              <a:rPr lang="en-US" dirty="0"/>
              <a:t>Section 4G.04 Flashing Operation – Transition Out of Flashing Mode</a:t>
            </a:r>
          </a:p>
        </p:txBody>
      </p:sp>
      <p:sp>
        <p:nvSpPr>
          <p:cNvPr id="4" name="Content Placeholder 3">
            <a:extLst>
              <a:ext uri="{FF2B5EF4-FFF2-40B4-BE49-F238E27FC236}">
                <a16:creationId xmlns:a16="http://schemas.microsoft.com/office/drawing/2014/main" id="{C82F4725-3B1A-4A1A-3D46-4ED13B789AA7}"/>
              </a:ext>
            </a:extLst>
          </p:cNvPr>
          <p:cNvSpPr>
            <a:spLocks noGrp="1"/>
          </p:cNvSpPr>
          <p:nvPr>
            <p:ph idx="1"/>
          </p:nvPr>
        </p:nvSpPr>
        <p:spPr/>
        <p:txBody>
          <a:bodyPr/>
          <a:lstStyle/>
          <a:p>
            <a:r>
              <a:rPr lang="en-US" dirty="0"/>
              <a:t>Adds Guidance providing two recommended display sequences for transitioning out of yellow-red flashing mode where there is a common major-street green interval</a:t>
            </a:r>
          </a:p>
          <a:p>
            <a:r>
              <a:rPr lang="en-US" dirty="0"/>
              <a:t>Revises the existing recommendation for display sequences for transitioning out of yellow-red flashing mode where there is not a common major-street green interval</a:t>
            </a:r>
          </a:p>
        </p:txBody>
      </p:sp>
    </p:spTree>
    <p:extLst>
      <p:ext uri="{BB962C8B-B14F-4D97-AF65-F5344CB8AC3E}">
        <p14:creationId xmlns:p14="http://schemas.microsoft.com/office/powerpoint/2010/main" val="2059269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3D160C-33B5-8C9C-5055-3A5503E23DEF}"/>
              </a:ext>
            </a:extLst>
          </p:cNvPr>
          <p:cNvSpPr>
            <a:spLocks noGrp="1"/>
          </p:cNvSpPr>
          <p:nvPr>
            <p:ph type="title"/>
          </p:nvPr>
        </p:nvSpPr>
        <p:spPr/>
        <p:txBody>
          <a:bodyPr/>
          <a:lstStyle/>
          <a:p>
            <a:r>
              <a:rPr lang="en-US"/>
              <a:t>Chapter 4H Bicycle Signals </a:t>
            </a:r>
            <a:r>
              <a:rPr lang="en-US" sz="2400"/>
              <a:t>(1 of 3)</a:t>
            </a:r>
            <a:endParaRPr lang="en-US" sz="2400" dirty="0"/>
          </a:p>
        </p:txBody>
      </p:sp>
      <p:sp>
        <p:nvSpPr>
          <p:cNvPr id="4" name="Content Placeholder 3">
            <a:extLst>
              <a:ext uri="{FF2B5EF4-FFF2-40B4-BE49-F238E27FC236}">
                <a16:creationId xmlns:a16="http://schemas.microsoft.com/office/drawing/2014/main" id="{89820AB6-548D-4685-8058-AEC9EEFC5504}"/>
              </a:ext>
            </a:extLst>
          </p:cNvPr>
          <p:cNvSpPr>
            <a:spLocks noGrp="1"/>
          </p:cNvSpPr>
          <p:nvPr>
            <p:ph idx="1"/>
          </p:nvPr>
        </p:nvSpPr>
        <p:spPr/>
        <p:txBody>
          <a:bodyPr/>
          <a:lstStyle/>
          <a:p>
            <a:r>
              <a:rPr lang="en-US" dirty="0"/>
              <a:t>Adds Chapter 4H based on Interim Approval 16 (</a:t>
            </a:r>
            <a:r>
              <a:rPr lang="en-US" sz="2800" dirty="0"/>
              <a:t>IA-16)</a:t>
            </a:r>
            <a:r>
              <a:rPr lang="en-US" dirty="0"/>
              <a:t>, which addressed bicycle signal faces</a:t>
            </a:r>
          </a:p>
          <a:p>
            <a:r>
              <a:rPr lang="en-US" dirty="0"/>
              <a:t>Complements related information on bicycle facilities in Part 9</a:t>
            </a:r>
          </a:p>
          <a:p>
            <a:endParaRPr lang="en-US" dirty="0"/>
          </a:p>
          <a:p>
            <a:pPr marL="0" indent="0">
              <a:buNone/>
            </a:pPr>
            <a:br>
              <a:rPr lang="en-US" dirty="0"/>
            </a:br>
            <a:endParaRPr lang="en-US" dirty="0"/>
          </a:p>
          <a:p>
            <a:endParaRPr lang="en-US" dirty="0"/>
          </a:p>
        </p:txBody>
      </p:sp>
      <p:pic>
        <p:nvPicPr>
          <p:cNvPr id="6" name="Picture 5" descr="Two signal faces are shown as a vertical arrangement of three signal indications – a red, yellow, and green bicycle symbol – to the left of the same three signal indications arranged horizontally.">
            <a:extLst>
              <a:ext uri="{FF2B5EF4-FFF2-40B4-BE49-F238E27FC236}">
                <a16:creationId xmlns:a16="http://schemas.microsoft.com/office/drawing/2014/main" id="{30F6D092-4ACB-EC6D-31F2-53253EEA07B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16976" y="3174221"/>
            <a:ext cx="4076600" cy="1973931"/>
          </a:xfrm>
          <a:prstGeom prst="rect">
            <a:avLst/>
          </a:prstGeom>
        </p:spPr>
      </p:pic>
      <p:sp>
        <p:nvSpPr>
          <p:cNvPr id="3" name="TextBox 2">
            <a:extLst>
              <a:ext uri="{FF2B5EF4-FFF2-40B4-BE49-F238E27FC236}">
                <a16:creationId xmlns:a16="http://schemas.microsoft.com/office/drawing/2014/main" id="{F198F31F-E681-F38C-4A98-7FBC0A6F97D0}"/>
              </a:ext>
              <a:ext uri="{C183D7F6-B498-43B3-948B-1728B52AA6E4}">
                <adec:decorative xmlns:adec="http://schemas.microsoft.com/office/drawing/2017/decorative" val="1"/>
              </a:ext>
            </a:extLst>
          </p:cNvPr>
          <p:cNvSpPr txBox="1"/>
          <p:nvPr/>
        </p:nvSpPr>
        <p:spPr>
          <a:xfrm>
            <a:off x="1905533" y="4962860"/>
            <a:ext cx="2560320" cy="276999"/>
          </a:xfrm>
          <a:prstGeom prst="rect">
            <a:avLst/>
          </a:prstGeom>
          <a:noFill/>
        </p:spPr>
        <p:txBody>
          <a:bodyPr wrap="square" rtlCol="0">
            <a:spAutoFit/>
          </a:bodyPr>
          <a:lstStyle/>
          <a:p>
            <a:r>
              <a:rPr lang="en-US" sz="1200" dirty="0"/>
              <a:t>G = green; R = red; Y = yellow.</a:t>
            </a:r>
          </a:p>
        </p:txBody>
      </p:sp>
      <p:pic>
        <p:nvPicPr>
          <p:cNvPr id="7" name="Picture 6" descr="A vertical rectangular white sign with a black border. A symbol of a bicycle is above the word “SIGNAL,&quot; followed by a left-turn arrow above the word “ONLY.” All text and symbols are in black.">
            <a:extLst>
              <a:ext uri="{FF2B5EF4-FFF2-40B4-BE49-F238E27FC236}">
                <a16:creationId xmlns:a16="http://schemas.microsoft.com/office/drawing/2014/main" id="{67E1D4DE-E6A4-EC83-4183-23F2B57FABEC}"/>
              </a:ext>
            </a:extLst>
          </p:cNvPr>
          <p:cNvPicPr>
            <a:picLocks noChangeAspect="1"/>
          </p:cNvPicPr>
          <p:nvPr/>
        </p:nvPicPr>
        <p:blipFill>
          <a:blip r:embed="rId4"/>
          <a:stretch>
            <a:fillRect/>
          </a:stretch>
        </p:blipFill>
        <p:spPr>
          <a:xfrm>
            <a:off x="4417060" y="3174221"/>
            <a:ext cx="1143000" cy="1809750"/>
          </a:xfrm>
          <a:prstGeom prst="rect">
            <a:avLst/>
          </a:prstGeom>
        </p:spPr>
      </p:pic>
      <p:sp>
        <p:nvSpPr>
          <p:cNvPr id="18" name="TextBox 17">
            <a:extLst>
              <a:ext uri="{FF2B5EF4-FFF2-40B4-BE49-F238E27FC236}">
                <a16:creationId xmlns:a16="http://schemas.microsoft.com/office/drawing/2014/main" id="{C486B0DD-EF09-DE7C-D0B7-AD23D49C5CB0}"/>
              </a:ext>
            </a:extLst>
          </p:cNvPr>
          <p:cNvSpPr txBox="1"/>
          <p:nvPr/>
        </p:nvSpPr>
        <p:spPr>
          <a:xfrm>
            <a:off x="4480280" y="4957548"/>
            <a:ext cx="1160509" cy="369332"/>
          </a:xfrm>
          <a:prstGeom prst="rect">
            <a:avLst/>
          </a:prstGeom>
          <a:noFill/>
        </p:spPr>
        <p:txBody>
          <a:bodyPr wrap="square" rtlCol="0">
            <a:spAutoFit/>
          </a:bodyPr>
          <a:lstStyle/>
          <a:p>
            <a:r>
              <a:rPr lang="en-US" dirty="0"/>
              <a:t>R10-40</a:t>
            </a:r>
          </a:p>
        </p:txBody>
      </p:sp>
      <p:pic>
        <p:nvPicPr>
          <p:cNvPr id="9" name="Picture 8" descr="A vertical rectangular white sign with a black border. A symbol of a bicycle is above the word “SIGNAL,&quot; followed by a vertical arrow above the word “ONLY.” All text and symbols are in black. ">
            <a:extLst>
              <a:ext uri="{FF2B5EF4-FFF2-40B4-BE49-F238E27FC236}">
                <a16:creationId xmlns:a16="http://schemas.microsoft.com/office/drawing/2014/main" id="{FCFC43AA-4BB0-23A3-AB24-61DE86EC829A}"/>
              </a:ext>
            </a:extLst>
          </p:cNvPr>
          <p:cNvPicPr>
            <a:picLocks noChangeAspect="1"/>
          </p:cNvPicPr>
          <p:nvPr/>
        </p:nvPicPr>
        <p:blipFill>
          <a:blip r:embed="rId5"/>
          <a:stretch>
            <a:fillRect/>
          </a:stretch>
        </p:blipFill>
        <p:spPr>
          <a:xfrm>
            <a:off x="5588915" y="3174218"/>
            <a:ext cx="1171575" cy="1771650"/>
          </a:xfrm>
          <a:prstGeom prst="rect">
            <a:avLst/>
          </a:prstGeom>
        </p:spPr>
      </p:pic>
      <p:sp>
        <p:nvSpPr>
          <p:cNvPr id="19" name="TextBox 18">
            <a:extLst>
              <a:ext uri="{FF2B5EF4-FFF2-40B4-BE49-F238E27FC236}">
                <a16:creationId xmlns:a16="http://schemas.microsoft.com/office/drawing/2014/main" id="{02D866AA-AEFA-DAE5-44C6-36F50D276684}"/>
              </a:ext>
            </a:extLst>
          </p:cNvPr>
          <p:cNvSpPr txBox="1"/>
          <p:nvPr/>
        </p:nvSpPr>
        <p:spPr>
          <a:xfrm>
            <a:off x="5636369" y="4957548"/>
            <a:ext cx="1160509" cy="369332"/>
          </a:xfrm>
          <a:prstGeom prst="rect">
            <a:avLst/>
          </a:prstGeom>
          <a:noFill/>
        </p:spPr>
        <p:txBody>
          <a:bodyPr wrap="square" rtlCol="0">
            <a:spAutoFit/>
          </a:bodyPr>
          <a:lstStyle/>
          <a:p>
            <a:r>
              <a:rPr lang="en-US" dirty="0"/>
              <a:t>R10-40a</a:t>
            </a:r>
          </a:p>
        </p:txBody>
      </p:sp>
      <p:pic>
        <p:nvPicPr>
          <p:cNvPr id="11" name="Picture 10" descr="A vertical rectangular white sign with a black border. It shows a black symbol of a bicycle above the word “SIGNAL” in black, followed by a vertical black arrow with two arrowheads: one pointing upward and one on the right curving up and to the right.">
            <a:extLst>
              <a:ext uri="{FF2B5EF4-FFF2-40B4-BE49-F238E27FC236}">
                <a16:creationId xmlns:a16="http://schemas.microsoft.com/office/drawing/2014/main" id="{BC3CD348-2A64-1892-000E-75FD88CA84DE}"/>
              </a:ext>
            </a:extLst>
          </p:cNvPr>
          <p:cNvPicPr>
            <a:picLocks noChangeAspect="1"/>
          </p:cNvPicPr>
          <p:nvPr/>
        </p:nvPicPr>
        <p:blipFill>
          <a:blip r:embed="rId6"/>
          <a:stretch>
            <a:fillRect/>
          </a:stretch>
        </p:blipFill>
        <p:spPr>
          <a:xfrm>
            <a:off x="6882027" y="3183743"/>
            <a:ext cx="1152525" cy="1762125"/>
          </a:xfrm>
          <a:prstGeom prst="rect">
            <a:avLst/>
          </a:prstGeom>
        </p:spPr>
      </p:pic>
      <p:sp>
        <p:nvSpPr>
          <p:cNvPr id="20" name="TextBox 19">
            <a:extLst>
              <a:ext uri="{FF2B5EF4-FFF2-40B4-BE49-F238E27FC236}">
                <a16:creationId xmlns:a16="http://schemas.microsoft.com/office/drawing/2014/main" id="{25F1B4B4-B7D1-1073-DCCE-2C32060E9128}"/>
              </a:ext>
            </a:extLst>
          </p:cNvPr>
          <p:cNvSpPr txBox="1"/>
          <p:nvPr/>
        </p:nvSpPr>
        <p:spPr>
          <a:xfrm>
            <a:off x="6941458" y="4945868"/>
            <a:ext cx="1160509" cy="369332"/>
          </a:xfrm>
          <a:prstGeom prst="rect">
            <a:avLst/>
          </a:prstGeom>
          <a:noFill/>
        </p:spPr>
        <p:txBody>
          <a:bodyPr wrap="square" rtlCol="0">
            <a:spAutoFit/>
          </a:bodyPr>
          <a:lstStyle/>
          <a:p>
            <a:r>
              <a:rPr lang="en-US" dirty="0"/>
              <a:t>R10-41</a:t>
            </a:r>
          </a:p>
        </p:txBody>
      </p:sp>
      <p:pic>
        <p:nvPicPr>
          <p:cNvPr id="13" name="Picture 12" descr="A vertical rectangular white sign with a black border. It shows a black symbol of a bicycle above the word “SIGNAL” in black, followed by a vertical black arrow with two arrowheads: one on the left curving up and to the left and on the right curving up and to the right.">
            <a:extLst>
              <a:ext uri="{FF2B5EF4-FFF2-40B4-BE49-F238E27FC236}">
                <a16:creationId xmlns:a16="http://schemas.microsoft.com/office/drawing/2014/main" id="{EA275894-B6BB-0599-E410-960534F445B0}"/>
              </a:ext>
            </a:extLst>
          </p:cNvPr>
          <p:cNvPicPr>
            <a:picLocks noChangeAspect="1"/>
          </p:cNvPicPr>
          <p:nvPr/>
        </p:nvPicPr>
        <p:blipFill>
          <a:blip r:embed="rId7"/>
          <a:stretch>
            <a:fillRect/>
          </a:stretch>
        </p:blipFill>
        <p:spPr>
          <a:xfrm>
            <a:off x="8135369" y="3169457"/>
            <a:ext cx="1085850" cy="1781175"/>
          </a:xfrm>
          <a:prstGeom prst="rect">
            <a:avLst/>
          </a:prstGeom>
        </p:spPr>
      </p:pic>
      <p:sp>
        <p:nvSpPr>
          <p:cNvPr id="21" name="TextBox 20">
            <a:extLst>
              <a:ext uri="{FF2B5EF4-FFF2-40B4-BE49-F238E27FC236}">
                <a16:creationId xmlns:a16="http://schemas.microsoft.com/office/drawing/2014/main" id="{D3161EAC-9D21-DC42-E6DE-5DF14D81C178}"/>
              </a:ext>
            </a:extLst>
          </p:cNvPr>
          <p:cNvSpPr txBox="1"/>
          <p:nvPr/>
        </p:nvSpPr>
        <p:spPr>
          <a:xfrm>
            <a:off x="8153669" y="4940268"/>
            <a:ext cx="1160509" cy="369332"/>
          </a:xfrm>
          <a:prstGeom prst="rect">
            <a:avLst/>
          </a:prstGeom>
          <a:noFill/>
        </p:spPr>
        <p:txBody>
          <a:bodyPr wrap="square" rtlCol="0">
            <a:spAutoFit/>
          </a:bodyPr>
          <a:lstStyle/>
          <a:p>
            <a:r>
              <a:rPr lang="en-US" dirty="0"/>
              <a:t>R10-41a</a:t>
            </a:r>
          </a:p>
        </p:txBody>
      </p:sp>
      <p:pic>
        <p:nvPicPr>
          <p:cNvPr id="15" name="Picture 14" descr="A vertical rectangular white sign with a black border. It shows a black symbol of a bicycle above the word “SIGNAL” in black, followed by a vertical black arrow with three arrowheads: one on the left curving up and to the left, one pointing upward, and one on the right curving up and to the right.">
            <a:extLst>
              <a:ext uri="{FF2B5EF4-FFF2-40B4-BE49-F238E27FC236}">
                <a16:creationId xmlns:a16="http://schemas.microsoft.com/office/drawing/2014/main" id="{86A42D9E-195C-5635-5A3A-9FA40678A6EA}"/>
              </a:ext>
            </a:extLst>
          </p:cNvPr>
          <p:cNvPicPr>
            <a:picLocks noChangeAspect="1"/>
          </p:cNvPicPr>
          <p:nvPr/>
        </p:nvPicPr>
        <p:blipFill>
          <a:blip r:embed="rId8"/>
          <a:stretch>
            <a:fillRect/>
          </a:stretch>
        </p:blipFill>
        <p:spPr>
          <a:xfrm>
            <a:off x="9261420" y="3159930"/>
            <a:ext cx="1238250" cy="1800225"/>
          </a:xfrm>
          <a:prstGeom prst="rect">
            <a:avLst/>
          </a:prstGeom>
        </p:spPr>
      </p:pic>
      <p:sp>
        <p:nvSpPr>
          <p:cNvPr id="22" name="TextBox 21">
            <a:extLst>
              <a:ext uri="{FF2B5EF4-FFF2-40B4-BE49-F238E27FC236}">
                <a16:creationId xmlns:a16="http://schemas.microsoft.com/office/drawing/2014/main" id="{3CF94967-CB3E-8D7B-4496-C202569C0056}"/>
              </a:ext>
            </a:extLst>
          </p:cNvPr>
          <p:cNvSpPr txBox="1"/>
          <p:nvPr/>
        </p:nvSpPr>
        <p:spPr>
          <a:xfrm>
            <a:off x="9347247" y="4930218"/>
            <a:ext cx="1160509" cy="369332"/>
          </a:xfrm>
          <a:prstGeom prst="rect">
            <a:avLst/>
          </a:prstGeom>
          <a:noFill/>
        </p:spPr>
        <p:txBody>
          <a:bodyPr wrap="square" rtlCol="0">
            <a:spAutoFit/>
          </a:bodyPr>
          <a:lstStyle/>
          <a:p>
            <a:r>
              <a:rPr lang="en-US" dirty="0"/>
              <a:t>R10-41b</a:t>
            </a:r>
          </a:p>
        </p:txBody>
      </p:sp>
      <p:pic>
        <p:nvPicPr>
          <p:cNvPr id="17" name="Picture 16" descr="A vertical rectangular white sign with a black border. It shows a black symbol of a bicycle above the word “SIGNAL” in black, followed by a vertical black arrow with two arrowheads: one on the left curving up and to the left, and one on the right pointing upward.">
            <a:extLst>
              <a:ext uri="{FF2B5EF4-FFF2-40B4-BE49-F238E27FC236}">
                <a16:creationId xmlns:a16="http://schemas.microsoft.com/office/drawing/2014/main" id="{6A6E7D2B-D09D-C298-2FC4-B8AC2A1046CE}"/>
              </a:ext>
            </a:extLst>
          </p:cNvPr>
          <p:cNvPicPr>
            <a:picLocks noChangeAspect="1"/>
          </p:cNvPicPr>
          <p:nvPr/>
        </p:nvPicPr>
        <p:blipFill>
          <a:blip r:embed="rId9"/>
          <a:stretch>
            <a:fillRect/>
          </a:stretch>
        </p:blipFill>
        <p:spPr>
          <a:xfrm>
            <a:off x="10426749" y="3183743"/>
            <a:ext cx="1295400" cy="1819275"/>
          </a:xfrm>
          <a:prstGeom prst="rect">
            <a:avLst/>
          </a:prstGeom>
        </p:spPr>
      </p:pic>
      <p:sp>
        <p:nvSpPr>
          <p:cNvPr id="23" name="TextBox 22">
            <a:extLst>
              <a:ext uri="{FF2B5EF4-FFF2-40B4-BE49-F238E27FC236}">
                <a16:creationId xmlns:a16="http://schemas.microsoft.com/office/drawing/2014/main" id="{AE348CB8-57DE-EE7D-C380-DAA45DB524CE}"/>
              </a:ext>
            </a:extLst>
          </p:cNvPr>
          <p:cNvSpPr txBox="1"/>
          <p:nvPr/>
        </p:nvSpPr>
        <p:spPr>
          <a:xfrm>
            <a:off x="10569791" y="4932244"/>
            <a:ext cx="1160509" cy="369332"/>
          </a:xfrm>
          <a:prstGeom prst="rect">
            <a:avLst/>
          </a:prstGeom>
          <a:noFill/>
        </p:spPr>
        <p:txBody>
          <a:bodyPr wrap="square" rtlCol="0">
            <a:spAutoFit/>
          </a:bodyPr>
          <a:lstStyle/>
          <a:p>
            <a:r>
              <a:rPr lang="en-US" dirty="0"/>
              <a:t>R10-41c</a:t>
            </a:r>
          </a:p>
        </p:txBody>
      </p:sp>
    </p:spTree>
    <p:extLst>
      <p:ext uri="{BB962C8B-B14F-4D97-AF65-F5344CB8AC3E}">
        <p14:creationId xmlns:p14="http://schemas.microsoft.com/office/powerpoint/2010/main" val="31267139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3D160C-33B5-8C9C-5055-3A5503E23DEF}"/>
              </a:ext>
            </a:extLst>
          </p:cNvPr>
          <p:cNvSpPr>
            <a:spLocks noGrp="1"/>
          </p:cNvSpPr>
          <p:nvPr>
            <p:ph type="title"/>
          </p:nvPr>
        </p:nvSpPr>
        <p:spPr>
          <a:xfrm>
            <a:off x="617620" y="365125"/>
            <a:ext cx="10969699" cy="880579"/>
          </a:xfrm>
        </p:spPr>
        <p:txBody>
          <a:bodyPr>
            <a:normAutofit/>
          </a:bodyPr>
          <a:lstStyle/>
          <a:p>
            <a:r>
              <a:rPr lang="en-US" dirty="0"/>
              <a:t>Chapter 4H Bicycle Signals </a:t>
            </a:r>
            <a:r>
              <a:rPr lang="en-US" sz="2400" dirty="0"/>
              <a:t>(2 of 3)</a:t>
            </a:r>
          </a:p>
        </p:txBody>
      </p:sp>
      <p:sp>
        <p:nvSpPr>
          <p:cNvPr id="4" name="Content Placeholder 3">
            <a:extLst>
              <a:ext uri="{FF2B5EF4-FFF2-40B4-BE49-F238E27FC236}">
                <a16:creationId xmlns:a16="http://schemas.microsoft.com/office/drawing/2014/main" id="{89820AB6-548D-4685-8058-AEC9EEFC5504}"/>
              </a:ext>
            </a:extLst>
          </p:cNvPr>
          <p:cNvSpPr>
            <a:spLocks noGrp="1"/>
          </p:cNvSpPr>
          <p:nvPr>
            <p:ph idx="1"/>
          </p:nvPr>
        </p:nvSpPr>
        <p:spPr>
          <a:xfrm>
            <a:off x="617621" y="1245704"/>
            <a:ext cx="10969698" cy="4723680"/>
          </a:xfrm>
        </p:spPr>
        <p:txBody>
          <a:bodyPr>
            <a:normAutofit/>
          </a:bodyPr>
          <a:lstStyle/>
          <a:p>
            <a:r>
              <a:rPr lang="en-US" dirty="0"/>
              <a:t>Provides a protected movement for bicyclists</a:t>
            </a:r>
          </a:p>
          <a:p>
            <a:r>
              <a:rPr lang="en-US" noProof="0" dirty="0"/>
              <a:t>Allows separation of bicyclists in space and time</a:t>
            </a:r>
          </a:p>
          <a:p>
            <a:r>
              <a:rPr lang="en-US" dirty="0"/>
              <a:t>Maintains provision from IA-16 that bicycle movements shall not be allowed concurrently with turning motor vehicle movements</a:t>
            </a:r>
          </a:p>
          <a:p>
            <a:r>
              <a:rPr lang="en-US" dirty="0"/>
              <a:t>Prohibits flashing YELLOW BICYCLE indication allowing conflicting movements with turning motorists</a:t>
            </a:r>
          </a:p>
          <a:p>
            <a:endParaRPr lang="en-US" dirty="0"/>
          </a:p>
          <a:p>
            <a:pPr lvl="1"/>
            <a:endParaRPr lang="en-US" dirty="0"/>
          </a:p>
          <a:p>
            <a:endParaRPr lang="en-US" dirty="0"/>
          </a:p>
        </p:txBody>
      </p:sp>
      <p:pic>
        <p:nvPicPr>
          <p:cNvPr id="9" name="Picture 8" descr="A vertical arrangement  of three signal indications – a red bicycle symbol, yellow bicycle symbol, and green bicycle symbol.">
            <a:extLst>
              <a:ext uri="{FF2B5EF4-FFF2-40B4-BE49-F238E27FC236}">
                <a16:creationId xmlns:a16="http://schemas.microsoft.com/office/drawing/2014/main" id="{7C999921-1D1E-00D5-CF1F-97E23E5CBBCB}"/>
              </a:ext>
            </a:extLst>
          </p:cNvPr>
          <p:cNvPicPr>
            <a:picLocks noChangeAspect="1"/>
          </p:cNvPicPr>
          <p:nvPr/>
        </p:nvPicPr>
        <p:blipFill>
          <a:blip r:embed="rId3"/>
          <a:stretch>
            <a:fillRect/>
          </a:stretch>
        </p:blipFill>
        <p:spPr>
          <a:xfrm>
            <a:off x="8753354" y="4098195"/>
            <a:ext cx="699049" cy="1967325"/>
          </a:xfrm>
          <a:prstGeom prst="rect">
            <a:avLst/>
          </a:prstGeom>
        </p:spPr>
      </p:pic>
    </p:spTree>
    <p:extLst>
      <p:ext uri="{BB962C8B-B14F-4D97-AF65-F5344CB8AC3E}">
        <p14:creationId xmlns:p14="http://schemas.microsoft.com/office/powerpoint/2010/main" val="2117994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2B9B2B-EFDA-62CA-9F04-B3482877B223}"/>
              </a:ext>
            </a:extLst>
          </p:cNvPr>
          <p:cNvSpPr>
            <a:spLocks noGrp="1"/>
          </p:cNvSpPr>
          <p:nvPr>
            <p:ph type="title"/>
          </p:nvPr>
        </p:nvSpPr>
        <p:spPr>
          <a:xfrm>
            <a:off x="617620" y="365125"/>
            <a:ext cx="10969699" cy="880579"/>
          </a:xfrm>
        </p:spPr>
        <p:txBody>
          <a:bodyPr>
            <a:noAutofit/>
          </a:bodyPr>
          <a:lstStyle/>
          <a:p>
            <a:r>
              <a:rPr lang="en-US" dirty="0"/>
              <a:t>Chapter 4H Bicycle Signals </a:t>
            </a:r>
            <a:r>
              <a:rPr lang="en-US" sz="2400" dirty="0"/>
              <a:t>(3 of 3)</a:t>
            </a:r>
          </a:p>
        </p:txBody>
      </p:sp>
      <p:sp>
        <p:nvSpPr>
          <p:cNvPr id="4" name="Content Placeholder 3">
            <a:extLst>
              <a:ext uri="{FF2B5EF4-FFF2-40B4-BE49-F238E27FC236}">
                <a16:creationId xmlns:a16="http://schemas.microsoft.com/office/drawing/2014/main" id="{E10EEA6E-B051-7D0F-1FDC-D25C093FA416}"/>
              </a:ext>
            </a:extLst>
          </p:cNvPr>
          <p:cNvSpPr>
            <a:spLocks noGrp="1"/>
          </p:cNvSpPr>
          <p:nvPr>
            <p:ph idx="1"/>
          </p:nvPr>
        </p:nvSpPr>
        <p:spPr>
          <a:xfrm>
            <a:off x="617621" y="1245704"/>
            <a:ext cx="8676986" cy="4723680"/>
          </a:xfrm>
        </p:spPr>
        <p:txBody>
          <a:bodyPr>
            <a:normAutofit/>
          </a:bodyPr>
          <a:lstStyle/>
          <a:p>
            <a:r>
              <a:rPr lang="en-US" dirty="0"/>
              <a:t>Prohibits bicycle signal faces at pedestrian hybrid beacons (PHBs):</a:t>
            </a:r>
          </a:p>
          <a:p>
            <a:pPr lvl="1"/>
            <a:r>
              <a:rPr lang="en-US" dirty="0"/>
              <a:t>PHB is a pedestrian-specific device</a:t>
            </a:r>
          </a:p>
          <a:p>
            <a:pPr lvl="1"/>
            <a:r>
              <a:rPr lang="en-US" dirty="0"/>
              <a:t>Statutory obligation to provide for protection of vulnerable road users</a:t>
            </a:r>
          </a:p>
          <a:p>
            <a:pPr lvl="1"/>
            <a:r>
              <a:rPr lang="en-US" dirty="0"/>
              <a:t>Consider other treatments to accommodate bicycle mobility and safety (geometric, roadway configuration changes)</a:t>
            </a:r>
          </a:p>
        </p:txBody>
      </p:sp>
      <p:pic>
        <p:nvPicPr>
          <p:cNvPr id="3" name="Picture 2" descr="A vertical arrangement  of three signal indications – a red bicycle symbol, yellow bicycle symbol, and green bicycle symbol.">
            <a:extLst>
              <a:ext uri="{FF2B5EF4-FFF2-40B4-BE49-F238E27FC236}">
                <a16:creationId xmlns:a16="http://schemas.microsoft.com/office/drawing/2014/main" id="{B665A1E3-3336-9F9D-1519-0CF7C1CECEA2}"/>
              </a:ext>
            </a:extLst>
          </p:cNvPr>
          <p:cNvPicPr>
            <a:picLocks noChangeAspect="1"/>
          </p:cNvPicPr>
          <p:nvPr/>
        </p:nvPicPr>
        <p:blipFill>
          <a:blip r:embed="rId3"/>
          <a:stretch>
            <a:fillRect/>
          </a:stretch>
        </p:blipFill>
        <p:spPr>
          <a:xfrm>
            <a:off x="10793350" y="2311772"/>
            <a:ext cx="793969" cy="2234456"/>
          </a:xfrm>
          <a:prstGeom prst="rect">
            <a:avLst/>
          </a:prstGeom>
        </p:spPr>
      </p:pic>
    </p:spTree>
    <p:extLst>
      <p:ext uri="{BB962C8B-B14F-4D97-AF65-F5344CB8AC3E}">
        <p14:creationId xmlns:p14="http://schemas.microsoft.com/office/powerpoint/2010/main" val="2796779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BC7FA089-AA1E-F4C9-D9F2-C69715E8A7AC}"/>
              </a:ext>
            </a:extLst>
          </p:cNvPr>
          <p:cNvSpPr>
            <a:spLocks noGrp="1" noChangeArrowheads="1"/>
          </p:cNvSpPr>
          <p:nvPr>
            <p:ph type="title"/>
          </p:nvPr>
        </p:nvSpPr>
        <p:spPr>
          <a:xfrm>
            <a:off x="617620" y="365125"/>
            <a:ext cx="10969699" cy="1386619"/>
          </a:xfrm>
        </p:spPr>
        <p:txBody>
          <a:bodyPr>
            <a:normAutofit/>
          </a:bodyPr>
          <a:lstStyle/>
          <a:p>
            <a:r>
              <a:rPr lang="en-US" altLang="en-US"/>
              <a:t>Public Right-of-Way Accessibility Guidelines (PROWAG)</a:t>
            </a:r>
            <a:endParaRPr lang="en-US" altLang="en-US" dirty="0"/>
          </a:p>
        </p:txBody>
      </p:sp>
      <p:sp>
        <p:nvSpPr>
          <p:cNvPr id="7" name="Content Placeholder 6">
            <a:extLst>
              <a:ext uri="{FF2B5EF4-FFF2-40B4-BE49-F238E27FC236}">
                <a16:creationId xmlns:a16="http://schemas.microsoft.com/office/drawing/2014/main" id="{C8953505-EC81-7530-843D-C812A578EA20}"/>
              </a:ext>
            </a:extLst>
          </p:cNvPr>
          <p:cNvSpPr>
            <a:spLocks noGrp="1"/>
          </p:cNvSpPr>
          <p:nvPr>
            <p:ph idx="1"/>
          </p:nvPr>
        </p:nvSpPr>
        <p:spPr>
          <a:xfrm>
            <a:off x="617621" y="1751744"/>
            <a:ext cx="10969698" cy="4217639"/>
          </a:xfrm>
        </p:spPr>
        <p:txBody>
          <a:bodyPr>
            <a:normAutofit fontScale="92500" lnSpcReduction="10000"/>
          </a:bodyPr>
          <a:lstStyle/>
          <a:p>
            <a:r>
              <a:rPr lang="en-US" noProof="0" dirty="0"/>
              <a:t>U.S. Access Board issued PROWAG Final Rule</a:t>
            </a:r>
            <a:r>
              <a:rPr lang="en-US" dirty="0"/>
              <a:t> </a:t>
            </a:r>
            <a:r>
              <a:rPr lang="en-US" noProof="0" dirty="0"/>
              <a:t>(88 FR 53604),</a:t>
            </a:r>
            <a:r>
              <a:rPr lang="en-US" dirty="0"/>
              <a:t> </a:t>
            </a:r>
            <a:r>
              <a:rPr lang="en-US" noProof="0" dirty="0"/>
              <a:t> August 8, 2023</a:t>
            </a:r>
          </a:p>
          <a:p>
            <a:r>
              <a:rPr lang="en-US" noProof="0" dirty="0"/>
              <a:t>PROWAG and MUTCD 11th Edition rulemakings were done concurrently, and the timing precluded the consideration of final PROWAG provisions in the new MUTCD</a:t>
            </a:r>
          </a:p>
          <a:p>
            <a:r>
              <a:rPr lang="en-US" noProof="0" dirty="0"/>
              <a:t>PROWAG is not an enforceable Federal standard under the Americans with Disabilities Act of 1990 (ADA)</a:t>
            </a:r>
            <a:r>
              <a:rPr lang="en-US" baseline="30000" noProof="0" dirty="0"/>
              <a:t>1</a:t>
            </a:r>
            <a:r>
              <a:rPr lang="en-US" noProof="0" dirty="0"/>
              <a:t> until the U.S. Department of Justice (USDOJ) and the U.S. Department of Transportation (USDOT) adopt standards consistent with PROWAG through separate rulemaking processes</a:t>
            </a:r>
            <a:endParaRPr lang="en-US" dirty="0"/>
          </a:p>
        </p:txBody>
      </p:sp>
      <p:sp>
        <p:nvSpPr>
          <p:cNvPr id="2" name="Content Placeholder 3">
            <a:extLst>
              <a:ext uri="{FF2B5EF4-FFF2-40B4-BE49-F238E27FC236}">
                <a16:creationId xmlns:a16="http://schemas.microsoft.com/office/drawing/2014/main" id="{69ECDAD3-AC21-9561-0CFC-49347A2EE628}"/>
              </a:ext>
            </a:extLst>
          </p:cNvPr>
          <p:cNvSpPr txBox="1">
            <a:spLocks/>
          </p:cNvSpPr>
          <p:nvPr/>
        </p:nvSpPr>
        <p:spPr>
          <a:xfrm>
            <a:off x="6772303" y="5751668"/>
            <a:ext cx="4815016" cy="435429"/>
          </a:xfrm>
          <a:prstGeom prst="rect">
            <a:avLst/>
          </a:prstGeom>
        </p:spPr>
        <p:txBody>
          <a:bodyPr vert="horz" lIns="91440" tIns="45720" rIns="91440" bIns="45720" rtlCol="0">
            <a:noAutofit/>
          </a:bodyPr>
          <a:lstStyle>
            <a:lvl1pPr marL="137160" indent="-137160" algn="l" defTabSz="685800" rtl="0" eaLnBrk="1" latinLnBrk="0" hangingPunct="1">
              <a:spcBef>
                <a:spcPct val="20000"/>
              </a:spcBef>
              <a:buClr>
                <a:schemeClr val="accent1"/>
              </a:buClr>
              <a:buSzPct val="85000"/>
              <a:buFont typeface="Arial" pitchFamily="34" charset="0"/>
              <a:buChar char="•"/>
              <a:defRPr sz="1800" kern="1200">
                <a:solidFill>
                  <a:schemeClr val="tx1"/>
                </a:solidFill>
                <a:latin typeface="+mn-lt"/>
                <a:ea typeface="+mn-ea"/>
                <a:cs typeface="+mn-cs"/>
              </a:defRPr>
            </a:lvl1pPr>
            <a:lvl2pPr marL="342900" indent="-137160" algn="l" defTabSz="685800" rtl="0" eaLnBrk="1" latinLnBrk="0" hangingPunct="1">
              <a:spcBef>
                <a:spcPct val="20000"/>
              </a:spcBef>
              <a:buClr>
                <a:schemeClr val="accent1"/>
              </a:buClr>
              <a:buSzPct val="75000"/>
              <a:buFont typeface="Courier New" panose="02070309020205020404" pitchFamily="49" charset="0"/>
              <a:buChar char="o"/>
              <a:defRPr sz="1500" kern="1200">
                <a:solidFill>
                  <a:schemeClr val="tx1"/>
                </a:solidFill>
                <a:latin typeface="+mn-lt"/>
                <a:ea typeface="+mn-ea"/>
                <a:cs typeface="+mn-cs"/>
              </a:defRPr>
            </a:lvl2pPr>
            <a:lvl3pPr marL="796925" indent="0" algn="l" defTabSz="685800" rtl="0" eaLnBrk="1" latinLnBrk="0" hangingPunct="1">
              <a:spcBef>
                <a:spcPct val="20000"/>
              </a:spcBef>
              <a:buClr>
                <a:schemeClr val="accent1"/>
              </a:buClr>
              <a:buSzPct val="90000"/>
              <a:buFont typeface="Wingdings" panose="05000000000000000000" pitchFamily="2" charset="2"/>
              <a:buNone/>
              <a:defRPr sz="1200" kern="1200">
                <a:solidFill>
                  <a:schemeClr val="tx1"/>
                </a:solidFill>
                <a:latin typeface="+mn-lt"/>
                <a:ea typeface="+mn-ea"/>
                <a:cs typeface="+mn-cs"/>
              </a:defRPr>
            </a:lvl3pPr>
            <a:lvl4pPr marL="754380" indent="-137160" algn="l" defTabSz="685800" rtl="0" eaLnBrk="1" latinLnBrk="0" hangingPunct="1">
              <a:spcBef>
                <a:spcPct val="20000"/>
              </a:spcBef>
              <a:buClr>
                <a:schemeClr val="accent1"/>
              </a:buClr>
              <a:buFont typeface="Arial" pitchFamily="34" charset="0"/>
              <a:buChar char="•"/>
              <a:defRPr sz="1200" kern="1200">
                <a:solidFill>
                  <a:schemeClr val="tx1"/>
                </a:solidFill>
                <a:latin typeface="+mn-lt"/>
                <a:ea typeface="+mn-ea"/>
                <a:cs typeface="+mn-cs"/>
              </a:defRPr>
            </a:lvl4pPr>
            <a:lvl5pPr marL="891540" indent="-102870" algn="l" defTabSz="685800" rtl="0" eaLnBrk="1" latinLnBrk="0" hangingPunct="1">
              <a:spcBef>
                <a:spcPct val="20000"/>
              </a:spcBef>
              <a:buClr>
                <a:schemeClr val="accent1"/>
              </a:buClr>
              <a:buSzPct val="100000"/>
              <a:buFont typeface="Arial" pitchFamily="34" charset="0"/>
              <a:buChar char="•"/>
              <a:defRPr sz="1050" kern="1200" baseline="0">
                <a:solidFill>
                  <a:schemeClr val="tx1"/>
                </a:solidFill>
                <a:latin typeface="+mn-lt"/>
                <a:ea typeface="+mn-ea"/>
                <a:cs typeface="+mn-cs"/>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a:lstStyle>
          <a:p>
            <a:pPr marL="205740" lvl="1" indent="0" algn="r" defTabSz="914400">
              <a:spcBef>
                <a:spcPts val="1000"/>
              </a:spcBef>
              <a:buClr>
                <a:srgbClr val="1C6EA8"/>
              </a:buClr>
              <a:buSzPct val="80000"/>
              <a:buNone/>
              <a:defRPr/>
            </a:pPr>
            <a:r>
              <a:rPr lang="en-US" sz="1400" baseline="30000" dirty="0">
                <a:latin typeface="Arial" panose="020B0604020202020204" pitchFamily="34" charset="0"/>
                <a:cs typeface="Arial" panose="020B0604020202020204" pitchFamily="34" charset="0"/>
              </a:rPr>
              <a:t>1</a:t>
            </a:r>
            <a:r>
              <a:rPr lang="en-US" sz="1400" dirty="0">
                <a:latin typeface="Arial" panose="020B0604020202020204" pitchFamily="34" charset="0"/>
                <a:cs typeface="Arial" panose="020B0604020202020204" pitchFamily="34" charset="0"/>
              </a:rPr>
              <a:t>Pub. L. No. 101-336 (July 26, 1990).</a:t>
            </a:r>
            <a:endParaRPr lang="en-US" dirty="0"/>
          </a:p>
        </p:txBody>
      </p:sp>
    </p:spTree>
    <p:extLst>
      <p:ext uri="{BB962C8B-B14F-4D97-AF65-F5344CB8AC3E}">
        <p14:creationId xmlns:p14="http://schemas.microsoft.com/office/powerpoint/2010/main" val="36210815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5D366B-8F54-63C7-14A2-7174958EEE6A}"/>
              </a:ext>
            </a:extLst>
          </p:cNvPr>
          <p:cNvSpPr>
            <a:spLocks noGrp="1"/>
          </p:cNvSpPr>
          <p:nvPr>
            <p:ph type="title"/>
          </p:nvPr>
        </p:nvSpPr>
        <p:spPr>
          <a:xfrm>
            <a:off x="617620" y="365125"/>
            <a:ext cx="10969699" cy="880579"/>
          </a:xfrm>
        </p:spPr>
        <p:txBody>
          <a:bodyPr>
            <a:normAutofit/>
          </a:bodyPr>
          <a:lstStyle/>
          <a:p>
            <a:r>
              <a:rPr lang="en-US" dirty="0"/>
              <a:t>Chapter 4I Pedestrian Control Features</a:t>
            </a:r>
          </a:p>
        </p:txBody>
      </p:sp>
      <p:sp>
        <p:nvSpPr>
          <p:cNvPr id="6" name="Content Placeholder 3">
            <a:extLst>
              <a:ext uri="{FF2B5EF4-FFF2-40B4-BE49-F238E27FC236}">
                <a16:creationId xmlns:a16="http://schemas.microsoft.com/office/drawing/2014/main" id="{A9593775-1C8D-013B-0EC0-9B09C26B2844}"/>
              </a:ext>
            </a:extLst>
          </p:cNvPr>
          <p:cNvSpPr>
            <a:spLocks noGrp="1"/>
          </p:cNvSpPr>
          <p:nvPr>
            <p:ph idx="1"/>
          </p:nvPr>
        </p:nvSpPr>
        <p:spPr>
          <a:xfrm>
            <a:off x="617621" y="1245704"/>
            <a:ext cx="10969698" cy="4723680"/>
          </a:xfrm>
        </p:spPr>
        <p:txBody>
          <a:bodyPr>
            <a:normAutofit/>
          </a:bodyPr>
          <a:lstStyle/>
          <a:p>
            <a:r>
              <a:rPr lang="en-US" dirty="0"/>
              <a:t>Improves Guidance on pedestrian push button proximity to sidewalk curb ramps</a:t>
            </a:r>
          </a:p>
          <a:p>
            <a:r>
              <a:rPr lang="en-US" dirty="0"/>
              <a:t>Clarifies ‘‘easy activation’’ of pedestrian push buttons as no more than 5 pounds of force to activate</a:t>
            </a:r>
          </a:p>
          <a:p>
            <a:r>
              <a:rPr lang="en-US" dirty="0"/>
              <a:t>Expands Guidance on push button location at intersections in Section 4I.05 and Figure 4I-2 and Figure 4I-3</a:t>
            </a:r>
          </a:p>
          <a:p>
            <a:pPr lvl="1"/>
            <a:endParaRPr lang="en-US" dirty="0"/>
          </a:p>
          <a:p>
            <a:pPr lvl="1"/>
            <a:endParaRPr lang="en-US" dirty="0"/>
          </a:p>
          <a:p>
            <a:pPr lvl="1"/>
            <a:endParaRPr lang="en-US" dirty="0"/>
          </a:p>
          <a:p>
            <a:pPr lvl="1"/>
            <a:endParaRPr lang="en-US" dirty="0"/>
          </a:p>
          <a:p>
            <a:pPr lvl="1"/>
            <a:endParaRPr lang="en-US" dirty="0"/>
          </a:p>
        </p:txBody>
      </p:sp>
    </p:spTree>
    <p:extLst>
      <p:ext uri="{BB962C8B-B14F-4D97-AF65-F5344CB8AC3E}">
        <p14:creationId xmlns:p14="http://schemas.microsoft.com/office/powerpoint/2010/main" val="17812406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7F4360-120E-C867-2892-4372FC825770}"/>
              </a:ext>
            </a:extLst>
          </p:cNvPr>
          <p:cNvSpPr>
            <a:spLocks noGrp="1"/>
          </p:cNvSpPr>
          <p:nvPr>
            <p:ph type="title"/>
          </p:nvPr>
        </p:nvSpPr>
        <p:spPr>
          <a:xfrm>
            <a:off x="617620" y="365125"/>
            <a:ext cx="10969699" cy="880579"/>
          </a:xfrm>
        </p:spPr>
        <p:txBody>
          <a:bodyPr>
            <a:noAutofit/>
          </a:bodyPr>
          <a:lstStyle/>
          <a:p>
            <a:r>
              <a:rPr lang="en-US" dirty="0"/>
              <a:t>Figure 4I-2 Preferred Push Button Location Area</a:t>
            </a:r>
          </a:p>
        </p:txBody>
      </p:sp>
      <p:sp>
        <p:nvSpPr>
          <p:cNvPr id="4" name="Content Placeholder 3">
            <a:extLst>
              <a:ext uri="{FF2B5EF4-FFF2-40B4-BE49-F238E27FC236}">
                <a16:creationId xmlns:a16="http://schemas.microsoft.com/office/drawing/2014/main" id="{D2C64857-B386-51D3-CB92-92FEC3A596D1}"/>
              </a:ext>
            </a:extLst>
          </p:cNvPr>
          <p:cNvSpPr>
            <a:spLocks noGrp="1"/>
          </p:cNvSpPr>
          <p:nvPr>
            <p:ph idx="1"/>
          </p:nvPr>
        </p:nvSpPr>
        <p:spPr>
          <a:xfrm>
            <a:off x="617621" y="1245704"/>
            <a:ext cx="10969698" cy="4723680"/>
          </a:xfrm>
        </p:spPr>
        <p:txBody>
          <a:bodyPr/>
          <a:lstStyle/>
          <a:p>
            <a:r>
              <a:rPr lang="en-US" dirty="0"/>
              <a:t>Expands Guidance for push button locations</a:t>
            </a:r>
          </a:p>
          <a:p>
            <a:endParaRPr lang="en-US" dirty="0"/>
          </a:p>
        </p:txBody>
      </p:sp>
      <p:grpSp>
        <p:nvGrpSpPr>
          <p:cNvPr id="3" name="Group 2" descr="An illustration of push button location areas as defined by three zones: preferred, acceptable, and acceptable, but less desirable. The illustration also depicts the recommended 5-foot maximum distance from the push button to the outside edge of the marked crosswalk farthest from the intersection, as well as the recommended 10-foot separation distance between two pedestrian push buttons on the same corner.&#10;">
            <a:extLst>
              <a:ext uri="{FF2B5EF4-FFF2-40B4-BE49-F238E27FC236}">
                <a16:creationId xmlns:a16="http://schemas.microsoft.com/office/drawing/2014/main" id="{6B0EE32D-D0F5-345D-1552-6DFBBEB9D71E}"/>
              </a:ext>
            </a:extLst>
          </p:cNvPr>
          <p:cNvGrpSpPr/>
          <p:nvPr/>
        </p:nvGrpSpPr>
        <p:grpSpPr>
          <a:xfrm>
            <a:off x="3441702" y="2228999"/>
            <a:ext cx="4950618" cy="2997053"/>
            <a:chOff x="3441702" y="2228999"/>
            <a:chExt cx="4950618" cy="2997053"/>
          </a:xfrm>
        </p:grpSpPr>
        <p:pic>
          <p:nvPicPr>
            <p:cNvPr id="6" name="Picture 5">
              <a:extLst>
                <a:ext uri="{FF2B5EF4-FFF2-40B4-BE49-F238E27FC236}">
                  <a16:creationId xmlns:a16="http://schemas.microsoft.com/office/drawing/2014/main" id="{7F2F4429-B10C-6E1B-F855-A40BA13F42AD}"/>
                </a:ext>
              </a:extLst>
            </p:cNvPr>
            <p:cNvPicPr>
              <a:picLocks noChangeAspect="1"/>
            </p:cNvPicPr>
            <p:nvPr/>
          </p:nvPicPr>
          <p:blipFill>
            <a:blip r:embed="rId3"/>
            <a:stretch>
              <a:fillRect/>
            </a:stretch>
          </p:blipFill>
          <p:spPr>
            <a:xfrm>
              <a:off x="3441702" y="2228999"/>
              <a:ext cx="3221831" cy="2997053"/>
            </a:xfrm>
            <a:prstGeom prst="rect">
              <a:avLst/>
            </a:prstGeom>
          </p:spPr>
        </p:pic>
        <p:pic>
          <p:nvPicPr>
            <p:cNvPr id="8" name="Picture 7">
              <a:extLst>
                <a:ext uri="{FF2B5EF4-FFF2-40B4-BE49-F238E27FC236}">
                  <a16:creationId xmlns:a16="http://schemas.microsoft.com/office/drawing/2014/main" id="{44EAE4C2-D330-99EB-DAB6-1FFC83074C4A}"/>
                </a:ext>
                <a:ext uri="{C183D7F6-B498-43B3-948B-1728B52AA6E4}">
                  <adec:decorative xmlns:adec="http://schemas.microsoft.com/office/drawing/2017/decorative" val="0"/>
                </a:ext>
              </a:extLst>
            </p:cNvPr>
            <p:cNvPicPr>
              <a:picLocks noChangeAspect="1"/>
            </p:cNvPicPr>
            <p:nvPr/>
          </p:nvPicPr>
          <p:blipFill>
            <a:blip r:embed="rId4"/>
            <a:stretch>
              <a:fillRect/>
            </a:stretch>
          </p:blipFill>
          <p:spPr>
            <a:xfrm>
              <a:off x="6663532" y="3117851"/>
              <a:ext cx="1728788" cy="1400175"/>
            </a:xfrm>
            <a:prstGeom prst="rect">
              <a:avLst/>
            </a:prstGeom>
          </p:spPr>
        </p:pic>
      </p:grpSp>
    </p:spTree>
    <p:extLst>
      <p:ext uri="{BB962C8B-B14F-4D97-AF65-F5344CB8AC3E}">
        <p14:creationId xmlns:p14="http://schemas.microsoft.com/office/powerpoint/2010/main" val="14073270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49B0B-00DF-F655-8FF5-0DFEEA18D413}"/>
              </a:ext>
            </a:extLst>
          </p:cNvPr>
          <p:cNvSpPr>
            <a:spLocks noGrp="1"/>
          </p:cNvSpPr>
          <p:nvPr>
            <p:ph type="title"/>
          </p:nvPr>
        </p:nvSpPr>
        <p:spPr/>
        <p:txBody>
          <a:bodyPr>
            <a:normAutofit fontScale="90000"/>
          </a:bodyPr>
          <a:lstStyle/>
          <a:p>
            <a:r>
              <a:rPr lang="en-US" sz="4000"/>
              <a:t>Section 4I.06 Pedestrian Intervals and Signal Phases </a:t>
            </a:r>
            <a:r>
              <a:rPr lang="en-US" sz="2700"/>
              <a:t>(1 of 2)</a:t>
            </a:r>
            <a:endParaRPr lang="en-US" sz="2700" dirty="0"/>
          </a:p>
        </p:txBody>
      </p:sp>
      <p:sp>
        <p:nvSpPr>
          <p:cNvPr id="4" name="Content Placeholder 3">
            <a:extLst>
              <a:ext uri="{FF2B5EF4-FFF2-40B4-BE49-F238E27FC236}">
                <a16:creationId xmlns:a16="http://schemas.microsoft.com/office/drawing/2014/main" id="{15170ECA-342A-1C8C-9BBC-94259DCD9224}"/>
              </a:ext>
            </a:extLst>
          </p:cNvPr>
          <p:cNvSpPr>
            <a:spLocks noGrp="1"/>
          </p:cNvSpPr>
          <p:nvPr>
            <p:ph idx="1"/>
          </p:nvPr>
        </p:nvSpPr>
        <p:spPr/>
        <p:txBody>
          <a:bodyPr/>
          <a:lstStyle/>
          <a:p>
            <a:r>
              <a:rPr lang="en-US"/>
              <a:t>Adds Standard requiring the display of a flashing red signal indication when the pedestrian signal heads at a pedestrian hybrid beacon are displaying a flashing UPRAISED HAND signal indication</a:t>
            </a:r>
          </a:p>
          <a:p>
            <a:r>
              <a:rPr lang="en-US"/>
              <a:t>Revises the minimum buffer interval from 3 seconds to 2 seconds</a:t>
            </a:r>
            <a:endParaRPr lang="en-US" dirty="0"/>
          </a:p>
        </p:txBody>
      </p:sp>
    </p:spTree>
    <p:extLst>
      <p:ext uri="{BB962C8B-B14F-4D97-AF65-F5344CB8AC3E}">
        <p14:creationId xmlns:p14="http://schemas.microsoft.com/office/powerpoint/2010/main" val="134035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49B0B-00DF-F655-8FF5-0DFEEA18D413}"/>
              </a:ext>
            </a:extLst>
          </p:cNvPr>
          <p:cNvSpPr>
            <a:spLocks noGrp="1"/>
          </p:cNvSpPr>
          <p:nvPr>
            <p:ph type="title"/>
          </p:nvPr>
        </p:nvSpPr>
        <p:spPr/>
        <p:txBody>
          <a:bodyPr>
            <a:normAutofit fontScale="90000"/>
          </a:bodyPr>
          <a:lstStyle/>
          <a:p>
            <a:r>
              <a:rPr lang="en-US" sz="4000" dirty="0"/>
              <a:t>Section 4I.06 Pedestrian Intervals and Signal Phases </a:t>
            </a:r>
            <a:r>
              <a:rPr lang="en-US" sz="2700" dirty="0"/>
              <a:t>(2 of 2)</a:t>
            </a:r>
          </a:p>
        </p:txBody>
      </p:sp>
      <p:sp>
        <p:nvSpPr>
          <p:cNvPr id="4" name="Content Placeholder 3">
            <a:extLst>
              <a:ext uri="{FF2B5EF4-FFF2-40B4-BE49-F238E27FC236}">
                <a16:creationId xmlns:a16="http://schemas.microsoft.com/office/drawing/2014/main" id="{15170ECA-342A-1C8C-9BBC-94259DCD9224}"/>
              </a:ext>
            </a:extLst>
          </p:cNvPr>
          <p:cNvSpPr>
            <a:spLocks noGrp="1"/>
          </p:cNvSpPr>
          <p:nvPr>
            <p:ph idx="1"/>
          </p:nvPr>
        </p:nvSpPr>
        <p:spPr/>
        <p:txBody>
          <a:bodyPr/>
          <a:lstStyle/>
          <a:p>
            <a:r>
              <a:rPr lang="en-US" dirty="0"/>
              <a:t>Revises recommendation for calculating pedestrian clearance time based on crossing distance measured from the edge of the pavement </a:t>
            </a:r>
            <a:r>
              <a:rPr lang="en-US" sz="2800" dirty="0">
                <a:effectLst/>
                <a:latin typeface="Arial" panose="020B0604020202020204" pitchFamily="34" charset="0"/>
                <a:ea typeface="Calibri" panose="020F0502020204030204" pitchFamily="34" charset="0"/>
                <a:cs typeface="Arial" panose="020B0604020202020204" pitchFamily="34" charset="0"/>
              </a:rPr>
              <a:t>rather than from the shoulder or edge of the traveled way</a:t>
            </a:r>
            <a:endParaRPr lang="en-US" dirty="0"/>
          </a:p>
          <a:p>
            <a:r>
              <a:rPr lang="en-US" dirty="0"/>
              <a:t>Adds new Guidance recommending that where a leading pedestrian interval is used </a:t>
            </a:r>
            <a:r>
              <a:rPr lang="en-US" b="1" dirty="0"/>
              <a:t>without accessible pedestrian signals (APS)</a:t>
            </a:r>
            <a:r>
              <a:rPr lang="en-US" dirty="0"/>
              <a:t>, the minimum required time for the walk interval </a:t>
            </a:r>
            <a:r>
              <a:rPr lang="en-US" b="0" i="0" u="none" strike="noStrike" baseline="0" dirty="0">
                <a:solidFill>
                  <a:srgbClr val="000000"/>
                </a:solidFill>
              </a:rPr>
              <a:t>should be the time provided for the leading pedestrian interval plus 7 seconds</a:t>
            </a:r>
            <a:endParaRPr lang="en-US" dirty="0"/>
          </a:p>
        </p:txBody>
      </p:sp>
    </p:spTree>
    <p:extLst>
      <p:ext uri="{BB962C8B-B14F-4D97-AF65-F5344CB8AC3E}">
        <p14:creationId xmlns:p14="http://schemas.microsoft.com/office/powerpoint/2010/main" val="589137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867423-8101-0496-80ED-FE796C964EEE}"/>
              </a:ext>
            </a:extLst>
          </p:cNvPr>
          <p:cNvSpPr>
            <a:spLocks noGrp="1"/>
          </p:cNvSpPr>
          <p:nvPr>
            <p:ph type="title"/>
          </p:nvPr>
        </p:nvSpPr>
        <p:spPr>
          <a:xfrm>
            <a:off x="617620" y="365125"/>
            <a:ext cx="10969699" cy="1386619"/>
          </a:xfrm>
        </p:spPr>
        <p:txBody>
          <a:bodyPr>
            <a:noAutofit/>
          </a:bodyPr>
          <a:lstStyle/>
          <a:p>
            <a:r>
              <a:rPr lang="en-US"/>
              <a:t>Section 4J.01 Application of Pedestrian Hybrid Beacons </a:t>
            </a:r>
            <a:endParaRPr lang="en-US" dirty="0"/>
          </a:p>
        </p:txBody>
      </p:sp>
      <p:sp>
        <p:nvSpPr>
          <p:cNvPr id="4" name="Content Placeholder 3">
            <a:extLst>
              <a:ext uri="{FF2B5EF4-FFF2-40B4-BE49-F238E27FC236}">
                <a16:creationId xmlns:a16="http://schemas.microsoft.com/office/drawing/2014/main" id="{57509059-B053-6B66-59C5-5D85E42B6659}"/>
              </a:ext>
            </a:extLst>
          </p:cNvPr>
          <p:cNvSpPr>
            <a:spLocks noGrp="1"/>
          </p:cNvSpPr>
          <p:nvPr>
            <p:ph idx="1"/>
          </p:nvPr>
        </p:nvSpPr>
        <p:spPr>
          <a:xfrm>
            <a:off x="617621" y="1751744"/>
            <a:ext cx="10969698" cy="4217639"/>
          </a:xfrm>
        </p:spPr>
        <p:txBody>
          <a:bodyPr/>
          <a:lstStyle/>
          <a:p>
            <a:r>
              <a:rPr lang="en-US"/>
              <a:t>Adds provisions to Support expanding use:</a:t>
            </a:r>
          </a:p>
          <a:p>
            <a:pPr lvl="1"/>
            <a:r>
              <a:rPr lang="en-US"/>
              <a:t>Includes Option to reduce vehicle and pedestrian thresholds as much as 50% based on usage by pedestrians with slower walking speeds</a:t>
            </a:r>
          </a:p>
          <a:p>
            <a:pPr lvl="1"/>
            <a:r>
              <a:rPr lang="en-US"/>
              <a:t>Agencies have flexibility to consider other relevant factors in addition to reliance on the volume thresholds alone</a:t>
            </a:r>
          </a:p>
          <a:p>
            <a:pPr lvl="1"/>
            <a:endParaRPr lang="en-US"/>
          </a:p>
          <a:p>
            <a:pPr lvl="1"/>
            <a:endParaRPr lang="en-US"/>
          </a:p>
          <a:p>
            <a:pPr lvl="1"/>
            <a:endParaRPr lang="en-US" dirty="0"/>
          </a:p>
        </p:txBody>
      </p:sp>
      <p:pic>
        <p:nvPicPr>
          <p:cNvPr id="5" name="Picture 4" descr="Two pedestrian hybrid beacons are shown mounted on either side of a &quot;Crosswalk Stop on Red&quot; sign.">
            <a:extLst>
              <a:ext uri="{FF2B5EF4-FFF2-40B4-BE49-F238E27FC236}">
                <a16:creationId xmlns:a16="http://schemas.microsoft.com/office/drawing/2014/main" id="{F2453593-FCA8-75CB-9F73-05A41F2E8F1C}"/>
              </a:ext>
            </a:extLst>
          </p:cNvPr>
          <p:cNvPicPr>
            <a:picLocks noChangeAspect="1"/>
          </p:cNvPicPr>
          <p:nvPr/>
        </p:nvPicPr>
        <p:blipFill rotWithShape="1">
          <a:blip r:embed="rId3"/>
          <a:srcRect t="17943"/>
          <a:stretch/>
        </p:blipFill>
        <p:spPr>
          <a:xfrm>
            <a:off x="4284115" y="4109483"/>
            <a:ext cx="3274926" cy="2019603"/>
          </a:xfrm>
          <a:prstGeom prst="rect">
            <a:avLst/>
          </a:prstGeom>
        </p:spPr>
      </p:pic>
    </p:spTree>
    <p:extLst>
      <p:ext uri="{BB962C8B-B14F-4D97-AF65-F5344CB8AC3E}">
        <p14:creationId xmlns:p14="http://schemas.microsoft.com/office/powerpoint/2010/main" val="2957905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a:extLst>
              <a:ext uri="{FF2B5EF4-FFF2-40B4-BE49-F238E27FC236}">
                <a16:creationId xmlns:a16="http://schemas.microsoft.com/office/drawing/2014/main" id="{EB14DC48-0E49-834B-41D0-16B81F1B4817}"/>
              </a:ext>
              <a:ext uri="{C183D7F6-B498-43B3-948B-1728B52AA6E4}">
                <adec:decorative xmlns:adec="http://schemas.microsoft.com/office/drawing/2017/decorative" val="0"/>
              </a:ext>
            </a:extLst>
          </p:cNvPr>
          <p:cNvSpPr>
            <a:spLocks noGrp="1"/>
          </p:cNvSpPr>
          <p:nvPr>
            <p:ph type="title" idx="4294967295"/>
          </p:nvPr>
        </p:nvSpPr>
        <p:spPr>
          <a:xfrm>
            <a:off x="609600" y="-990600"/>
            <a:ext cx="10972800" cy="990600"/>
          </a:xfrm>
        </p:spPr>
        <p:txBody>
          <a:bodyPr vert="horz" lIns="91440" tIns="45720" rIns="91440" bIns="45720" rtlCol="0" anchor="b">
            <a:normAutofit/>
          </a:bodyPr>
          <a:lstStyle/>
          <a:p>
            <a:r>
              <a:rPr lang="en-US" dirty="0"/>
              <a:t>Overview of Changes in Part 4</a:t>
            </a:r>
          </a:p>
        </p:txBody>
      </p:sp>
      <p:sp>
        <p:nvSpPr>
          <p:cNvPr id="10" name="Text Placeholder 9">
            <a:extLst>
              <a:ext uri="{FF2B5EF4-FFF2-40B4-BE49-F238E27FC236}">
                <a16:creationId xmlns:a16="http://schemas.microsoft.com/office/drawing/2014/main" id="{FF253EC4-4837-4C6E-8AB6-4510478D99E5}"/>
              </a:ext>
              <a:ext uri="{C183D7F6-B498-43B3-948B-1728B52AA6E4}">
                <adec:decorative xmlns:adec="http://schemas.microsoft.com/office/drawing/2017/decorative" val="0"/>
              </a:ext>
            </a:extLst>
          </p:cNvPr>
          <p:cNvSpPr>
            <a:spLocks noGrp="1"/>
          </p:cNvSpPr>
          <p:nvPr>
            <p:ph type="body" sz="quarter" idx="13"/>
          </p:nvPr>
        </p:nvSpPr>
        <p:spPr>
          <a:xfrm>
            <a:off x="1401763" y="1168717"/>
            <a:ext cx="7251700" cy="1977607"/>
          </a:xfrm>
        </p:spPr>
        <p:txBody>
          <a:bodyPr/>
          <a:lstStyle/>
          <a:p>
            <a:r>
              <a:rPr lang="en-US" dirty="0"/>
              <a:t>Manual on</a:t>
            </a:r>
            <a:br>
              <a:rPr lang="en-US" dirty="0"/>
            </a:br>
            <a:r>
              <a:rPr lang="en-US" dirty="0"/>
              <a:t>Uniform Traffic Control Devices</a:t>
            </a:r>
          </a:p>
        </p:txBody>
      </p:sp>
      <p:sp>
        <p:nvSpPr>
          <p:cNvPr id="11" name="Text Placeholder 10">
            <a:extLst>
              <a:ext uri="{FF2B5EF4-FFF2-40B4-BE49-F238E27FC236}">
                <a16:creationId xmlns:a16="http://schemas.microsoft.com/office/drawing/2014/main" id="{25D8FA78-7258-DBD2-AD1B-B7DDC05FEC4D}"/>
              </a:ext>
              <a:ext uri="{C183D7F6-B498-43B3-948B-1728B52AA6E4}">
                <adec:decorative xmlns:adec="http://schemas.microsoft.com/office/drawing/2017/decorative" val="0"/>
              </a:ext>
            </a:extLst>
          </p:cNvPr>
          <p:cNvSpPr>
            <a:spLocks noGrp="1"/>
          </p:cNvSpPr>
          <p:nvPr>
            <p:ph type="body" sz="quarter" idx="14"/>
          </p:nvPr>
        </p:nvSpPr>
        <p:spPr>
          <a:xfrm>
            <a:off x="1401763" y="3179083"/>
            <a:ext cx="7251700" cy="557213"/>
          </a:xfrm>
        </p:spPr>
        <p:txBody>
          <a:bodyPr vert="horz" lIns="91440" tIns="45720" rIns="91440" bIns="45720" rtlCol="0" anchor="t">
            <a:normAutofit/>
          </a:bodyPr>
          <a:lstStyle/>
          <a:p>
            <a:pPr>
              <a:spcBef>
                <a:spcPct val="0"/>
              </a:spcBef>
            </a:pPr>
            <a:r>
              <a:rPr lang="en-US" spc="-75" dirty="0">
                <a:ea typeface="+mj-ea"/>
                <a:cs typeface="+mj-cs"/>
              </a:rPr>
              <a:t>for Streets and Highways</a:t>
            </a:r>
          </a:p>
        </p:txBody>
      </p:sp>
      <p:sp>
        <p:nvSpPr>
          <p:cNvPr id="2" name="TextBox 1">
            <a:extLst>
              <a:ext uri="{FF2B5EF4-FFF2-40B4-BE49-F238E27FC236}">
                <a16:creationId xmlns:a16="http://schemas.microsoft.com/office/drawing/2014/main" id="{4F730717-FEFC-5AED-FFB2-F109C5CB7972}"/>
              </a:ext>
            </a:extLst>
          </p:cNvPr>
          <p:cNvSpPr txBox="1"/>
          <p:nvPr/>
        </p:nvSpPr>
        <p:spPr>
          <a:xfrm>
            <a:off x="2587341" y="3886199"/>
            <a:ext cx="6062472" cy="954107"/>
          </a:xfrm>
          <a:prstGeom prst="rect">
            <a:avLst/>
          </a:prstGeom>
          <a:noFill/>
        </p:spPr>
        <p:txBody>
          <a:bodyPr wrap="square" rtlCol="0">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80" normalizeH="0" baseline="0" noProof="0" dirty="0">
                <a:ln>
                  <a:noFill/>
                </a:ln>
                <a:solidFill>
                  <a:prstClr val="white"/>
                </a:solidFill>
                <a:effectLst/>
                <a:uLnTx/>
                <a:uFillTx/>
                <a:latin typeface="FHWA Series F2001"/>
                <a:ea typeface="+mn-ea"/>
                <a:cs typeface="+mn-cs"/>
              </a:rPr>
              <a:t>An Overview of Changes in </a:t>
            </a:r>
            <a:r>
              <a:rPr kumimoji="0" lang="en-US" sz="3200" b="0" i="0" u="none" strike="noStrike" kern="1200" cap="none" spc="-80" normalizeH="0" baseline="0" noProof="0" dirty="0">
                <a:ln>
                  <a:noFill/>
                </a:ln>
                <a:solidFill>
                  <a:prstClr val="white"/>
                </a:solidFill>
                <a:effectLst/>
                <a:uLnTx/>
                <a:uFillTx/>
                <a:latin typeface="FHWA Series F2001"/>
                <a:ea typeface="+mn-ea"/>
                <a:cs typeface="+mn-cs"/>
              </a:rPr>
              <a:t>Part 4</a:t>
            </a:r>
            <a:endParaRPr kumimoji="0" lang="en-US" sz="1800" b="0" i="0" u="none" strike="noStrike" kern="1200" cap="none" spc="-80" normalizeH="0" baseline="0" noProof="0" dirty="0">
              <a:ln>
                <a:noFill/>
              </a:ln>
              <a:solidFill>
                <a:prstClr val="white"/>
              </a:solidFill>
              <a:effectLst/>
              <a:uLnTx/>
              <a:uFillTx/>
              <a:latin typeface="FHWA Series F2001"/>
              <a:ea typeface="+mn-ea"/>
              <a:cs typeface="+mn-cs"/>
            </a:endParaRPr>
          </a:p>
        </p:txBody>
      </p:sp>
      <p:sp>
        <p:nvSpPr>
          <p:cNvPr id="12" name="Content Placeholder 11">
            <a:extLst>
              <a:ext uri="{FF2B5EF4-FFF2-40B4-BE49-F238E27FC236}">
                <a16:creationId xmlns:a16="http://schemas.microsoft.com/office/drawing/2014/main" id="{B61821FC-9300-08B5-9E79-852BA1DC11AF}"/>
              </a:ext>
              <a:ext uri="{C183D7F6-B498-43B3-948B-1728B52AA6E4}">
                <adec:decorative xmlns:adec="http://schemas.microsoft.com/office/drawing/2017/decorative" val="0"/>
              </a:ext>
            </a:extLst>
          </p:cNvPr>
          <p:cNvSpPr>
            <a:spLocks noGrp="1"/>
          </p:cNvSpPr>
          <p:nvPr>
            <p:ph sz="quarter" idx="15"/>
          </p:nvPr>
        </p:nvSpPr>
        <p:spPr>
          <a:xfrm>
            <a:off x="1401763" y="4920666"/>
            <a:ext cx="7251700" cy="956973"/>
          </a:xfrm>
        </p:spPr>
        <p:txBody>
          <a:bodyPr/>
          <a:lstStyle/>
          <a:p>
            <a:r>
              <a:rPr lang="en-US" dirty="0"/>
              <a:t>As published in the December 2023</a:t>
            </a:r>
            <a:br>
              <a:rPr lang="en-US" dirty="0"/>
            </a:br>
            <a:r>
              <a:rPr lang="en-US" dirty="0"/>
              <a:t>Notice of Final Rule</a:t>
            </a:r>
          </a:p>
        </p:txBody>
      </p:sp>
      <p:sp>
        <p:nvSpPr>
          <p:cNvPr id="27" name="Text Placeholder 26">
            <a:extLst>
              <a:ext uri="{FF2B5EF4-FFF2-40B4-BE49-F238E27FC236}">
                <a16:creationId xmlns:a16="http://schemas.microsoft.com/office/drawing/2014/main" id="{13C9591B-121B-4CA6-CCC5-62B9C6C41731}"/>
              </a:ext>
              <a:ext uri="{C183D7F6-B498-43B3-948B-1728B52AA6E4}">
                <adec:decorative xmlns:adec="http://schemas.microsoft.com/office/drawing/2017/decorative" val="1"/>
              </a:ext>
            </a:extLst>
          </p:cNvPr>
          <p:cNvSpPr>
            <a:spLocks noGrp="1"/>
          </p:cNvSpPr>
          <p:nvPr>
            <p:ph type="body" sz="quarter" idx="11"/>
          </p:nvPr>
        </p:nvSpPr>
        <p:spPr/>
        <p:txBody>
          <a:bodyPr/>
          <a:lstStyle/>
          <a:p>
            <a:r>
              <a:rPr lang="en-US" dirty="0"/>
              <a:t>4</a:t>
            </a:r>
          </a:p>
        </p:txBody>
      </p:sp>
    </p:spTree>
    <p:extLst>
      <p:ext uri="{BB962C8B-B14F-4D97-AF65-F5344CB8AC3E}">
        <p14:creationId xmlns:p14="http://schemas.microsoft.com/office/powerpoint/2010/main" val="685918098"/>
      </p:ext>
    </p:extLst>
  </p:cSld>
  <p:clrMapOvr>
    <a:masterClrMapping/>
  </p:clrMapOvr>
  <p:transition spd="slow">
    <p:fade thruBlk="1"/>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FC3BD2-33E7-FDE5-5593-5312518E5567}"/>
              </a:ext>
            </a:extLst>
          </p:cNvPr>
          <p:cNvSpPr>
            <a:spLocks noGrp="1"/>
          </p:cNvSpPr>
          <p:nvPr>
            <p:ph type="title"/>
          </p:nvPr>
        </p:nvSpPr>
        <p:spPr>
          <a:xfrm>
            <a:off x="617620" y="365125"/>
            <a:ext cx="10969699" cy="1386619"/>
          </a:xfrm>
        </p:spPr>
        <p:txBody>
          <a:bodyPr>
            <a:normAutofit/>
          </a:bodyPr>
          <a:lstStyle/>
          <a:p>
            <a:r>
              <a:rPr lang="en-US" dirty="0"/>
              <a:t>Section 4J.02 Design of Pedestrian Hybrid Beacons </a:t>
            </a:r>
            <a:r>
              <a:rPr lang="en-US" sz="2400" dirty="0"/>
              <a:t>(1 of 2)</a:t>
            </a:r>
          </a:p>
        </p:txBody>
      </p:sp>
      <p:sp>
        <p:nvSpPr>
          <p:cNvPr id="4" name="Content Placeholder 3">
            <a:extLst>
              <a:ext uri="{FF2B5EF4-FFF2-40B4-BE49-F238E27FC236}">
                <a16:creationId xmlns:a16="http://schemas.microsoft.com/office/drawing/2014/main" id="{08B37413-CEAB-4DA3-83B6-E255A2213E47}"/>
              </a:ext>
            </a:extLst>
          </p:cNvPr>
          <p:cNvSpPr>
            <a:spLocks noGrp="1"/>
          </p:cNvSpPr>
          <p:nvPr>
            <p:ph idx="1"/>
          </p:nvPr>
        </p:nvSpPr>
        <p:spPr>
          <a:xfrm>
            <a:off x="617621" y="1751744"/>
            <a:ext cx="10969698" cy="4217639"/>
          </a:xfrm>
        </p:spPr>
        <p:txBody>
          <a:bodyPr/>
          <a:lstStyle/>
          <a:p>
            <a:r>
              <a:rPr lang="en-US" dirty="0"/>
              <a:t>Removes Guidance recommending against placement at or within 100 feet of intersections</a:t>
            </a:r>
          </a:p>
          <a:p>
            <a:r>
              <a:rPr lang="en-US" dirty="0"/>
              <a:t>Adds Standard requiring a STOP sign when installed at or immediately adjacent to an intersection</a:t>
            </a:r>
          </a:p>
          <a:p>
            <a:r>
              <a:rPr lang="en-US" dirty="0"/>
              <a:t>Adds Guidance recommending accessible pedestrian signals</a:t>
            </a:r>
          </a:p>
        </p:txBody>
      </p:sp>
    </p:spTree>
    <p:extLst>
      <p:ext uri="{BB962C8B-B14F-4D97-AF65-F5344CB8AC3E}">
        <p14:creationId xmlns:p14="http://schemas.microsoft.com/office/powerpoint/2010/main" val="16599800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FC3BD2-33E7-FDE5-5593-5312518E5567}"/>
              </a:ext>
            </a:extLst>
          </p:cNvPr>
          <p:cNvSpPr>
            <a:spLocks noGrp="1"/>
          </p:cNvSpPr>
          <p:nvPr>
            <p:ph type="title"/>
          </p:nvPr>
        </p:nvSpPr>
        <p:spPr/>
        <p:txBody>
          <a:bodyPr>
            <a:normAutofit fontScale="90000"/>
          </a:bodyPr>
          <a:lstStyle/>
          <a:p>
            <a:r>
              <a:rPr lang="en-US" sz="4000" dirty="0"/>
              <a:t>Section 4J.02 Design of Pedestrian Hybrid Beacons </a:t>
            </a:r>
            <a:r>
              <a:rPr lang="en-US" sz="2700" dirty="0"/>
              <a:t>(2 of 2)</a:t>
            </a:r>
          </a:p>
        </p:txBody>
      </p:sp>
      <p:sp>
        <p:nvSpPr>
          <p:cNvPr id="4" name="Content Placeholder 3">
            <a:extLst>
              <a:ext uri="{FF2B5EF4-FFF2-40B4-BE49-F238E27FC236}">
                <a16:creationId xmlns:a16="http://schemas.microsoft.com/office/drawing/2014/main" id="{08B37413-CEAB-4DA3-83B6-E255A2213E47}"/>
              </a:ext>
            </a:extLst>
          </p:cNvPr>
          <p:cNvSpPr>
            <a:spLocks noGrp="1"/>
          </p:cNvSpPr>
          <p:nvPr>
            <p:ph idx="1"/>
          </p:nvPr>
        </p:nvSpPr>
        <p:spPr/>
        <p:txBody>
          <a:bodyPr/>
          <a:lstStyle/>
          <a:p>
            <a:r>
              <a:rPr lang="en-US" dirty="0"/>
              <a:t>Changes Standard to Option for the R10-23 or R10-23a sign</a:t>
            </a:r>
          </a:p>
          <a:p>
            <a:r>
              <a:rPr lang="en-US" dirty="0"/>
              <a:t>Adds Standard prohibiting the use of bicycle signal faces at a pedestrian hybrid beacon</a:t>
            </a:r>
          </a:p>
        </p:txBody>
      </p:sp>
      <p:pic>
        <p:nvPicPr>
          <p:cNvPr id="7" name="Picture 6" descr="A vertical rectangular white sign with a black border. The word &quot;CROSSWALK&quot; is shown in black above a horizontal black line that separates the sign into two sections. In the bottom section, the words &quot;STOP ON RED&quot; are shown in black on two lines above a red disc on the bottom line.">
            <a:extLst>
              <a:ext uri="{FF2B5EF4-FFF2-40B4-BE49-F238E27FC236}">
                <a16:creationId xmlns:a16="http://schemas.microsoft.com/office/drawing/2014/main" id="{70CEFE26-5ACA-1A6A-C083-BBFDAC832852}"/>
              </a:ext>
            </a:extLst>
          </p:cNvPr>
          <p:cNvPicPr>
            <a:picLocks noChangeAspect="1"/>
          </p:cNvPicPr>
          <p:nvPr/>
        </p:nvPicPr>
        <p:blipFill rotWithShape="1">
          <a:blip r:embed="rId3"/>
          <a:srcRect r="55548" b="12430"/>
          <a:stretch/>
        </p:blipFill>
        <p:spPr>
          <a:xfrm>
            <a:off x="3666895" y="3326086"/>
            <a:ext cx="1841808" cy="2160316"/>
          </a:xfrm>
          <a:prstGeom prst="rect">
            <a:avLst/>
          </a:prstGeom>
        </p:spPr>
      </p:pic>
      <p:sp>
        <p:nvSpPr>
          <p:cNvPr id="5" name="TextBox 4">
            <a:extLst>
              <a:ext uri="{FF2B5EF4-FFF2-40B4-BE49-F238E27FC236}">
                <a16:creationId xmlns:a16="http://schemas.microsoft.com/office/drawing/2014/main" id="{F6A81F99-2BBE-2BB6-9745-290092001669}"/>
              </a:ext>
            </a:extLst>
          </p:cNvPr>
          <p:cNvSpPr txBox="1"/>
          <p:nvPr/>
        </p:nvSpPr>
        <p:spPr>
          <a:xfrm>
            <a:off x="4195610" y="5406386"/>
            <a:ext cx="945102" cy="338554"/>
          </a:xfrm>
          <a:prstGeom prst="rect">
            <a:avLst/>
          </a:prstGeom>
          <a:noFill/>
        </p:spPr>
        <p:txBody>
          <a:bodyPr wrap="square" rtlCol="0">
            <a:spAutoFit/>
          </a:bodyPr>
          <a:lstStyle/>
          <a:p>
            <a:r>
              <a:rPr lang="en-US" sz="1600" dirty="0"/>
              <a:t>R10-23</a:t>
            </a:r>
          </a:p>
        </p:txBody>
      </p:sp>
      <p:pic>
        <p:nvPicPr>
          <p:cNvPr id="3" name="Picture 2" descr="a vertical rectangular white sign with a black border. The words “STOP ON RED” are shown in black on two lines above a horizontal black line that separates the sign into two sections. In the bottom section, the words “YIELD ON FLASHING RED AFTER STOP” are shown in black on three lines.">
            <a:extLst>
              <a:ext uri="{FF2B5EF4-FFF2-40B4-BE49-F238E27FC236}">
                <a16:creationId xmlns:a16="http://schemas.microsoft.com/office/drawing/2014/main" id="{9305503D-FD96-F96B-9959-F2153C8379F6}"/>
              </a:ext>
            </a:extLst>
          </p:cNvPr>
          <p:cNvPicPr>
            <a:picLocks noChangeAspect="1"/>
          </p:cNvPicPr>
          <p:nvPr/>
        </p:nvPicPr>
        <p:blipFill rotWithShape="1">
          <a:blip r:embed="rId3"/>
          <a:srcRect l="58626" b="10700"/>
          <a:stretch/>
        </p:blipFill>
        <p:spPr>
          <a:xfrm>
            <a:off x="6096000" y="3315683"/>
            <a:ext cx="1714269" cy="2202992"/>
          </a:xfrm>
          <a:prstGeom prst="rect">
            <a:avLst/>
          </a:prstGeom>
        </p:spPr>
      </p:pic>
      <p:sp>
        <p:nvSpPr>
          <p:cNvPr id="6" name="TextBox 5">
            <a:extLst>
              <a:ext uri="{FF2B5EF4-FFF2-40B4-BE49-F238E27FC236}">
                <a16:creationId xmlns:a16="http://schemas.microsoft.com/office/drawing/2014/main" id="{5B1E7AB6-8D3C-14D9-01EE-1775458D5377}"/>
              </a:ext>
            </a:extLst>
          </p:cNvPr>
          <p:cNvSpPr txBox="1"/>
          <p:nvPr/>
        </p:nvSpPr>
        <p:spPr>
          <a:xfrm>
            <a:off x="6485264" y="5395628"/>
            <a:ext cx="1116087" cy="338554"/>
          </a:xfrm>
          <a:prstGeom prst="rect">
            <a:avLst/>
          </a:prstGeom>
          <a:noFill/>
        </p:spPr>
        <p:txBody>
          <a:bodyPr wrap="square" rtlCol="0">
            <a:spAutoFit/>
          </a:bodyPr>
          <a:lstStyle/>
          <a:p>
            <a:r>
              <a:rPr lang="en-US" sz="1600" dirty="0"/>
              <a:t>R10-23a</a:t>
            </a:r>
          </a:p>
        </p:txBody>
      </p:sp>
    </p:spTree>
    <p:extLst>
      <p:ext uri="{BB962C8B-B14F-4D97-AF65-F5344CB8AC3E}">
        <p14:creationId xmlns:p14="http://schemas.microsoft.com/office/powerpoint/2010/main" val="864699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7620" y="365125"/>
            <a:ext cx="10969699" cy="1386619"/>
          </a:xfrm>
        </p:spPr>
        <p:txBody>
          <a:bodyPr>
            <a:noAutofit/>
          </a:bodyPr>
          <a:lstStyle/>
          <a:p>
            <a:r>
              <a:rPr lang="en-US" dirty="0"/>
              <a:t>Chapter 4K Accessible Pedestrian Signals and Detectors</a:t>
            </a:r>
          </a:p>
        </p:txBody>
      </p:sp>
      <p:sp>
        <p:nvSpPr>
          <p:cNvPr id="4" name="Content Placeholder 3"/>
          <p:cNvSpPr>
            <a:spLocks noGrp="1"/>
          </p:cNvSpPr>
          <p:nvPr>
            <p:ph idx="1"/>
          </p:nvPr>
        </p:nvSpPr>
        <p:spPr>
          <a:xfrm>
            <a:off x="617621" y="1751744"/>
            <a:ext cx="10969698" cy="4217639"/>
          </a:xfrm>
        </p:spPr>
        <p:txBody>
          <a:bodyPr/>
          <a:lstStyle/>
          <a:p>
            <a:r>
              <a:rPr lang="en-US" dirty="0"/>
              <a:t>Decision on where to use Accessible Pedestrian Signals (APS) is subject to requirements of the ADA and Section 504 of the Rehabilitation Act of 1973</a:t>
            </a:r>
            <a:r>
              <a:rPr lang="en-US" baseline="30000" dirty="0"/>
              <a:t>1</a:t>
            </a:r>
          </a:p>
          <a:p>
            <a:r>
              <a:rPr lang="en-US" dirty="0"/>
              <a:t>11th Edition recommends audible information devices (AIDs) at rectangular rapid flashing beacons (RRFB), pedestrian-actuated Warning Beacons, and In-Roadway Warning Lights at crosswalks</a:t>
            </a:r>
          </a:p>
        </p:txBody>
      </p:sp>
      <p:sp>
        <p:nvSpPr>
          <p:cNvPr id="7" name="Content Placeholder 3">
            <a:extLst>
              <a:ext uri="{FF2B5EF4-FFF2-40B4-BE49-F238E27FC236}">
                <a16:creationId xmlns:a16="http://schemas.microsoft.com/office/drawing/2014/main" id="{5D12EB62-0617-85E8-B2EA-521F080A97C7}"/>
              </a:ext>
            </a:extLst>
          </p:cNvPr>
          <p:cNvSpPr txBox="1">
            <a:spLocks/>
          </p:cNvSpPr>
          <p:nvPr/>
        </p:nvSpPr>
        <p:spPr>
          <a:xfrm>
            <a:off x="6772303" y="5751668"/>
            <a:ext cx="4815016" cy="435429"/>
          </a:xfrm>
          <a:prstGeom prst="rect">
            <a:avLst/>
          </a:prstGeom>
        </p:spPr>
        <p:txBody>
          <a:bodyPr vert="horz" lIns="91440" tIns="45720" rIns="91440" bIns="45720" rtlCol="0">
            <a:noAutofit/>
          </a:bodyPr>
          <a:lstStyle>
            <a:lvl1pPr marL="137160" indent="-137160" algn="l" defTabSz="685800" rtl="0" eaLnBrk="1" latinLnBrk="0" hangingPunct="1">
              <a:spcBef>
                <a:spcPct val="20000"/>
              </a:spcBef>
              <a:buClr>
                <a:schemeClr val="accent1"/>
              </a:buClr>
              <a:buSzPct val="85000"/>
              <a:buFont typeface="Arial" pitchFamily="34" charset="0"/>
              <a:buChar char="•"/>
              <a:defRPr sz="1800" kern="1200">
                <a:solidFill>
                  <a:schemeClr val="tx1"/>
                </a:solidFill>
                <a:latin typeface="+mn-lt"/>
                <a:ea typeface="+mn-ea"/>
                <a:cs typeface="+mn-cs"/>
              </a:defRPr>
            </a:lvl1pPr>
            <a:lvl2pPr marL="342900" indent="-137160" algn="l" defTabSz="685800" rtl="0" eaLnBrk="1" latinLnBrk="0" hangingPunct="1">
              <a:spcBef>
                <a:spcPct val="20000"/>
              </a:spcBef>
              <a:buClr>
                <a:schemeClr val="accent1"/>
              </a:buClr>
              <a:buSzPct val="75000"/>
              <a:buFont typeface="Courier New" panose="02070309020205020404" pitchFamily="49" charset="0"/>
              <a:buChar char="o"/>
              <a:defRPr sz="1500" kern="1200">
                <a:solidFill>
                  <a:schemeClr val="tx1"/>
                </a:solidFill>
                <a:latin typeface="+mn-lt"/>
                <a:ea typeface="+mn-ea"/>
                <a:cs typeface="+mn-cs"/>
              </a:defRPr>
            </a:lvl2pPr>
            <a:lvl3pPr marL="796925" indent="0" algn="l" defTabSz="685800" rtl="0" eaLnBrk="1" latinLnBrk="0" hangingPunct="1">
              <a:spcBef>
                <a:spcPct val="20000"/>
              </a:spcBef>
              <a:buClr>
                <a:schemeClr val="accent1"/>
              </a:buClr>
              <a:buSzPct val="90000"/>
              <a:buFont typeface="Wingdings" panose="05000000000000000000" pitchFamily="2" charset="2"/>
              <a:buNone/>
              <a:defRPr sz="1200" kern="1200">
                <a:solidFill>
                  <a:schemeClr val="tx1"/>
                </a:solidFill>
                <a:latin typeface="+mn-lt"/>
                <a:ea typeface="+mn-ea"/>
                <a:cs typeface="+mn-cs"/>
              </a:defRPr>
            </a:lvl3pPr>
            <a:lvl4pPr marL="754380" indent="-137160" algn="l" defTabSz="685800" rtl="0" eaLnBrk="1" latinLnBrk="0" hangingPunct="1">
              <a:spcBef>
                <a:spcPct val="20000"/>
              </a:spcBef>
              <a:buClr>
                <a:schemeClr val="accent1"/>
              </a:buClr>
              <a:buFont typeface="Arial" pitchFamily="34" charset="0"/>
              <a:buChar char="•"/>
              <a:defRPr sz="1200" kern="1200">
                <a:solidFill>
                  <a:schemeClr val="tx1"/>
                </a:solidFill>
                <a:latin typeface="+mn-lt"/>
                <a:ea typeface="+mn-ea"/>
                <a:cs typeface="+mn-cs"/>
              </a:defRPr>
            </a:lvl4pPr>
            <a:lvl5pPr marL="891540" indent="-102870" algn="l" defTabSz="685800" rtl="0" eaLnBrk="1" latinLnBrk="0" hangingPunct="1">
              <a:spcBef>
                <a:spcPct val="20000"/>
              </a:spcBef>
              <a:buClr>
                <a:schemeClr val="accent1"/>
              </a:buClr>
              <a:buSzPct val="100000"/>
              <a:buFont typeface="Arial" pitchFamily="34" charset="0"/>
              <a:buChar char="•"/>
              <a:defRPr sz="1050" kern="1200" baseline="0">
                <a:solidFill>
                  <a:schemeClr val="tx1"/>
                </a:solidFill>
                <a:latin typeface="+mn-lt"/>
                <a:ea typeface="+mn-ea"/>
                <a:cs typeface="+mn-cs"/>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a:lstStyle>
          <a:p>
            <a:pPr marL="205740" lvl="1" indent="0" algn="r" defTabSz="914400">
              <a:spcBef>
                <a:spcPts val="1000"/>
              </a:spcBef>
              <a:buClr>
                <a:srgbClr val="1C6EA8"/>
              </a:buClr>
              <a:buSzPct val="80000"/>
              <a:buNone/>
              <a:defRPr/>
            </a:pPr>
            <a:r>
              <a:rPr lang="en-US" sz="1400" baseline="30000" dirty="0">
                <a:latin typeface="Arial" panose="020B0604020202020204" pitchFamily="34" charset="0"/>
                <a:cs typeface="Arial" panose="020B0604020202020204" pitchFamily="34" charset="0"/>
              </a:rPr>
              <a:t>1</a:t>
            </a:r>
            <a:r>
              <a:rPr lang="en-US" sz="1400" dirty="0">
                <a:latin typeface="Arial" panose="020B0604020202020204" pitchFamily="34" charset="0"/>
                <a:cs typeface="Arial" panose="020B0604020202020204" pitchFamily="34" charset="0"/>
              </a:rPr>
              <a:t>Pub. L. No. 93-112 (September 26, 1973).</a:t>
            </a:r>
            <a:endParaRPr lang="en-US" sz="1400" dirty="0"/>
          </a:p>
        </p:txBody>
      </p:sp>
    </p:spTree>
    <p:extLst>
      <p:ext uri="{BB962C8B-B14F-4D97-AF65-F5344CB8AC3E}">
        <p14:creationId xmlns:p14="http://schemas.microsoft.com/office/powerpoint/2010/main" val="2152308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A5C388-45E1-94FC-D197-1B808410506D}"/>
              </a:ext>
            </a:extLst>
          </p:cNvPr>
          <p:cNvSpPr>
            <a:spLocks noGrp="1"/>
          </p:cNvSpPr>
          <p:nvPr>
            <p:ph type="title"/>
          </p:nvPr>
        </p:nvSpPr>
        <p:spPr>
          <a:xfrm>
            <a:off x="617620" y="365125"/>
            <a:ext cx="10969699" cy="880579"/>
          </a:xfrm>
        </p:spPr>
        <p:txBody>
          <a:bodyPr>
            <a:noAutofit/>
          </a:bodyPr>
          <a:lstStyle/>
          <a:p>
            <a:r>
              <a:rPr lang="en-US"/>
              <a:t>Sections 4K.03 Walk Indications</a:t>
            </a:r>
            <a:endParaRPr lang="en-US" dirty="0"/>
          </a:p>
        </p:txBody>
      </p:sp>
      <p:sp>
        <p:nvSpPr>
          <p:cNvPr id="4" name="Content Placeholder 3">
            <a:extLst>
              <a:ext uri="{FF2B5EF4-FFF2-40B4-BE49-F238E27FC236}">
                <a16:creationId xmlns:a16="http://schemas.microsoft.com/office/drawing/2014/main" id="{FDB8834F-C51C-ECAD-E291-E0181CE92C17}"/>
              </a:ext>
            </a:extLst>
          </p:cNvPr>
          <p:cNvSpPr>
            <a:spLocks noGrp="1"/>
          </p:cNvSpPr>
          <p:nvPr>
            <p:ph idx="1"/>
          </p:nvPr>
        </p:nvSpPr>
        <p:spPr>
          <a:xfrm>
            <a:off x="617621" y="1245704"/>
            <a:ext cx="10969698" cy="4723680"/>
          </a:xfrm>
        </p:spPr>
        <p:txBody>
          <a:bodyPr/>
          <a:lstStyle/>
          <a:p>
            <a:r>
              <a:rPr lang="en-US"/>
              <a:t>Clarifies that percussive tones indicating the walk interval are required when push buttons are separated by 10 feet or more on an individual corner of an intersection</a:t>
            </a:r>
          </a:p>
          <a:p>
            <a:r>
              <a:rPr lang="en-US"/>
              <a:t>Specifies speech messages indicating the walk interval are only permitted when push buttons on an individual corner of an intersection are separated by less than 10 feet</a:t>
            </a:r>
          </a:p>
          <a:p>
            <a:r>
              <a:rPr lang="en-US"/>
              <a:t>Adds Standard requiring accessible pedestrian signal speech messages in a language other than English to follow the message first stated in English</a:t>
            </a:r>
          </a:p>
          <a:p>
            <a:endParaRPr lang="en-US"/>
          </a:p>
          <a:p>
            <a:endParaRPr lang="en-US" dirty="0"/>
          </a:p>
        </p:txBody>
      </p:sp>
    </p:spTree>
    <p:extLst>
      <p:ext uri="{BB962C8B-B14F-4D97-AF65-F5344CB8AC3E}">
        <p14:creationId xmlns:p14="http://schemas.microsoft.com/office/powerpoint/2010/main" val="14009855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6909B5-432C-C834-75BE-8B560726228B}"/>
              </a:ext>
            </a:extLst>
          </p:cNvPr>
          <p:cNvSpPr>
            <a:spLocks noGrp="1"/>
          </p:cNvSpPr>
          <p:nvPr>
            <p:ph type="title"/>
          </p:nvPr>
        </p:nvSpPr>
        <p:spPr>
          <a:xfrm>
            <a:off x="617620" y="365125"/>
            <a:ext cx="10969699" cy="880579"/>
          </a:xfrm>
        </p:spPr>
        <p:txBody>
          <a:bodyPr/>
          <a:lstStyle/>
          <a:p>
            <a:r>
              <a:rPr lang="en-US" dirty="0"/>
              <a:t>Section 4K.04 Vibrotactile Arrows and Locator Tones</a:t>
            </a:r>
          </a:p>
        </p:txBody>
      </p:sp>
      <p:sp>
        <p:nvSpPr>
          <p:cNvPr id="4" name="Content Placeholder 3">
            <a:extLst>
              <a:ext uri="{FF2B5EF4-FFF2-40B4-BE49-F238E27FC236}">
                <a16:creationId xmlns:a16="http://schemas.microsoft.com/office/drawing/2014/main" id="{CBF9C89A-B8F3-1752-192F-FF4D371D8FC8}"/>
              </a:ext>
            </a:extLst>
          </p:cNvPr>
          <p:cNvSpPr>
            <a:spLocks noGrp="1"/>
          </p:cNvSpPr>
          <p:nvPr>
            <p:ph idx="1"/>
          </p:nvPr>
        </p:nvSpPr>
        <p:spPr>
          <a:xfrm>
            <a:off x="617621" y="1245704"/>
            <a:ext cx="10969698" cy="4723680"/>
          </a:xfrm>
        </p:spPr>
        <p:txBody>
          <a:bodyPr/>
          <a:lstStyle/>
          <a:p>
            <a:r>
              <a:rPr lang="en-US" dirty="0"/>
              <a:t>Adds Option allowing the push button locator tone to default to deactivated mode when the steady UPRAISED HAND is displayed if a passive pedestrian detection system is implemented that activates the locator tone when a pedestrian is present within a 12-foot radius from the push button location</a:t>
            </a:r>
          </a:p>
        </p:txBody>
      </p:sp>
    </p:spTree>
    <p:extLst>
      <p:ext uri="{BB962C8B-B14F-4D97-AF65-F5344CB8AC3E}">
        <p14:creationId xmlns:p14="http://schemas.microsoft.com/office/powerpoint/2010/main" val="3640500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0BFFD6-157E-BDFC-A6CD-C4DDAC27BD25}"/>
              </a:ext>
            </a:extLst>
          </p:cNvPr>
          <p:cNvSpPr>
            <a:spLocks noGrp="1"/>
          </p:cNvSpPr>
          <p:nvPr>
            <p:ph type="title"/>
          </p:nvPr>
        </p:nvSpPr>
        <p:spPr/>
        <p:txBody>
          <a:bodyPr>
            <a:normAutofit fontScale="90000"/>
          </a:bodyPr>
          <a:lstStyle/>
          <a:p>
            <a:r>
              <a:rPr lang="en-US" sz="4000" dirty="0"/>
              <a:t>Section 4K.05 Extended Push Button Press Features </a:t>
            </a:r>
            <a:r>
              <a:rPr lang="en-US" sz="2700" dirty="0"/>
              <a:t>(1 of 2)</a:t>
            </a:r>
          </a:p>
        </p:txBody>
      </p:sp>
      <p:sp>
        <p:nvSpPr>
          <p:cNvPr id="4" name="Content Placeholder 3">
            <a:extLst>
              <a:ext uri="{FF2B5EF4-FFF2-40B4-BE49-F238E27FC236}">
                <a16:creationId xmlns:a16="http://schemas.microsoft.com/office/drawing/2014/main" id="{2F31287D-8A27-F7E3-423F-DB9B72D3E82F}"/>
              </a:ext>
            </a:extLst>
          </p:cNvPr>
          <p:cNvSpPr>
            <a:spLocks noGrp="1"/>
          </p:cNvSpPr>
          <p:nvPr>
            <p:ph idx="1"/>
          </p:nvPr>
        </p:nvSpPr>
        <p:spPr/>
        <p:txBody>
          <a:bodyPr/>
          <a:lstStyle/>
          <a:p>
            <a:r>
              <a:rPr lang="en-US" dirty="0"/>
              <a:t>Changes Option to Guidance recommending audible beaconing be initiated by an extended push button press</a:t>
            </a:r>
          </a:p>
          <a:p>
            <a:r>
              <a:rPr lang="en-US" dirty="0"/>
              <a:t>Revises a Standard to require the volume of the locator tone to be increased up to a maximum volume of 100 A-weighted decibels (dBA) during the pedestrian change interval when audible beaconing is used</a:t>
            </a:r>
          </a:p>
          <a:p>
            <a:endParaRPr lang="en-US" dirty="0"/>
          </a:p>
          <a:p>
            <a:endParaRPr lang="en-US" dirty="0"/>
          </a:p>
        </p:txBody>
      </p:sp>
    </p:spTree>
    <p:extLst>
      <p:ext uri="{BB962C8B-B14F-4D97-AF65-F5344CB8AC3E}">
        <p14:creationId xmlns:p14="http://schemas.microsoft.com/office/powerpoint/2010/main" val="19849837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0BFFD6-157E-BDFC-A6CD-C4DDAC27BD25}"/>
              </a:ext>
            </a:extLst>
          </p:cNvPr>
          <p:cNvSpPr>
            <a:spLocks noGrp="1"/>
          </p:cNvSpPr>
          <p:nvPr>
            <p:ph type="title"/>
          </p:nvPr>
        </p:nvSpPr>
        <p:spPr/>
        <p:txBody>
          <a:bodyPr>
            <a:normAutofit fontScale="90000"/>
          </a:bodyPr>
          <a:lstStyle/>
          <a:p>
            <a:r>
              <a:rPr lang="en-US" sz="4000" dirty="0"/>
              <a:t>Section 4K.05 Extended Push Button Press Features </a:t>
            </a:r>
            <a:r>
              <a:rPr lang="en-US" sz="2700" dirty="0"/>
              <a:t>(2 of 2)</a:t>
            </a:r>
          </a:p>
        </p:txBody>
      </p:sp>
      <p:sp>
        <p:nvSpPr>
          <p:cNvPr id="4" name="Content Placeholder 3">
            <a:extLst>
              <a:ext uri="{FF2B5EF4-FFF2-40B4-BE49-F238E27FC236}">
                <a16:creationId xmlns:a16="http://schemas.microsoft.com/office/drawing/2014/main" id="{2F31287D-8A27-F7E3-423F-DB9B72D3E82F}"/>
              </a:ext>
            </a:extLst>
          </p:cNvPr>
          <p:cNvSpPr>
            <a:spLocks noGrp="1"/>
          </p:cNvSpPr>
          <p:nvPr>
            <p:ph idx="1"/>
          </p:nvPr>
        </p:nvSpPr>
        <p:spPr/>
        <p:txBody>
          <a:bodyPr/>
          <a:lstStyle/>
          <a:p>
            <a:r>
              <a:rPr lang="en-US" dirty="0"/>
              <a:t>Addresses loudspeaker mounting location with audible beaconing:</a:t>
            </a:r>
          </a:p>
          <a:p>
            <a:pPr lvl="1"/>
            <a:r>
              <a:rPr lang="en-US" dirty="0"/>
              <a:t>Required at the far end of the crosswalk, 7 to 10 feet above the pavement</a:t>
            </a:r>
          </a:p>
          <a:p>
            <a:pPr lvl="1"/>
            <a:r>
              <a:rPr lang="en-US" dirty="0"/>
              <a:t>Recommended to be within the width of the crosswalk</a:t>
            </a:r>
          </a:p>
          <a:p>
            <a:r>
              <a:rPr lang="en-US" dirty="0"/>
              <a:t>Adds Option permitting the sound level of the accessible pedestrian signal walk indication and subsequent push button locator tone to be increased by an extended push button press</a:t>
            </a:r>
          </a:p>
        </p:txBody>
      </p:sp>
    </p:spTree>
    <p:extLst>
      <p:ext uri="{BB962C8B-B14F-4D97-AF65-F5344CB8AC3E}">
        <p14:creationId xmlns:p14="http://schemas.microsoft.com/office/powerpoint/2010/main" val="6822608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49B47A-0BEA-400F-7C68-DBA02AA6D1B1}"/>
              </a:ext>
            </a:extLst>
          </p:cNvPr>
          <p:cNvSpPr>
            <a:spLocks noGrp="1"/>
          </p:cNvSpPr>
          <p:nvPr>
            <p:ph type="title"/>
          </p:nvPr>
        </p:nvSpPr>
        <p:spPr/>
        <p:txBody>
          <a:bodyPr>
            <a:normAutofit fontScale="90000"/>
          </a:bodyPr>
          <a:lstStyle/>
          <a:p>
            <a:r>
              <a:rPr lang="en-US" sz="4000"/>
              <a:t>Chapter 4L Rectangular Rapid Flashing Beacons</a:t>
            </a:r>
            <a:endParaRPr lang="en-US" sz="2700" strike="sngStrike" dirty="0">
              <a:solidFill>
                <a:srgbClr val="FF0000"/>
              </a:solidFill>
            </a:endParaRPr>
          </a:p>
        </p:txBody>
      </p:sp>
      <p:sp>
        <p:nvSpPr>
          <p:cNvPr id="4" name="Content Placeholder 3">
            <a:extLst>
              <a:ext uri="{FF2B5EF4-FFF2-40B4-BE49-F238E27FC236}">
                <a16:creationId xmlns:a16="http://schemas.microsoft.com/office/drawing/2014/main" id="{6B5919E2-D66C-3387-45D1-2D6CA6B0F1B0}"/>
              </a:ext>
            </a:extLst>
          </p:cNvPr>
          <p:cNvSpPr>
            <a:spLocks noGrp="1"/>
          </p:cNvSpPr>
          <p:nvPr>
            <p:ph idx="1"/>
          </p:nvPr>
        </p:nvSpPr>
        <p:spPr>
          <a:xfrm>
            <a:off x="617621" y="1245704"/>
            <a:ext cx="7515160" cy="4723680"/>
          </a:xfrm>
        </p:spPr>
        <p:txBody>
          <a:bodyPr/>
          <a:lstStyle/>
          <a:p>
            <a:r>
              <a:rPr lang="en-US" dirty="0"/>
              <a:t>Adds Option to use a sign conspicuity device for uncontrolled, marked crosswalks</a:t>
            </a:r>
          </a:p>
          <a:p>
            <a:r>
              <a:rPr lang="en-US" i="0" u="none" strike="noStrike" baseline="0" dirty="0">
                <a:solidFill>
                  <a:srgbClr val="000000"/>
                </a:solidFill>
              </a:rPr>
              <a:t>Shall only be used to supplement dual</a:t>
            </a:r>
            <a:r>
              <a:rPr lang="en-US" i="0" u="none" strike="noStrike" baseline="0" dirty="0"/>
              <a:t>,</a:t>
            </a:r>
            <a:r>
              <a:rPr lang="en-US" i="0" u="none" strike="noStrike" baseline="0" dirty="0">
                <a:solidFill>
                  <a:srgbClr val="000000"/>
                </a:solidFill>
              </a:rPr>
              <a:t> post-mounted W11-2 (Pedestrian), S1-1 (School), or W11-15 (Trail) crossing warning signs with diagonal downward arrow (W16-7P) plaques or a single overhead sign without the plaque</a:t>
            </a:r>
          </a:p>
        </p:txBody>
      </p:sp>
      <p:pic>
        <p:nvPicPr>
          <p:cNvPr id="5" name="Picture 4" descr="A diamond-shaped fluorescent yellow sign with a black symbol of a pedestrian)is mounted on a post above a rectangular flashing beacon. A diagonal downward-pointing arrow plaque is mounted below the beacon.  ">
            <a:extLst>
              <a:ext uri="{FF2B5EF4-FFF2-40B4-BE49-F238E27FC236}">
                <a16:creationId xmlns:a16="http://schemas.microsoft.com/office/drawing/2014/main" id="{036994BE-8BC8-4AB5-B7A8-BB9DDC0EE91E}"/>
              </a:ext>
            </a:extLst>
          </p:cNvPr>
          <p:cNvPicPr>
            <a:picLocks noChangeAspect="1"/>
          </p:cNvPicPr>
          <p:nvPr/>
        </p:nvPicPr>
        <p:blipFill>
          <a:blip r:embed="rId3"/>
          <a:stretch>
            <a:fillRect/>
          </a:stretch>
        </p:blipFill>
        <p:spPr>
          <a:xfrm>
            <a:off x="8360229" y="1923704"/>
            <a:ext cx="2644035" cy="3529162"/>
          </a:xfrm>
          <a:prstGeom prst="rect">
            <a:avLst/>
          </a:prstGeom>
        </p:spPr>
      </p:pic>
    </p:spTree>
    <p:extLst>
      <p:ext uri="{BB962C8B-B14F-4D97-AF65-F5344CB8AC3E}">
        <p14:creationId xmlns:p14="http://schemas.microsoft.com/office/powerpoint/2010/main" val="2697484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49B47A-0BEA-400F-7C68-DBA02AA6D1B1}"/>
              </a:ext>
            </a:extLst>
          </p:cNvPr>
          <p:cNvSpPr>
            <a:spLocks noGrp="1"/>
          </p:cNvSpPr>
          <p:nvPr>
            <p:ph type="title"/>
          </p:nvPr>
        </p:nvSpPr>
        <p:spPr/>
        <p:txBody>
          <a:bodyPr>
            <a:noAutofit/>
          </a:bodyPr>
          <a:lstStyle/>
          <a:p>
            <a:r>
              <a:rPr lang="en-US" dirty="0"/>
              <a:t>Section 4L.02 Design of Rectangular Rapid Flashing Beacons</a:t>
            </a:r>
          </a:p>
        </p:txBody>
      </p:sp>
      <p:sp>
        <p:nvSpPr>
          <p:cNvPr id="4" name="Content Placeholder 3">
            <a:extLst>
              <a:ext uri="{FF2B5EF4-FFF2-40B4-BE49-F238E27FC236}">
                <a16:creationId xmlns:a16="http://schemas.microsoft.com/office/drawing/2014/main" id="{6B5919E2-D66C-3387-45D1-2D6CA6B0F1B0}"/>
              </a:ext>
            </a:extLst>
          </p:cNvPr>
          <p:cNvSpPr>
            <a:spLocks noGrp="1"/>
          </p:cNvSpPr>
          <p:nvPr>
            <p:ph idx="1"/>
          </p:nvPr>
        </p:nvSpPr>
        <p:spPr>
          <a:xfrm>
            <a:off x="617621" y="1751744"/>
            <a:ext cx="5478379" cy="4217639"/>
          </a:xfrm>
        </p:spPr>
        <p:txBody>
          <a:bodyPr>
            <a:normAutofit/>
          </a:bodyPr>
          <a:lstStyle/>
          <a:p>
            <a:r>
              <a:rPr lang="en-US" dirty="0"/>
              <a:t>RRFBs may be installed at intersections with more than one crosswalk on the same uncontrolled approach</a:t>
            </a:r>
          </a:p>
          <a:p>
            <a:r>
              <a:rPr lang="en-US" dirty="0"/>
              <a:t>When activated, the RRFBs on both approaches shall simultaneously commence operation</a:t>
            </a:r>
          </a:p>
          <a:p>
            <a:endParaRPr lang="en-US" dirty="0"/>
          </a:p>
        </p:txBody>
      </p:sp>
      <p:pic>
        <p:nvPicPr>
          <p:cNvPr id="6" name="Picture 5" descr="The intersection of a horizontal roadway with a vertical roadway where the vertical roadway shows an uncontrolled approach to the intersection. Two sign assemblies composed of a Pedestrian sign mounted above a diagonal downward-pointing arrow plaque with a rectangular rapid flashing beacon in between the sign and plaque are shown to the right and left of each crosswalk on the same uncontrolled approach. The horizontal roadway shows a Stop sign to the right of the roadway, in advance of each crosswalk on the controlled approach.">
            <a:extLst>
              <a:ext uri="{FF2B5EF4-FFF2-40B4-BE49-F238E27FC236}">
                <a16:creationId xmlns:a16="http://schemas.microsoft.com/office/drawing/2014/main" id="{1E92D874-70FB-007A-49F9-00066948C812}"/>
              </a:ext>
            </a:extLst>
          </p:cNvPr>
          <p:cNvPicPr>
            <a:picLocks noChangeAspect="1"/>
          </p:cNvPicPr>
          <p:nvPr/>
        </p:nvPicPr>
        <p:blipFill rotWithShape="1">
          <a:blip r:embed="rId3"/>
          <a:srcRect l="3719" t="8086" r="3719" b="12868"/>
          <a:stretch/>
        </p:blipFill>
        <p:spPr>
          <a:xfrm>
            <a:off x="6763656" y="1769196"/>
            <a:ext cx="4312345" cy="4415020"/>
          </a:xfrm>
          <a:prstGeom prst="rect">
            <a:avLst/>
          </a:prstGeom>
        </p:spPr>
      </p:pic>
    </p:spTree>
    <p:extLst>
      <p:ext uri="{BB962C8B-B14F-4D97-AF65-F5344CB8AC3E}">
        <p14:creationId xmlns:p14="http://schemas.microsoft.com/office/powerpoint/2010/main" val="288243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76C76-E752-F138-2F9A-E7373B3BB231}"/>
              </a:ext>
            </a:extLst>
          </p:cNvPr>
          <p:cNvSpPr>
            <a:spLocks noGrp="1"/>
          </p:cNvSpPr>
          <p:nvPr>
            <p:ph type="title"/>
          </p:nvPr>
        </p:nvSpPr>
        <p:spPr>
          <a:xfrm>
            <a:off x="617620" y="365125"/>
            <a:ext cx="10969699" cy="1386619"/>
          </a:xfrm>
        </p:spPr>
        <p:txBody>
          <a:bodyPr>
            <a:noAutofit/>
          </a:bodyPr>
          <a:lstStyle/>
          <a:p>
            <a:r>
              <a:rPr lang="en-US" dirty="0"/>
              <a:t>Chapter 4P Traffic Control Signals for Freeway Entrance Ramps</a:t>
            </a:r>
          </a:p>
        </p:txBody>
      </p:sp>
      <p:sp>
        <p:nvSpPr>
          <p:cNvPr id="4" name="Content Placeholder 3">
            <a:extLst>
              <a:ext uri="{FF2B5EF4-FFF2-40B4-BE49-F238E27FC236}">
                <a16:creationId xmlns:a16="http://schemas.microsoft.com/office/drawing/2014/main" id="{61565957-A62A-97F6-09DB-BD7800A2AA93}"/>
              </a:ext>
            </a:extLst>
          </p:cNvPr>
          <p:cNvSpPr>
            <a:spLocks noGrp="1"/>
          </p:cNvSpPr>
          <p:nvPr>
            <p:ph idx="1"/>
          </p:nvPr>
        </p:nvSpPr>
        <p:spPr>
          <a:xfrm>
            <a:off x="617621" y="1751744"/>
            <a:ext cx="10969698" cy="4217639"/>
          </a:xfrm>
        </p:spPr>
        <p:txBody>
          <a:bodyPr>
            <a:noAutofit/>
          </a:bodyPr>
          <a:lstStyle/>
          <a:p>
            <a:r>
              <a:rPr lang="en-US" dirty="0"/>
              <a:t>Changes display requirements for two-lane entrance ramps versus entrance ramps with three or more lanes</a:t>
            </a:r>
          </a:p>
          <a:p>
            <a:r>
              <a:rPr lang="en-US" dirty="0"/>
              <a:t>Adds Option expanding the exception to the 8-foot minimum lateral separation of signal faces requirement to apply to entrance ramps with two or more controlled lanes (not just one lane)</a:t>
            </a:r>
          </a:p>
          <a:p>
            <a:r>
              <a:rPr lang="en-US" dirty="0"/>
              <a:t>Prohibits flashing LED units within the legend or border of signs to inform road users that a regulation is in effect or that a condition is present</a:t>
            </a:r>
          </a:p>
        </p:txBody>
      </p:sp>
    </p:spTree>
    <p:extLst>
      <p:ext uri="{BB962C8B-B14F-4D97-AF65-F5344CB8AC3E}">
        <p14:creationId xmlns:p14="http://schemas.microsoft.com/office/powerpoint/2010/main" val="35446257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934DE9-557F-F90D-7AFF-2B3B752B72C7}"/>
              </a:ext>
            </a:extLst>
          </p:cNvPr>
          <p:cNvSpPr>
            <a:spLocks noGrp="1"/>
          </p:cNvSpPr>
          <p:nvPr>
            <p:ph type="title"/>
          </p:nvPr>
        </p:nvSpPr>
        <p:spPr/>
        <p:txBody>
          <a:bodyPr/>
          <a:lstStyle/>
          <a:p>
            <a:r>
              <a:rPr lang="en-US" dirty="0"/>
              <a:t>General</a:t>
            </a:r>
          </a:p>
        </p:txBody>
      </p:sp>
      <p:sp>
        <p:nvSpPr>
          <p:cNvPr id="4" name="Content Placeholder 3">
            <a:extLst>
              <a:ext uri="{FF2B5EF4-FFF2-40B4-BE49-F238E27FC236}">
                <a16:creationId xmlns:a16="http://schemas.microsoft.com/office/drawing/2014/main" id="{9979C6B7-29A8-CA87-F871-0DB621096E77}"/>
              </a:ext>
            </a:extLst>
          </p:cNvPr>
          <p:cNvSpPr>
            <a:spLocks noGrp="1"/>
          </p:cNvSpPr>
          <p:nvPr>
            <p:ph idx="1"/>
          </p:nvPr>
        </p:nvSpPr>
        <p:spPr/>
        <p:txBody>
          <a:bodyPr/>
          <a:lstStyle/>
          <a:p>
            <a:r>
              <a:rPr lang="en-US" dirty="0"/>
              <a:t>Reorganizes Part 4 by dividing some existing long Chapters and Sections into several Chapters or several Sections, and by moving certain material to new locations within Part 4 to consolidate similar information in one place</a:t>
            </a:r>
          </a:p>
          <a:p>
            <a:endParaRPr lang="en-US" dirty="0"/>
          </a:p>
        </p:txBody>
      </p:sp>
    </p:spTree>
    <p:extLst>
      <p:ext uri="{BB962C8B-B14F-4D97-AF65-F5344CB8AC3E}">
        <p14:creationId xmlns:p14="http://schemas.microsoft.com/office/powerpoint/2010/main" val="310985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4E9CE3-9EC5-2A7E-AD43-38C715CAF4C1}"/>
              </a:ext>
            </a:extLst>
          </p:cNvPr>
          <p:cNvSpPr>
            <a:spLocks noGrp="1"/>
          </p:cNvSpPr>
          <p:nvPr>
            <p:ph type="title"/>
          </p:nvPr>
        </p:nvSpPr>
        <p:spPr/>
        <p:txBody>
          <a:bodyPr>
            <a:normAutofit/>
          </a:bodyPr>
          <a:lstStyle/>
          <a:p>
            <a:r>
              <a:rPr lang="en-US" dirty="0"/>
              <a:t>Section 4S.01 General Design and Operation of Flashing Beacons</a:t>
            </a:r>
          </a:p>
        </p:txBody>
      </p:sp>
      <p:sp>
        <p:nvSpPr>
          <p:cNvPr id="4" name="Content Placeholder 3">
            <a:extLst>
              <a:ext uri="{FF2B5EF4-FFF2-40B4-BE49-F238E27FC236}">
                <a16:creationId xmlns:a16="http://schemas.microsoft.com/office/drawing/2014/main" id="{35F766B1-044B-16FF-AB63-721392E1F1D3}"/>
              </a:ext>
            </a:extLst>
          </p:cNvPr>
          <p:cNvSpPr>
            <a:spLocks noGrp="1"/>
          </p:cNvSpPr>
          <p:nvPr>
            <p:ph idx="1"/>
          </p:nvPr>
        </p:nvSpPr>
        <p:spPr/>
        <p:txBody>
          <a:bodyPr/>
          <a:lstStyle/>
          <a:p>
            <a:r>
              <a:rPr lang="en-US" dirty="0"/>
              <a:t>Adds Standard establishing 8 inches and 12 inches as the two nominal diameter sizes for flashing beacon signal indications</a:t>
            </a:r>
          </a:p>
          <a:p>
            <a:r>
              <a:rPr lang="en-US" dirty="0"/>
              <a:t>Adds Option to allow the use of backplates with flashing beacons</a:t>
            </a:r>
            <a:endParaRPr lang="en-US" strike="sngStrike" dirty="0">
              <a:solidFill>
                <a:srgbClr val="FF0000"/>
              </a:solidFill>
            </a:endParaRPr>
          </a:p>
        </p:txBody>
      </p:sp>
    </p:spTree>
    <p:extLst>
      <p:ext uri="{BB962C8B-B14F-4D97-AF65-F5344CB8AC3E}">
        <p14:creationId xmlns:p14="http://schemas.microsoft.com/office/powerpoint/2010/main" val="1554494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D9FF9-42D6-BEA1-6180-B12CF7B8A374}"/>
              </a:ext>
            </a:extLst>
          </p:cNvPr>
          <p:cNvSpPr>
            <a:spLocks noGrp="1"/>
          </p:cNvSpPr>
          <p:nvPr>
            <p:ph type="title"/>
          </p:nvPr>
        </p:nvSpPr>
        <p:spPr/>
        <p:txBody>
          <a:bodyPr/>
          <a:lstStyle/>
          <a:p>
            <a:r>
              <a:rPr lang="en-US" dirty="0"/>
              <a:t>Section 4S.02 Intersection Control Beacon</a:t>
            </a:r>
          </a:p>
        </p:txBody>
      </p:sp>
      <p:sp>
        <p:nvSpPr>
          <p:cNvPr id="4" name="Content Placeholder 3">
            <a:extLst>
              <a:ext uri="{FF2B5EF4-FFF2-40B4-BE49-F238E27FC236}">
                <a16:creationId xmlns:a16="http://schemas.microsoft.com/office/drawing/2014/main" id="{F599FA2A-441F-36FD-D1FA-B1834F8DAA46}"/>
              </a:ext>
            </a:extLst>
          </p:cNvPr>
          <p:cNvSpPr>
            <a:spLocks noGrp="1"/>
          </p:cNvSpPr>
          <p:nvPr>
            <p:ph idx="1"/>
          </p:nvPr>
        </p:nvSpPr>
        <p:spPr/>
        <p:txBody>
          <a:bodyPr/>
          <a:lstStyle/>
          <a:p>
            <a:r>
              <a:rPr lang="en-US" b="1" dirty="0"/>
              <a:t>Requires </a:t>
            </a:r>
            <a:r>
              <a:rPr lang="en-US" dirty="0"/>
              <a:t>12-inch signal indications:</a:t>
            </a:r>
          </a:p>
          <a:p>
            <a:pPr lvl="1"/>
            <a:r>
              <a:rPr lang="en-US" dirty="0"/>
              <a:t>Where both flashing beacon and lane-use control signal indications are viewed simultaneously</a:t>
            </a:r>
          </a:p>
          <a:p>
            <a:pPr lvl="1"/>
            <a:r>
              <a:rPr lang="en-US" dirty="0"/>
              <a:t>Where the signal face is more than 120 feet beyond the stop line</a:t>
            </a:r>
          </a:p>
          <a:p>
            <a:r>
              <a:rPr lang="en-US" b="1" dirty="0"/>
              <a:t>Recommends</a:t>
            </a:r>
            <a:r>
              <a:rPr lang="en-US" dirty="0"/>
              <a:t> 12-inch signal indications:</a:t>
            </a:r>
          </a:p>
          <a:p>
            <a:pPr lvl="1"/>
            <a:r>
              <a:rPr lang="en-US" dirty="0"/>
              <a:t>Where the approach speed is higher than 40 mph</a:t>
            </a:r>
          </a:p>
          <a:p>
            <a:pPr lvl="1"/>
            <a:r>
              <a:rPr lang="en-US" dirty="0"/>
              <a:t>Where only post-mounted flashing beacon signal faces are used</a:t>
            </a:r>
          </a:p>
        </p:txBody>
      </p:sp>
    </p:spTree>
    <p:extLst>
      <p:ext uri="{BB962C8B-B14F-4D97-AF65-F5344CB8AC3E}">
        <p14:creationId xmlns:p14="http://schemas.microsoft.com/office/powerpoint/2010/main" val="15370070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0A9B9C-7FB3-3833-5A89-6029678E990F}"/>
              </a:ext>
            </a:extLst>
          </p:cNvPr>
          <p:cNvSpPr>
            <a:spLocks noGrp="1"/>
          </p:cNvSpPr>
          <p:nvPr>
            <p:ph type="title"/>
          </p:nvPr>
        </p:nvSpPr>
        <p:spPr/>
        <p:txBody>
          <a:bodyPr/>
          <a:lstStyle/>
          <a:p>
            <a:r>
              <a:rPr lang="en-US" dirty="0"/>
              <a:t>Section 4S.04 Speed Limit Sign Beacon</a:t>
            </a:r>
          </a:p>
        </p:txBody>
      </p:sp>
      <p:sp>
        <p:nvSpPr>
          <p:cNvPr id="4" name="Content Placeholder 3">
            <a:extLst>
              <a:ext uri="{FF2B5EF4-FFF2-40B4-BE49-F238E27FC236}">
                <a16:creationId xmlns:a16="http://schemas.microsoft.com/office/drawing/2014/main" id="{85D58655-DAB9-E813-A602-C08DF48BD315}"/>
              </a:ext>
            </a:extLst>
          </p:cNvPr>
          <p:cNvSpPr>
            <a:spLocks noGrp="1"/>
          </p:cNvSpPr>
          <p:nvPr>
            <p:ph idx="1"/>
          </p:nvPr>
        </p:nvSpPr>
        <p:spPr/>
        <p:txBody>
          <a:bodyPr/>
          <a:lstStyle/>
          <a:p>
            <a:r>
              <a:rPr lang="en-US" dirty="0"/>
              <a:t>Deletes Option allowing Speed Limit Sign Beacon within the border of a School Speed Limit sign</a:t>
            </a:r>
          </a:p>
          <a:p>
            <a:r>
              <a:rPr lang="en-US" dirty="0"/>
              <a:t>Maintains Option to allow Speed Limit Beacon to supplement the  School Speed Limit sign</a:t>
            </a:r>
          </a:p>
        </p:txBody>
      </p:sp>
    </p:spTree>
    <p:extLst>
      <p:ext uri="{BB962C8B-B14F-4D97-AF65-F5344CB8AC3E}">
        <p14:creationId xmlns:p14="http://schemas.microsoft.com/office/powerpoint/2010/main" val="13408799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1DDBC-104F-A9FE-88D2-369B76AB8D2A}"/>
              </a:ext>
            </a:extLst>
          </p:cNvPr>
          <p:cNvSpPr>
            <a:spLocks noGrp="1"/>
          </p:cNvSpPr>
          <p:nvPr>
            <p:ph type="title"/>
          </p:nvPr>
        </p:nvSpPr>
        <p:spPr/>
        <p:txBody>
          <a:bodyPr>
            <a:noAutofit/>
          </a:bodyPr>
          <a:lstStyle/>
          <a:p>
            <a:r>
              <a:rPr lang="en-US"/>
              <a:t>Section 4T.01 Application of Lane-Use Control Signals</a:t>
            </a:r>
            <a:endParaRPr lang="en-US" dirty="0"/>
          </a:p>
        </p:txBody>
      </p:sp>
      <p:sp>
        <p:nvSpPr>
          <p:cNvPr id="4" name="Content Placeholder 3">
            <a:extLst>
              <a:ext uri="{FF2B5EF4-FFF2-40B4-BE49-F238E27FC236}">
                <a16:creationId xmlns:a16="http://schemas.microsoft.com/office/drawing/2014/main" id="{F154B719-9E84-24C9-A6D3-D853CDEA860E}"/>
              </a:ext>
            </a:extLst>
          </p:cNvPr>
          <p:cNvSpPr>
            <a:spLocks noGrp="1"/>
          </p:cNvSpPr>
          <p:nvPr>
            <p:ph idx="1"/>
          </p:nvPr>
        </p:nvSpPr>
        <p:spPr/>
        <p:txBody>
          <a:bodyPr/>
          <a:lstStyle/>
          <a:p>
            <a:r>
              <a:rPr lang="en-US"/>
              <a:t>Adds Option allowing a USE LANE(S) WITH GREEN ARROW (R10-8) sign</a:t>
            </a:r>
            <a:endParaRPr lang="en-US" dirty="0"/>
          </a:p>
        </p:txBody>
      </p:sp>
      <p:pic>
        <p:nvPicPr>
          <p:cNvPr id="6" name="Picture 5" descr="A rectangular white sign that says &quot;Use lane with green arrow&quot; in black on five lines.">
            <a:extLst>
              <a:ext uri="{FF2B5EF4-FFF2-40B4-BE49-F238E27FC236}">
                <a16:creationId xmlns:a16="http://schemas.microsoft.com/office/drawing/2014/main" id="{C302F0C2-78E7-613A-E665-6B8E454CACC9}"/>
              </a:ext>
            </a:extLst>
          </p:cNvPr>
          <p:cNvPicPr>
            <a:picLocks noChangeAspect="1"/>
          </p:cNvPicPr>
          <p:nvPr/>
        </p:nvPicPr>
        <p:blipFill>
          <a:blip r:embed="rId3"/>
          <a:stretch>
            <a:fillRect/>
          </a:stretch>
        </p:blipFill>
        <p:spPr>
          <a:xfrm>
            <a:off x="4343400" y="2390163"/>
            <a:ext cx="2971800" cy="3536576"/>
          </a:xfrm>
          <a:prstGeom prst="rect">
            <a:avLst/>
          </a:prstGeom>
        </p:spPr>
      </p:pic>
    </p:spTree>
    <p:extLst>
      <p:ext uri="{BB962C8B-B14F-4D97-AF65-F5344CB8AC3E}">
        <p14:creationId xmlns:p14="http://schemas.microsoft.com/office/powerpoint/2010/main" val="25699145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4F734A-D76D-A8C9-BD3B-2FB36DA30FA0}"/>
              </a:ext>
            </a:extLst>
          </p:cNvPr>
          <p:cNvSpPr>
            <a:spLocks noGrp="1"/>
          </p:cNvSpPr>
          <p:nvPr>
            <p:ph type="title"/>
          </p:nvPr>
        </p:nvSpPr>
        <p:spPr>
          <a:xfrm>
            <a:off x="2639683" y="960408"/>
            <a:ext cx="7547429" cy="1771168"/>
          </a:xfrm>
        </p:spPr>
        <p:txBody>
          <a:bodyPr>
            <a:normAutofit/>
          </a:bodyPr>
          <a:lstStyle/>
          <a:p>
            <a:pPr fontAlgn="auto">
              <a:spcAft>
                <a:spcPts val="0"/>
              </a:spcAft>
            </a:pPr>
            <a:r>
              <a:rPr lang="en-US" sz="3600" spc="0" dirty="0">
                <a:latin typeface="FHWA Series F2001" panose="020B0807000000020003" pitchFamily="34" charset="0"/>
              </a:rPr>
              <a:t>FHWA’s National </a:t>
            </a:r>
            <a:br>
              <a:rPr lang="en-US" sz="3600" spc="0" dirty="0">
                <a:latin typeface="FHWA Series F2001" panose="020B0807000000020003" pitchFamily="34" charset="0"/>
              </a:rPr>
            </a:br>
            <a:r>
              <a:rPr lang="en-US" sz="3600" spc="0" dirty="0">
                <a:latin typeface="FHWA Series F2001" panose="020B0807000000020003" pitchFamily="34" charset="0"/>
              </a:rPr>
              <a:t>Traffic Control Devices Program</a:t>
            </a:r>
            <a:endParaRPr lang="en-US" sz="3600" dirty="0"/>
          </a:p>
        </p:txBody>
      </p:sp>
      <p:pic>
        <p:nvPicPr>
          <p:cNvPr id="5" name="Picture 4">
            <a:extLst>
              <a:ext uri="{FF2B5EF4-FFF2-40B4-BE49-F238E27FC236}">
                <a16:creationId xmlns:a16="http://schemas.microsoft.com/office/drawing/2014/main" id="{7CD49B64-CDE7-B1E0-F19F-D08462DCE392}"/>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63264" y="2371805"/>
            <a:ext cx="1988820" cy="1988820"/>
          </a:xfrm>
          <a:prstGeom prst="rect">
            <a:avLst/>
          </a:prstGeom>
        </p:spPr>
      </p:pic>
      <p:sp>
        <p:nvSpPr>
          <p:cNvPr id="4" name="Rectangle: Rounded Corners 3">
            <a:extLst>
              <a:ext uri="{FF2B5EF4-FFF2-40B4-BE49-F238E27FC236}">
                <a16:creationId xmlns:a16="http://schemas.microsoft.com/office/drawing/2014/main" id="{36619398-1EE9-A692-B5C7-91E26FD3549A}"/>
              </a:ext>
            </a:extLst>
          </p:cNvPr>
          <p:cNvSpPr/>
          <p:nvPr/>
        </p:nvSpPr>
        <p:spPr bwMode="auto">
          <a:xfrm>
            <a:off x="3509449" y="2867553"/>
            <a:ext cx="6537210" cy="997324"/>
          </a:xfrm>
          <a:prstGeom prst="roundRect">
            <a:avLst>
              <a:gd name="adj" fmla="val 25656"/>
            </a:avLst>
          </a:prstGeom>
          <a:solidFill>
            <a:srgbClr val="FFFFFF"/>
          </a:solidFill>
          <a:ln w="50800" cap="flat" cmpd="sng" algn="ctr">
            <a:solidFill>
              <a:srgbClr val="000099"/>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174625" marR="0" lvl="0" indent="0" defTabSz="914400" eaLnBrk="1" fontAlgn="base" latinLnBrk="0" hangingPunct="1">
              <a:lnSpc>
                <a:spcPct val="100000"/>
              </a:lnSpc>
              <a:spcBef>
                <a:spcPct val="0"/>
              </a:spcBef>
              <a:spcAft>
                <a:spcPts val="0"/>
              </a:spcAft>
              <a:buClrTx/>
              <a:buSzTx/>
              <a:buFontTx/>
              <a:buNone/>
              <a:tabLst/>
              <a:defRPr/>
            </a:pPr>
            <a:r>
              <a:rPr kumimoji="0" lang="en-US" altLang="en-US" sz="2000" b="0" i="0" u="none" strike="noStrike" kern="0" cap="none" spc="0" normalizeH="0" baseline="0" noProof="0" dirty="0">
                <a:ln>
                  <a:noFill/>
                </a:ln>
                <a:solidFill>
                  <a:srgbClr val="000099"/>
                </a:solidFill>
                <a:effectLst/>
                <a:uLnTx/>
                <a:uFillTx/>
              </a:rPr>
              <a:t>for more information:</a:t>
            </a:r>
          </a:p>
          <a:p>
            <a:pPr marL="0" marR="0" lvl="0" indent="0" algn="ctr" defTabSz="914400" eaLnBrk="1" fontAlgn="base" latinLnBrk="0" hangingPunct="1">
              <a:lnSpc>
                <a:spcPct val="100000"/>
              </a:lnSpc>
              <a:spcBef>
                <a:spcPts val="0"/>
              </a:spcBef>
              <a:spcAft>
                <a:spcPts val="600"/>
              </a:spcAft>
              <a:buClrTx/>
              <a:buSzTx/>
              <a:buFontTx/>
              <a:buNone/>
              <a:tabLst/>
              <a:defRPr/>
            </a:pPr>
            <a:r>
              <a:rPr kumimoji="0" lang="en-US" altLang="en-US" sz="3600" i="0" u="none" strike="noStrike" kern="0" cap="none" spc="150" normalizeH="0" noProof="0" dirty="0">
                <a:ln>
                  <a:noFill/>
                </a:ln>
                <a:solidFill>
                  <a:srgbClr val="000099"/>
                </a:solidFill>
                <a:effectLst/>
                <a:uLnTx/>
                <a:uFillTx/>
                <a:hlinkClick r:id="rId4">
                  <a:extLst>
                    <a:ext uri="{A12FA001-AC4F-418D-AE19-62706E023703}">
                      <ahyp:hlinkClr xmlns:ahyp="http://schemas.microsoft.com/office/drawing/2018/hyperlinkcolor" val="tx"/>
                    </a:ext>
                  </a:extLst>
                </a:hlinkClick>
              </a:rPr>
              <a:t>mutcd.f</a:t>
            </a:r>
            <a:r>
              <a:rPr kumimoji="0" lang="en-US" altLang="en-US" sz="3600" i="0" u="none" strike="noStrike" kern="0" cap="none" spc="150" normalizeH="0" noProof="0" dirty="0">
                <a:ln>
                  <a:noFill/>
                </a:ln>
                <a:solidFill>
                  <a:srgbClr val="000099"/>
                </a:solidFill>
                <a:effectLst/>
                <a:uLnTx/>
                <a:uFillTx/>
                <a:hlinkClick r:id="rId5">
                  <a:extLst>
                    <a:ext uri="{A12FA001-AC4F-418D-AE19-62706E023703}">
                      <ahyp:hlinkClr xmlns:ahyp="http://schemas.microsoft.com/office/drawing/2018/hyperlinkcolor" val="tx"/>
                    </a:ext>
                  </a:extLst>
                </a:hlinkClick>
              </a:rPr>
              <a:t>hwa.dot.gov</a:t>
            </a:r>
            <a:endParaRPr kumimoji="0" lang="en-US" altLang="en-US" sz="3600" i="0" u="none" strike="noStrike" kern="0" cap="none" spc="150" normalizeH="0" noProof="0" dirty="0">
              <a:ln>
                <a:noFill/>
              </a:ln>
              <a:solidFill>
                <a:srgbClr val="000099"/>
              </a:solidFill>
              <a:effectLst/>
              <a:uLnTx/>
              <a:uFillTx/>
            </a:endParaRPr>
          </a:p>
        </p:txBody>
      </p:sp>
      <p:sp>
        <p:nvSpPr>
          <p:cNvPr id="3" name="Subtitle 2">
            <a:extLst>
              <a:ext uri="{FF2B5EF4-FFF2-40B4-BE49-F238E27FC236}">
                <a16:creationId xmlns:a16="http://schemas.microsoft.com/office/drawing/2014/main" id="{5C3F6485-BBC7-AF72-07A0-4398EEE39837}"/>
              </a:ext>
            </a:extLst>
          </p:cNvPr>
          <p:cNvSpPr>
            <a:spLocks noGrp="1"/>
          </p:cNvSpPr>
          <p:nvPr>
            <p:ph type="body" idx="1"/>
          </p:nvPr>
        </p:nvSpPr>
        <p:spPr>
          <a:xfrm>
            <a:off x="3539266" y="3980928"/>
            <a:ext cx="7547429" cy="2327857"/>
          </a:xfrm>
        </p:spPr>
        <p:txBody>
          <a:bodyPr>
            <a:noAutofit/>
          </a:bodyPr>
          <a:lstStyle/>
          <a:p>
            <a:pPr marL="795338" marR="0" lvl="0" indent="-452438"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tab pos="400050" algn="l"/>
              </a:tabLst>
              <a:defRPr/>
            </a:pPr>
            <a:r>
              <a:rPr kumimoji="0" lang="en-US" altLang="en-US" sz="2400" i="0" u="none" strike="noStrike" kern="0" cap="none" normalizeH="0" noProof="0" dirty="0">
                <a:ln>
                  <a:noFill/>
                </a:ln>
                <a:effectLst/>
                <a:uLnTx/>
                <a:uFillTx/>
                <a:latin typeface="FHWA Series F2001" panose="020B0807000000020003" pitchFamily="34" charset="0"/>
                <a:cs typeface="+mn-cs"/>
              </a:rPr>
              <a:t>e–Subscribe Service</a:t>
            </a:r>
            <a:endParaRPr kumimoji="0" lang="en-US" altLang="en-US" sz="1800" i="0" u="none" strike="noStrike" kern="0" cap="none" normalizeH="0" noProof="0" dirty="0">
              <a:ln>
                <a:noFill/>
              </a:ln>
              <a:effectLst/>
              <a:uLnTx/>
              <a:uFillTx/>
              <a:latin typeface="FHWA Series F2001" panose="020B0807000000020003" pitchFamily="34" charset="0"/>
              <a:cs typeface="+mn-cs"/>
            </a:endParaRPr>
          </a:p>
          <a:p>
            <a:pPr marL="1085850" marR="0" lvl="0" indent="-457200"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tab pos="400050" algn="l"/>
              </a:tabLst>
              <a:defRPr/>
            </a:pPr>
            <a:r>
              <a:rPr kumimoji="0" lang="en-US" altLang="en-US" sz="2400" i="0" u="none" strike="noStrike" kern="0" cap="none" normalizeH="0" noProof="0" dirty="0">
                <a:ln>
                  <a:noFill/>
                </a:ln>
                <a:effectLst/>
                <a:uLnTx/>
                <a:uFillTx/>
                <a:latin typeface="FHWA Series F2001" panose="020B0807000000020003" pitchFamily="34" charset="0"/>
                <a:cs typeface="+mn-cs"/>
              </a:rPr>
              <a:t>Official Rulings Database</a:t>
            </a:r>
          </a:p>
          <a:p>
            <a:pPr marL="1376363" marR="0" lvl="0" indent="-461963"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tab pos="400050" algn="l"/>
              </a:tabLst>
              <a:defRPr/>
            </a:pPr>
            <a:r>
              <a:rPr kumimoji="0" lang="en-US" altLang="en-US" sz="2400" i="1" u="none" strike="noStrike" kern="0" cap="none" normalizeH="0" noProof="0" dirty="0">
                <a:ln>
                  <a:noFill/>
                </a:ln>
                <a:effectLst/>
                <a:uLnTx/>
                <a:uFillTx/>
                <a:latin typeface="FHWA Series F2001" panose="020B0807000000020003" pitchFamily="34" charset="0"/>
                <a:cs typeface="+mn-cs"/>
              </a:rPr>
              <a:t>Standard Highway Signs</a:t>
            </a:r>
          </a:p>
          <a:p>
            <a:pPr marL="1657350" marR="0" lvl="0" indent="-457200"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tab pos="400050" algn="l"/>
              </a:tabLst>
              <a:defRPr/>
            </a:pPr>
            <a:r>
              <a:rPr kumimoji="0" lang="en-US" altLang="en-US" sz="2400" i="0" u="none" strike="noStrike" kern="0" cap="none" normalizeH="0" noProof="0" dirty="0">
                <a:ln>
                  <a:noFill/>
                </a:ln>
                <a:effectLst/>
                <a:uLnTx/>
                <a:uFillTx/>
                <a:latin typeface="FHWA Series F2001" panose="020B0807000000020003" pitchFamily="34" charset="0"/>
                <a:cs typeface="+mn-cs"/>
              </a:rPr>
              <a:t>Frequently Asked </a:t>
            </a:r>
            <a:r>
              <a:rPr lang="en-US" altLang="en-US" sz="2400" kern="0" dirty="0">
                <a:latin typeface="FHWA Series F2001" panose="020B0807000000020003" pitchFamily="34" charset="0"/>
                <a:cs typeface="+mn-cs"/>
              </a:rPr>
              <a:t>Questions</a:t>
            </a:r>
            <a:endParaRPr kumimoji="0" lang="en-US" altLang="en-US" sz="2400" i="0" u="none" strike="noStrike" kern="0" cap="none" normalizeH="0" noProof="0" dirty="0">
              <a:ln>
                <a:noFill/>
              </a:ln>
              <a:effectLst/>
              <a:uLnTx/>
              <a:uFillTx/>
              <a:latin typeface="FHWA Series F2001" panose="020B0807000000020003" pitchFamily="34" charset="0"/>
              <a:cs typeface="+mn-cs"/>
            </a:endParaRPr>
          </a:p>
          <a:p>
            <a:pPr marL="1947863" marR="0" lvl="0" indent="-461963"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tab pos="400050" algn="l"/>
              </a:tabLst>
              <a:defRPr/>
            </a:pPr>
            <a:r>
              <a:rPr kumimoji="0" lang="en-US" altLang="en-US" sz="2400" i="0" u="none" strike="noStrike" kern="0" cap="none" spc="200" normalizeH="0" noProof="0" dirty="0">
                <a:ln>
                  <a:noFill/>
                </a:ln>
                <a:effectLst/>
                <a:uLnTx/>
                <a:uFillTx/>
                <a:latin typeface="FHWA Series F2001" panose="020B0807000000020003" pitchFamily="34" charset="0"/>
                <a:cs typeface="+mn-cs"/>
              </a:rPr>
              <a:t>MUTCD</a:t>
            </a:r>
            <a:r>
              <a:rPr kumimoji="0" lang="en-US" altLang="en-US" sz="2400" i="0" u="none" strike="noStrike" kern="0" cap="none" normalizeH="0" noProof="0" dirty="0">
                <a:ln>
                  <a:noFill/>
                </a:ln>
                <a:effectLst/>
                <a:uLnTx/>
                <a:uFillTx/>
                <a:latin typeface="FHWA Series F2001" panose="020B0807000000020003" pitchFamily="34" charset="0"/>
                <a:cs typeface="+mn-cs"/>
              </a:rPr>
              <a:t> News Feed</a:t>
            </a:r>
            <a:endParaRPr lang="en-US" sz="2800" dirty="0">
              <a:latin typeface="FHWA Series F2001" panose="020B0807000000020003" pitchFamily="34" charset="0"/>
            </a:endParaRPr>
          </a:p>
        </p:txBody>
      </p:sp>
    </p:spTree>
    <p:extLst>
      <p:ext uri="{BB962C8B-B14F-4D97-AF65-F5344CB8AC3E}">
        <p14:creationId xmlns:p14="http://schemas.microsoft.com/office/powerpoint/2010/main" val="3573914051"/>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par>
                                <p:cTn id="8" presetID="26" presetClass="emph" presetSubtype="0" fill="hold" grpId="1" nodeType="withEffect">
                                  <p:stCondLst>
                                    <p:cond delay="500"/>
                                  </p:stCondLst>
                                  <p:childTnLst>
                                    <p:animEffect transition="out" filter="fade">
                                      <p:cBhvr>
                                        <p:cTn id="9" dur="1000" tmFilter="0, 0; .2, .5; .8, .5; 1, 0"/>
                                        <p:tgtEl>
                                          <p:spTgt spid="4"/>
                                        </p:tgtEl>
                                      </p:cBhvr>
                                    </p:animEffect>
                                    <p:animScale>
                                      <p:cBhvr>
                                        <p:cTn id="10" dur="500" autoRev="1" fill="hold"/>
                                        <p:tgtEl>
                                          <p:spTgt spid="4"/>
                                        </p:tgtEl>
                                      </p:cBhvr>
                                      <p:by x="105000" y="105000"/>
                                    </p:animScale>
                                  </p:childTnLst>
                                </p:cTn>
                              </p:par>
                            </p:childTnLst>
                          </p:cTn>
                        </p:par>
                        <p:par>
                          <p:cTn id="11" fill="hold">
                            <p:stCondLst>
                              <p:cond delay="1500"/>
                            </p:stCondLst>
                            <p:childTnLst>
                              <p:par>
                                <p:cTn id="12" presetID="10" presetClass="entr" presetSubtype="0" fill="hold" grpId="1" nodeType="afterEffect">
                                  <p:stCondLst>
                                    <p:cond delay="100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childTnLst>
                                </p:cTn>
                              </p:par>
                              <p:par>
                                <p:cTn id="15" presetID="26" presetClass="emph" presetSubtype="0" fill="hold" grpId="0" nodeType="withEffect">
                                  <p:stCondLst>
                                    <p:cond delay="1000"/>
                                  </p:stCondLst>
                                  <p:childTnLst>
                                    <p:animEffect transition="out" filter="fade">
                                      <p:cBhvr>
                                        <p:cTn id="16" dur="1000" tmFilter="0, 0; .2, .5; .8, .5; 1, 0"/>
                                        <p:tgtEl>
                                          <p:spTgt spid="3">
                                            <p:txEl>
                                              <p:pRg st="0" end="0"/>
                                            </p:txEl>
                                          </p:spTgt>
                                        </p:tgtEl>
                                      </p:cBhvr>
                                    </p:animEffect>
                                    <p:animScale>
                                      <p:cBhvr>
                                        <p:cTn id="17" dur="500" autoRev="1" fill="hold"/>
                                        <p:tgtEl>
                                          <p:spTgt spid="3">
                                            <p:txEl>
                                              <p:pRg st="0" end="0"/>
                                            </p:txEl>
                                          </p:spTgt>
                                        </p:tgtEl>
                                      </p:cBhvr>
                                      <p:by x="105000" y="105000"/>
                                    </p:animScale>
                                  </p:childTnLst>
                                </p:cTn>
                              </p:par>
                            </p:childTnLst>
                          </p:cTn>
                        </p:par>
                        <p:par>
                          <p:cTn id="18" fill="hold">
                            <p:stCondLst>
                              <p:cond delay="3500"/>
                            </p:stCondLst>
                            <p:childTnLst>
                              <p:par>
                                <p:cTn id="19" presetID="10" presetClass="entr" presetSubtype="0" fill="hold" grpId="1" nodeType="after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childTnLst>
                                </p:cTn>
                              </p:par>
                              <p:par>
                                <p:cTn id="22" presetID="26" presetClass="emph" presetSubtype="0" fill="hold" grpId="0" nodeType="withEffect">
                                  <p:stCondLst>
                                    <p:cond delay="0"/>
                                  </p:stCondLst>
                                  <p:childTnLst>
                                    <p:animEffect transition="out" filter="fade">
                                      <p:cBhvr>
                                        <p:cTn id="23" dur="1000" tmFilter="0, 0; .2, .5; .8, .5; 1, 0"/>
                                        <p:tgtEl>
                                          <p:spTgt spid="3">
                                            <p:txEl>
                                              <p:pRg st="1" end="1"/>
                                            </p:txEl>
                                          </p:spTgt>
                                        </p:tgtEl>
                                      </p:cBhvr>
                                    </p:animEffect>
                                    <p:animScale>
                                      <p:cBhvr>
                                        <p:cTn id="24" dur="500" autoRev="1" fill="hold"/>
                                        <p:tgtEl>
                                          <p:spTgt spid="3">
                                            <p:txEl>
                                              <p:pRg st="1" end="1"/>
                                            </p:txEl>
                                          </p:spTgt>
                                        </p:tgtEl>
                                      </p:cBhvr>
                                      <p:by x="105000" y="105000"/>
                                    </p:animScale>
                                  </p:childTnLst>
                                </p:cTn>
                              </p:par>
                            </p:childTnLst>
                          </p:cTn>
                        </p:par>
                        <p:par>
                          <p:cTn id="25" fill="hold">
                            <p:stCondLst>
                              <p:cond delay="4500"/>
                            </p:stCondLst>
                            <p:childTnLst>
                              <p:par>
                                <p:cTn id="26" presetID="10" presetClass="entr" presetSubtype="0" fill="hold" grpId="1" nodeType="after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childTnLst>
                                </p:cTn>
                              </p:par>
                              <p:par>
                                <p:cTn id="29" presetID="26" presetClass="emph" presetSubtype="0" fill="hold" grpId="0" nodeType="withEffect">
                                  <p:stCondLst>
                                    <p:cond delay="0"/>
                                  </p:stCondLst>
                                  <p:childTnLst>
                                    <p:animEffect transition="out" filter="fade">
                                      <p:cBhvr>
                                        <p:cTn id="30" dur="1000" tmFilter="0, 0; .2, .5; .8, .5; 1, 0"/>
                                        <p:tgtEl>
                                          <p:spTgt spid="3">
                                            <p:txEl>
                                              <p:pRg st="2" end="2"/>
                                            </p:txEl>
                                          </p:spTgt>
                                        </p:tgtEl>
                                      </p:cBhvr>
                                    </p:animEffect>
                                    <p:animScale>
                                      <p:cBhvr>
                                        <p:cTn id="31" dur="500" autoRev="1" fill="hold"/>
                                        <p:tgtEl>
                                          <p:spTgt spid="3">
                                            <p:txEl>
                                              <p:pRg st="2" end="2"/>
                                            </p:txEl>
                                          </p:spTgt>
                                        </p:tgtEl>
                                      </p:cBhvr>
                                      <p:by x="105000" y="105000"/>
                                    </p:animScale>
                                  </p:childTnLst>
                                </p:cTn>
                              </p:par>
                            </p:childTnLst>
                          </p:cTn>
                        </p:par>
                        <p:par>
                          <p:cTn id="32" fill="hold">
                            <p:stCondLst>
                              <p:cond delay="5500"/>
                            </p:stCondLst>
                            <p:childTnLst>
                              <p:par>
                                <p:cTn id="33" presetID="10" presetClass="entr" presetSubtype="0" fill="hold" grpId="1" nodeType="after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1000"/>
                                        <p:tgtEl>
                                          <p:spTgt spid="3">
                                            <p:txEl>
                                              <p:pRg st="3" end="3"/>
                                            </p:txEl>
                                          </p:spTgt>
                                        </p:tgtEl>
                                      </p:cBhvr>
                                    </p:animEffect>
                                  </p:childTnLst>
                                </p:cTn>
                              </p:par>
                              <p:par>
                                <p:cTn id="36" presetID="26" presetClass="emph" presetSubtype="0" fill="hold" grpId="0" nodeType="withEffect">
                                  <p:stCondLst>
                                    <p:cond delay="0"/>
                                  </p:stCondLst>
                                  <p:childTnLst>
                                    <p:animEffect transition="out" filter="fade">
                                      <p:cBhvr>
                                        <p:cTn id="37" dur="1000" tmFilter="0, 0; .2, .5; .8, .5; 1, 0"/>
                                        <p:tgtEl>
                                          <p:spTgt spid="3">
                                            <p:txEl>
                                              <p:pRg st="3" end="3"/>
                                            </p:txEl>
                                          </p:spTgt>
                                        </p:tgtEl>
                                      </p:cBhvr>
                                    </p:animEffect>
                                    <p:animScale>
                                      <p:cBhvr>
                                        <p:cTn id="38" dur="500" autoRev="1" fill="hold"/>
                                        <p:tgtEl>
                                          <p:spTgt spid="3">
                                            <p:txEl>
                                              <p:pRg st="3" end="3"/>
                                            </p:txEl>
                                          </p:spTgt>
                                        </p:tgtEl>
                                      </p:cBhvr>
                                      <p:by x="105000" y="105000"/>
                                    </p:animScale>
                                  </p:childTnLst>
                                </p:cTn>
                              </p:par>
                            </p:childTnLst>
                          </p:cTn>
                        </p:par>
                        <p:par>
                          <p:cTn id="39" fill="hold">
                            <p:stCondLst>
                              <p:cond delay="6500"/>
                            </p:stCondLst>
                            <p:childTnLst>
                              <p:par>
                                <p:cTn id="40" presetID="10" presetClass="entr" presetSubtype="0" fill="hold" grpId="1" nodeType="after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Effect transition="in" filter="fade">
                                      <p:cBhvr>
                                        <p:cTn id="42" dur="1000"/>
                                        <p:tgtEl>
                                          <p:spTgt spid="3">
                                            <p:txEl>
                                              <p:pRg st="4" end="4"/>
                                            </p:txEl>
                                          </p:spTgt>
                                        </p:tgtEl>
                                      </p:cBhvr>
                                    </p:animEffect>
                                  </p:childTnLst>
                                </p:cTn>
                              </p:par>
                              <p:par>
                                <p:cTn id="43" presetID="26" presetClass="emph" presetSubtype="0" fill="hold" grpId="0" nodeType="withEffect">
                                  <p:stCondLst>
                                    <p:cond delay="0"/>
                                  </p:stCondLst>
                                  <p:childTnLst>
                                    <p:animEffect transition="out" filter="fade">
                                      <p:cBhvr>
                                        <p:cTn id="44" dur="1000" tmFilter="0, 0; .2, .5; .8, .5; 1, 0"/>
                                        <p:tgtEl>
                                          <p:spTgt spid="3">
                                            <p:txEl>
                                              <p:pRg st="4" end="4"/>
                                            </p:txEl>
                                          </p:spTgt>
                                        </p:tgtEl>
                                      </p:cBhvr>
                                    </p:animEffect>
                                    <p:animScale>
                                      <p:cBhvr>
                                        <p:cTn id="45" dur="500" autoRev="1" fill="hold"/>
                                        <p:tgtEl>
                                          <p:spTgt spid="3">
                                            <p:txEl>
                                              <p:pRg st="4" end="4"/>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3" grpId="0" uiExpand="1" build="p"/>
      <p:bldP spid="3" grpId="1"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3AD668-74A5-CD07-AC1B-A898158B5348}"/>
              </a:ext>
            </a:extLst>
          </p:cNvPr>
          <p:cNvSpPr>
            <a:spLocks noGrp="1"/>
          </p:cNvSpPr>
          <p:nvPr>
            <p:ph type="title"/>
          </p:nvPr>
        </p:nvSpPr>
        <p:spPr/>
        <p:txBody>
          <a:bodyPr>
            <a:noAutofit/>
          </a:bodyPr>
          <a:lstStyle/>
          <a:p>
            <a:r>
              <a:rPr lang="en-US" dirty="0"/>
              <a:t>Section 4C.01 Studies and Factors for Justifying Traffic Control Signals</a:t>
            </a:r>
          </a:p>
        </p:txBody>
      </p:sp>
      <p:sp>
        <p:nvSpPr>
          <p:cNvPr id="4" name="Content Placeholder 3">
            <a:extLst>
              <a:ext uri="{FF2B5EF4-FFF2-40B4-BE49-F238E27FC236}">
                <a16:creationId xmlns:a16="http://schemas.microsoft.com/office/drawing/2014/main" id="{6E8DF753-9E01-97AE-325E-E7D806368E28}"/>
              </a:ext>
            </a:extLst>
          </p:cNvPr>
          <p:cNvSpPr>
            <a:spLocks noGrp="1"/>
          </p:cNvSpPr>
          <p:nvPr>
            <p:ph idx="1"/>
          </p:nvPr>
        </p:nvSpPr>
        <p:spPr/>
        <p:txBody>
          <a:bodyPr>
            <a:normAutofit lnSpcReduction="10000"/>
          </a:bodyPr>
          <a:lstStyle/>
          <a:p>
            <a:pPr>
              <a:spcBef>
                <a:spcPts val="1350"/>
              </a:spcBef>
              <a:buClr>
                <a:srgbClr val="1C6EA8"/>
              </a:buClr>
              <a:buSzPct val="80000"/>
              <a:defRPr/>
            </a:pPr>
            <a:r>
              <a:rPr lang="en-US" dirty="0">
                <a:cs typeface="Arial" panose="020B0604020202020204" pitchFamily="34" charset="0"/>
              </a:rPr>
              <a:t>Changes traffic signal warrants from Standard to Guidance</a:t>
            </a:r>
          </a:p>
          <a:p>
            <a:pPr>
              <a:spcBef>
                <a:spcPts val="1350"/>
              </a:spcBef>
              <a:buClr>
                <a:srgbClr val="1C6EA8"/>
              </a:buClr>
              <a:buSzPct val="80000"/>
              <a:defRPr/>
            </a:pPr>
            <a:r>
              <a:rPr lang="en-US" dirty="0">
                <a:cs typeface="Arial" panose="020B0604020202020204" pitchFamily="34" charset="0"/>
              </a:rPr>
              <a:t>Reinforces that other factors, beyond the warrants, be considered as part of the engineering study to justify installation of traffic control signals</a:t>
            </a:r>
          </a:p>
          <a:p>
            <a:pPr>
              <a:spcBef>
                <a:spcPts val="1350"/>
              </a:spcBef>
              <a:buClr>
                <a:srgbClr val="1C6EA8"/>
              </a:buClr>
              <a:buSzPct val="80000"/>
              <a:defRPr/>
            </a:pPr>
            <a:r>
              <a:rPr lang="en-US" dirty="0">
                <a:cs typeface="Arial" panose="020B0604020202020204" pitchFamily="34" charset="0"/>
              </a:rPr>
              <a:t>Provides flexibility for agencies to consider other relevant factors in addition to reliance on the numerical warrant </a:t>
            </a:r>
            <a:r>
              <a:rPr lang="en-US" dirty="0">
                <a:solidFill>
                  <a:prstClr val="black"/>
                </a:solidFill>
                <a:cs typeface="Arial" panose="020B0604020202020204" pitchFamily="34" charset="0"/>
              </a:rPr>
              <a:t>analysis alone</a:t>
            </a:r>
          </a:p>
          <a:p>
            <a:pPr>
              <a:spcBef>
                <a:spcPts val="1350"/>
              </a:spcBef>
              <a:buClr>
                <a:srgbClr val="1C6EA8"/>
              </a:buClr>
              <a:buSzPct val="80000"/>
              <a:defRPr/>
            </a:pPr>
            <a:r>
              <a:rPr lang="en-US" dirty="0">
                <a:ea typeface="Calibri" panose="020F0502020204030204" pitchFamily="34" charset="0"/>
                <a:cs typeface="Calibri" panose="020F0502020204030204" pitchFamily="34" charset="0"/>
              </a:rPr>
              <a:t>Note: a t</a:t>
            </a:r>
            <a:r>
              <a:rPr lang="en-US" sz="2800" dirty="0">
                <a:effectLst/>
                <a:ea typeface="Calibri" panose="020F0502020204030204" pitchFamily="34" charset="0"/>
                <a:cs typeface="Calibri" panose="020F0502020204030204" pitchFamily="34" charset="0"/>
              </a:rPr>
              <a:t>raffic control signal does </a:t>
            </a:r>
            <a:r>
              <a:rPr lang="en-US" sz="2800" b="1" dirty="0">
                <a:effectLst/>
                <a:ea typeface="Calibri" panose="020F0502020204030204" pitchFamily="34" charset="0"/>
                <a:cs typeface="Calibri" panose="020F0502020204030204" pitchFamily="34" charset="0"/>
              </a:rPr>
              <a:t>not</a:t>
            </a:r>
            <a:r>
              <a:rPr lang="en-US" sz="2800" dirty="0">
                <a:effectLst/>
                <a:ea typeface="Calibri" panose="020F0502020204030204" pitchFamily="34" charset="0"/>
                <a:cs typeface="Calibri" panose="020F0502020204030204" pitchFamily="34" charset="0"/>
              </a:rPr>
              <a:t> necessarily result in improved safety in every case</a:t>
            </a:r>
            <a:endParaRPr lang="en-US" dirty="0">
              <a:solidFill>
                <a:prstClr val="black"/>
              </a:solidFill>
              <a:cs typeface="Arial" panose="020B0604020202020204" pitchFamily="34" charset="0"/>
            </a:endParaRPr>
          </a:p>
          <a:p>
            <a:pPr>
              <a:spcBef>
                <a:spcPts val="1350"/>
              </a:spcBef>
              <a:buClr>
                <a:srgbClr val="1C6EA8"/>
              </a:buClr>
              <a:buSzPct val="80000"/>
              <a:defRPr/>
            </a:pPr>
            <a:endParaRPr lang="en-US" sz="2100" dirty="0">
              <a:solidFill>
                <a:prstClr val="black"/>
              </a:solidFill>
              <a:latin typeface="Arial" panose="020B0604020202020204" pitchFamily="34" charset="0"/>
              <a:cs typeface="Arial" panose="020B0604020202020204" pitchFamily="34" charset="0"/>
            </a:endParaRPr>
          </a:p>
          <a:p>
            <a:pPr marL="597694" lvl="1" indent="-254794">
              <a:spcBef>
                <a:spcPts val="900"/>
              </a:spcBef>
              <a:buClr>
                <a:srgbClr val="1C6EA8"/>
              </a:buClr>
              <a:defRPr/>
            </a:pPr>
            <a:endParaRPr lang="en-US" sz="1800" b="1" dirty="0">
              <a:solidFill>
                <a:prstClr val="black"/>
              </a:solidFill>
              <a:latin typeface="Arial" panose="020B0604020202020204" pitchFamily="34" charset="0"/>
              <a:cs typeface="Arial" panose="020B0604020202020204" pitchFamily="34" charset="0"/>
            </a:endParaRPr>
          </a:p>
          <a:p>
            <a:pPr marL="683419" lvl="2">
              <a:spcBef>
                <a:spcPts val="900"/>
              </a:spcBef>
              <a:buClr>
                <a:srgbClr val="1C6EA8"/>
              </a:buClr>
              <a:buSzPct val="80000"/>
              <a:defRPr/>
            </a:pPr>
            <a:endParaRPr lang="en-US" sz="900" dirty="0">
              <a:solidFill>
                <a:prstClr val="black"/>
              </a:solidFill>
              <a:latin typeface="Arial"/>
            </a:endParaRPr>
          </a:p>
          <a:p>
            <a:pPr>
              <a:spcBef>
                <a:spcPts val="1350"/>
              </a:spcBef>
              <a:buClr>
                <a:srgbClr val="1C6EA8"/>
              </a:buClr>
              <a:buSzPct val="80000"/>
              <a:defRPr/>
            </a:pPr>
            <a:endParaRPr lang="en-US" sz="21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246447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A59E6E-B4D2-FEED-BB67-BAC9A72BF141}"/>
              </a:ext>
            </a:extLst>
          </p:cNvPr>
          <p:cNvSpPr>
            <a:spLocks noGrp="1"/>
          </p:cNvSpPr>
          <p:nvPr>
            <p:ph type="title"/>
          </p:nvPr>
        </p:nvSpPr>
        <p:spPr/>
        <p:txBody>
          <a:bodyPr/>
          <a:lstStyle/>
          <a:p>
            <a:r>
              <a:rPr lang="en-US" dirty="0"/>
              <a:t>Section 4C.08 Warrant 7, Crash Experience</a:t>
            </a:r>
          </a:p>
        </p:txBody>
      </p:sp>
      <p:sp>
        <p:nvSpPr>
          <p:cNvPr id="4" name="Content Placeholder 3">
            <a:extLst>
              <a:ext uri="{FF2B5EF4-FFF2-40B4-BE49-F238E27FC236}">
                <a16:creationId xmlns:a16="http://schemas.microsoft.com/office/drawing/2014/main" id="{FEDF006F-18FE-1085-1C31-139500752674}"/>
              </a:ext>
            </a:extLst>
          </p:cNvPr>
          <p:cNvSpPr>
            <a:spLocks noGrp="1"/>
          </p:cNvSpPr>
          <p:nvPr>
            <p:ph idx="1"/>
          </p:nvPr>
        </p:nvSpPr>
        <p:spPr/>
        <p:txBody>
          <a:bodyPr/>
          <a:lstStyle/>
          <a:p>
            <a:r>
              <a:rPr lang="en-US" dirty="0"/>
              <a:t>Revises Warrant 7 based on Interim Approval 19 and new research</a:t>
            </a:r>
          </a:p>
          <a:p>
            <a:r>
              <a:rPr lang="en-US" dirty="0"/>
              <a:t>Adds Option for agencies to calibrate based on local </a:t>
            </a:r>
            <a:r>
              <a:rPr lang="en-US" i="1" dirty="0"/>
              <a:t>Highway Safety Manual </a:t>
            </a:r>
            <a:r>
              <a:rPr lang="en-US" dirty="0"/>
              <a:t>safety performance functions (SPFs)</a:t>
            </a:r>
          </a:p>
        </p:txBody>
      </p:sp>
      <p:pic>
        <p:nvPicPr>
          <p:cNvPr id="5" name="Picture 4">
            <a:extLst>
              <a:ext uri="{FF2B5EF4-FFF2-40B4-BE49-F238E27FC236}">
                <a16:creationId xmlns:a16="http://schemas.microsoft.com/office/drawing/2014/main" id="{CC6FDE52-5684-D8BE-BD43-574B2313BE6B}"/>
              </a:ext>
              <a:ext uri="{C183D7F6-B498-43B3-948B-1728B52AA6E4}">
                <adec:decorative xmlns:adec="http://schemas.microsoft.com/office/drawing/2017/decorative" val="1"/>
              </a:ext>
            </a:extLst>
          </p:cNvPr>
          <p:cNvPicPr>
            <a:picLocks noChangeAspect="1"/>
          </p:cNvPicPr>
          <p:nvPr/>
        </p:nvPicPr>
        <p:blipFill rotWithShape="1">
          <a:blip r:embed="rId3"/>
          <a:srcRect b="13033"/>
          <a:stretch/>
        </p:blipFill>
        <p:spPr>
          <a:xfrm>
            <a:off x="1717828" y="3466198"/>
            <a:ext cx="9147717" cy="2270644"/>
          </a:xfrm>
          <a:prstGeom prst="rect">
            <a:avLst/>
          </a:prstGeom>
        </p:spPr>
      </p:pic>
      <p:sp>
        <p:nvSpPr>
          <p:cNvPr id="7" name="TextBox 6">
            <a:extLst>
              <a:ext uri="{FF2B5EF4-FFF2-40B4-BE49-F238E27FC236}">
                <a16:creationId xmlns:a16="http://schemas.microsoft.com/office/drawing/2014/main" id="{9D1D3AA6-A8E9-04E1-7FB6-659F2B0944AB}"/>
              </a:ext>
              <a:ext uri="{C183D7F6-B498-43B3-948B-1728B52AA6E4}">
                <adec:decorative xmlns:adec="http://schemas.microsoft.com/office/drawing/2017/decorative" val="1"/>
              </a:ext>
            </a:extLst>
          </p:cNvPr>
          <p:cNvSpPr txBox="1"/>
          <p:nvPr/>
        </p:nvSpPr>
        <p:spPr>
          <a:xfrm>
            <a:off x="1788451" y="5736842"/>
            <a:ext cx="9006469" cy="523220"/>
          </a:xfrm>
          <a:prstGeom prst="rect">
            <a:avLst/>
          </a:prstGeom>
          <a:noFill/>
        </p:spPr>
        <p:txBody>
          <a:bodyPr wrap="square" rtlCol="0">
            <a:spAutoFit/>
          </a:bodyPr>
          <a:lstStyle/>
          <a:p>
            <a:pPr marL="169863" indent="-111125"/>
            <a:r>
              <a:rPr lang="en-US" sz="1400" baseline="30000" dirty="0"/>
              <a:t>a </a:t>
            </a:r>
            <a:r>
              <a:rPr lang="en-US" sz="1400" dirty="0"/>
              <a:t>Angle crashes include all crashes that occur at an angle and involve one or more vehicles on the major street and one or more vehicles on the minor street</a:t>
            </a:r>
          </a:p>
        </p:txBody>
      </p:sp>
      <p:sp>
        <p:nvSpPr>
          <p:cNvPr id="3" name="TextBox 2">
            <a:extLst>
              <a:ext uri="{FF2B5EF4-FFF2-40B4-BE49-F238E27FC236}">
                <a16:creationId xmlns:a16="http://schemas.microsoft.com/office/drawing/2014/main" id="{016CC090-0C73-130A-378D-C90236748B5A}"/>
              </a:ext>
              <a:ext uri="{C183D7F6-B498-43B3-948B-1728B52AA6E4}">
                <adec:decorative xmlns:adec="http://schemas.microsoft.com/office/drawing/2017/decorative" val="1"/>
              </a:ext>
            </a:extLst>
          </p:cNvPr>
          <p:cNvSpPr txBox="1"/>
          <p:nvPr/>
        </p:nvSpPr>
        <p:spPr>
          <a:xfrm>
            <a:off x="2196094" y="3175520"/>
            <a:ext cx="7812750" cy="369332"/>
          </a:xfrm>
          <a:prstGeom prst="rect">
            <a:avLst/>
          </a:prstGeom>
          <a:noFill/>
        </p:spPr>
        <p:txBody>
          <a:bodyPr wrap="square" rtlCol="0">
            <a:spAutoFit/>
          </a:bodyPr>
          <a:lstStyle/>
          <a:p>
            <a:pPr marL="169863" indent="-111125"/>
            <a:r>
              <a:rPr lang="en-US" dirty="0"/>
              <a:t>Table 4C-2.  Minimum Number of Reported Crashes in a One-Year Period</a:t>
            </a:r>
          </a:p>
        </p:txBody>
      </p:sp>
    </p:spTree>
    <p:extLst>
      <p:ext uri="{BB962C8B-B14F-4D97-AF65-F5344CB8AC3E}">
        <p14:creationId xmlns:p14="http://schemas.microsoft.com/office/powerpoint/2010/main" val="1656702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76B5A9-AAFE-76AC-A346-969AEBD220CD}"/>
              </a:ext>
            </a:extLst>
          </p:cNvPr>
          <p:cNvSpPr>
            <a:spLocks noGrp="1"/>
          </p:cNvSpPr>
          <p:nvPr>
            <p:ph type="title"/>
          </p:nvPr>
        </p:nvSpPr>
        <p:spPr/>
        <p:txBody>
          <a:bodyPr>
            <a:noAutofit/>
          </a:bodyPr>
          <a:lstStyle/>
          <a:p>
            <a:r>
              <a:rPr lang="en-US" dirty="0"/>
              <a:t>Section 4D.01 Design Features of Traffic Control Signals - General</a:t>
            </a:r>
          </a:p>
        </p:txBody>
      </p:sp>
      <p:sp>
        <p:nvSpPr>
          <p:cNvPr id="4" name="Content Placeholder 3">
            <a:extLst>
              <a:ext uri="{FF2B5EF4-FFF2-40B4-BE49-F238E27FC236}">
                <a16:creationId xmlns:a16="http://schemas.microsoft.com/office/drawing/2014/main" id="{BEFD2291-EFDC-661F-DC58-00DAE259D722}"/>
              </a:ext>
            </a:extLst>
          </p:cNvPr>
          <p:cNvSpPr>
            <a:spLocks noGrp="1"/>
          </p:cNvSpPr>
          <p:nvPr>
            <p:ph idx="1"/>
          </p:nvPr>
        </p:nvSpPr>
        <p:spPr/>
        <p:txBody>
          <a:bodyPr/>
          <a:lstStyle/>
          <a:p>
            <a:r>
              <a:rPr lang="en-US" dirty="0"/>
              <a:t>Revises Standard requiring the design and operation of traffic control signals to take into consideration the needs of </a:t>
            </a:r>
            <a:r>
              <a:rPr lang="en-US" b="1" dirty="0"/>
              <a:t>all modes </a:t>
            </a:r>
            <a:endParaRPr lang="en-US" strike="sngStrike" dirty="0">
              <a:solidFill>
                <a:srgbClr val="FF0000"/>
              </a:solidFill>
            </a:endParaRPr>
          </a:p>
          <a:p>
            <a:r>
              <a:rPr lang="en-US" dirty="0"/>
              <a:t>Revises Standard to Guidance to allow more flexibility when considering signalized midblock crosswalks within 300 feet of the nearest traffic control signal</a:t>
            </a:r>
          </a:p>
        </p:txBody>
      </p:sp>
    </p:spTree>
    <p:extLst>
      <p:ext uri="{BB962C8B-B14F-4D97-AF65-F5344CB8AC3E}">
        <p14:creationId xmlns:p14="http://schemas.microsoft.com/office/powerpoint/2010/main" val="2765598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C185D8-8481-6B63-F6B5-7057AF64476E}"/>
              </a:ext>
            </a:extLst>
          </p:cNvPr>
          <p:cNvSpPr>
            <a:spLocks noGrp="1"/>
          </p:cNvSpPr>
          <p:nvPr>
            <p:ph type="title"/>
          </p:nvPr>
        </p:nvSpPr>
        <p:spPr/>
        <p:txBody>
          <a:bodyPr>
            <a:normAutofit/>
          </a:bodyPr>
          <a:lstStyle/>
          <a:p>
            <a:r>
              <a:rPr lang="en-US" dirty="0"/>
              <a:t>Section 4D.02 Provisions for Pedestrians</a:t>
            </a:r>
          </a:p>
        </p:txBody>
      </p:sp>
      <p:sp>
        <p:nvSpPr>
          <p:cNvPr id="4" name="Content Placeholder 3">
            <a:extLst>
              <a:ext uri="{FF2B5EF4-FFF2-40B4-BE49-F238E27FC236}">
                <a16:creationId xmlns:a16="http://schemas.microsoft.com/office/drawing/2014/main" id="{2F022F0A-DCF6-75B7-32CC-009A6D1BB142}"/>
              </a:ext>
            </a:extLst>
          </p:cNvPr>
          <p:cNvSpPr>
            <a:spLocks noGrp="1"/>
          </p:cNvSpPr>
          <p:nvPr>
            <p:ph idx="1"/>
          </p:nvPr>
        </p:nvSpPr>
        <p:spPr/>
        <p:txBody>
          <a:bodyPr/>
          <a:lstStyle/>
          <a:p>
            <a:pPr>
              <a:spcBef>
                <a:spcPts val="1350"/>
              </a:spcBef>
              <a:buClr>
                <a:srgbClr val="1C6EA8"/>
              </a:buClr>
              <a:buSzPct val="80000"/>
              <a:defRPr/>
            </a:pPr>
            <a:r>
              <a:rPr lang="en-US" dirty="0">
                <a:solidFill>
                  <a:prstClr val="black"/>
                </a:solidFill>
                <a:latin typeface="Arial" panose="020B0604020202020204" pitchFamily="34" charset="0"/>
                <a:cs typeface="Arial" panose="020B0604020202020204" pitchFamily="34" charset="0"/>
              </a:rPr>
              <a:t>Requires pedestrian signal heads in four specific cases, and they may be used under other conditions</a:t>
            </a:r>
          </a:p>
          <a:p>
            <a:pPr>
              <a:spcBef>
                <a:spcPts val="1350"/>
              </a:spcBef>
              <a:buClr>
                <a:srgbClr val="1C6EA8"/>
              </a:buClr>
              <a:buSzPct val="80000"/>
              <a:defRPr/>
            </a:pPr>
            <a:r>
              <a:rPr lang="en-US" dirty="0">
                <a:solidFill>
                  <a:prstClr val="black"/>
                </a:solidFill>
                <a:latin typeface="Arial" panose="020B0604020202020204" pitchFamily="34" charset="0"/>
                <a:cs typeface="Arial" panose="020B0604020202020204" pitchFamily="34" charset="0"/>
              </a:rPr>
              <a:t>Recommends pedestrian signal heads at all traffic control signals with marked crosswalks</a:t>
            </a:r>
          </a:p>
          <a:p>
            <a:pPr>
              <a:spcBef>
                <a:spcPts val="1350"/>
              </a:spcBef>
              <a:buClr>
                <a:srgbClr val="1C6EA8"/>
              </a:buClr>
              <a:buSzPct val="80000"/>
              <a:defRPr/>
            </a:pPr>
            <a:endParaRPr lang="en-US" dirty="0">
              <a:solidFill>
                <a:prstClr val="black"/>
              </a:solidFill>
              <a:latin typeface="Arial" panose="020B0604020202020204" pitchFamily="34" charset="0"/>
              <a:cs typeface="Arial" panose="020B0604020202020204" pitchFamily="34" charset="0"/>
            </a:endParaRPr>
          </a:p>
          <a:p>
            <a:pPr>
              <a:spcBef>
                <a:spcPts val="1350"/>
              </a:spcBef>
              <a:buClr>
                <a:srgbClr val="1C6EA8"/>
              </a:buClr>
              <a:buSzPct val="80000"/>
              <a:defRPr/>
            </a:pPr>
            <a:endParaRPr lang="en-US" dirty="0">
              <a:solidFill>
                <a:prstClr val="black"/>
              </a:solidFill>
              <a:latin typeface="Arial" panose="020B060402020202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58858A10-AA2A-274B-72FC-F3FE2582B0E4}"/>
              </a:ext>
              <a:ext uri="{C183D7F6-B498-43B3-948B-1728B52AA6E4}">
                <adec:decorative xmlns:adec="http://schemas.microsoft.com/office/drawing/2017/decorative" val="1"/>
              </a:ext>
            </a:extLst>
          </p:cNvPr>
          <p:cNvSpPr>
            <a:spLocks noGrp="1"/>
          </p:cNvSpPr>
          <p:nvPr>
            <p:ph type="sldNum" sz="quarter" idx="4294967295"/>
          </p:nvPr>
        </p:nvSpPr>
        <p:spPr>
          <a:xfrm>
            <a:off x="0" y="0"/>
            <a:ext cx="0" cy="0"/>
          </a:xfrm>
        </p:spPr>
        <p:txBody>
          <a:bodyPr/>
          <a:lstStyle/>
          <a:p>
            <a:pPr algn="r" defTabSz="685800" eaLnBrk="1" fontAlgn="auto" hangingPunct="1">
              <a:spcBef>
                <a:spcPts val="0"/>
              </a:spcBef>
              <a:spcAft>
                <a:spcPts val="0"/>
              </a:spcAft>
              <a:defRPr/>
            </a:pPr>
            <a:fld id="{47F260E8-6B41-490F-BC74-6E9B29581472}" type="slidenum">
              <a:rPr lang="en-US" sz="750">
                <a:solidFill>
                  <a:prstClr val="white"/>
                </a:solidFill>
                <a:latin typeface="Arial"/>
              </a:rPr>
              <a:pPr algn="r" defTabSz="685800" eaLnBrk="1" fontAlgn="auto" hangingPunct="1">
                <a:spcBef>
                  <a:spcPts val="0"/>
                </a:spcBef>
                <a:spcAft>
                  <a:spcPts val="0"/>
                </a:spcAft>
                <a:defRPr/>
              </a:pPr>
              <a:t>8</a:t>
            </a:fld>
            <a:endParaRPr lang="en-US" sz="750" dirty="0">
              <a:solidFill>
                <a:prstClr val="white"/>
              </a:solidFill>
              <a:latin typeface="Arial"/>
            </a:endParaRPr>
          </a:p>
        </p:txBody>
      </p:sp>
      <p:pic>
        <p:nvPicPr>
          <p:cNvPr id="5" name="Picture 4" descr="A pedestrian signal with a countdown display is shown. The pedestrian symbol is shown superimposed on a solid upraised hand symbol to the left of the number 15. ">
            <a:extLst>
              <a:ext uri="{FF2B5EF4-FFF2-40B4-BE49-F238E27FC236}">
                <a16:creationId xmlns:a16="http://schemas.microsoft.com/office/drawing/2014/main" id="{1EB16385-0F8F-6165-37AF-1FDA416F1743}"/>
              </a:ext>
            </a:extLst>
          </p:cNvPr>
          <p:cNvPicPr>
            <a:picLocks noChangeAspect="1"/>
          </p:cNvPicPr>
          <p:nvPr/>
        </p:nvPicPr>
        <p:blipFill>
          <a:blip r:embed="rId3"/>
          <a:stretch>
            <a:fillRect/>
          </a:stretch>
        </p:blipFill>
        <p:spPr>
          <a:xfrm>
            <a:off x="3732111" y="3848973"/>
            <a:ext cx="2062438" cy="1905000"/>
          </a:xfrm>
          <a:prstGeom prst="rect">
            <a:avLst/>
          </a:prstGeom>
        </p:spPr>
      </p:pic>
      <p:pic>
        <p:nvPicPr>
          <p:cNvPr id="6" name="Picture 5" descr="A variation of a pedestrian signal with a countdown display is shown as a two-section signal face, with the sections vertically aligned. A white pedestrian symbol is superimposed on an orange upraised hand in the top section and the number 15 is in the bottom section.">
            <a:extLst>
              <a:ext uri="{FF2B5EF4-FFF2-40B4-BE49-F238E27FC236}">
                <a16:creationId xmlns:a16="http://schemas.microsoft.com/office/drawing/2014/main" id="{0C546216-62F3-3CC1-07BC-B9A5F6A435F0}"/>
              </a:ext>
            </a:extLst>
          </p:cNvPr>
          <p:cNvPicPr>
            <a:picLocks noChangeAspect="1"/>
          </p:cNvPicPr>
          <p:nvPr/>
        </p:nvPicPr>
        <p:blipFill>
          <a:blip r:embed="rId4"/>
          <a:stretch>
            <a:fillRect/>
          </a:stretch>
        </p:blipFill>
        <p:spPr>
          <a:xfrm>
            <a:off x="5947355" y="3297767"/>
            <a:ext cx="1523976" cy="2827996"/>
          </a:xfrm>
          <a:prstGeom prst="rect">
            <a:avLst/>
          </a:prstGeom>
        </p:spPr>
      </p:pic>
    </p:spTree>
    <p:extLst>
      <p:ext uri="{BB962C8B-B14F-4D97-AF65-F5344CB8AC3E}">
        <p14:creationId xmlns:p14="http://schemas.microsoft.com/office/powerpoint/2010/main" val="847786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21EF9E-4C82-CB16-DC89-1634EF0FEDD3}"/>
              </a:ext>
            </a:extLst>
          </p:cNvPr>
          <p:cNvSpPr>
            <a:spLocks noGrp="1"/>
          </p:cNvSpPr>
          <p:nvPr>
            <p:ph type="title"/>
          </p:nvPr>
        </p:nvSpPr>
        <p:spPr/>
        <p:txBody>
          <a:bodyPr>
            <a:noAutofit/>
          </a:bodyPr>
          <a:lstStyle/>
          <a:p>
            <a:r>
              <a:rPr lang="en-US" dirty="0"/>
              <a:t>Section 4D.06 Visibility, Aiming, and Shielding of Signal Faces</a:t>
            </a:r>
          </a:p>
        </p:txBody>
      </p:sp>
      <p:sp>
        <p:nvSpPr>
          <p:cNvPr id="4" name="Content Placeholder 3">
            <a:extLst>
              <a:ext uri="{FF2B5EF4-FFF2-40B4-BE49-F238E27FC236}">
                <a16:creationId xmlns:a16="http://schemas.microsoft.com/office/drawing/2014/main" id="{7669BE85-298B-4551-9DF4-9C48ACF3260E}"/>
              </a:ext>
            </a:extLst>
          </p:cNvPr>
          <p:cNvSpPr>
            <a:spLocks noGrp="1"/>
          </p:cNvSpPr>
          <p:nvPr>
            <p:ph idx="1"/>
          </p:nvPr>
        </p:nvSpPr>
        <p:spPr>
          <a:xfrm>
            <a:off x="617621" y="1751744"/>
            <a:ext cx="6570257" cy="4217639"/>
          </a:xfrm>
        </p:spPr>
        <p:txBody>
          <a:bodyPr/>
          <a:lstStyle/>
          <a:p>
            <a:r>
              <a:rPr lang="en-US" dirty="0"/>
              <a:t>Adds Standard prohibiting the use of ancillary legends on signal face backplates</a:t>
            </a:r>
          </a:p>
          <a:p>
            <a:endParaRPr lang="en-US" dirty="0"/>
          </a:p>
        </p:txBody>
      </p:sp>
      <p:pic>
        <p:nvPicPr>
          <p:cNvPr id="6" name="Picture 5" descr="A shielded traffic signal light">
            <a:extLst>
              <a:ext uri="{FF2B5EF4-FFF2-40B4-BE49-F238E27FC236}">
                <a16:creationId xmlns:a16="http://schemas.microsoft.com/office/drawing/2014/main" id="{B480B7AA-773C-EE67-3615-F7E8AF93E400}"/>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8229852" y="1751744"/>
            <a:ext cx="2238312" cy="4066267"/>
          </a:xfrm>
          <a:prstGeom prst="rect">
            <a:avLst/>
          </a:prstGeom>
        </p:spPr>
      </p:pic>
    </p:spTree>
    <p:extLst>
      <p:ext uri="{BB962C8B-B14F-4D97-AF65-F5344CB8AC3E}">
        <p14:creationId xmlns:p14="http://schemas.microsoft.com/office/powerpoint/2010/main" val="25764073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_rels/theme5.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UTCD Titl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FHWA_MUTCD_TEMPLATE_061324.potx" id="{C4D5B94A-0FC9-4544-BB5B-BA65D3296553}" vid="{9D3E38CD-8372-404C-BD97-5395C6724AF9}"/>
    </a:ext>
  </a:extLst>
</a:theme>
</file>

<file path=ppt/theme/theme2.xml><?xml version="1.0" encoding="utf-8"?>
<a:theme xmlns:a="http://schemas.openxmlformats.org/drawingml/2006/main" name="MUTCD Conten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extLst>
    <a:ext uri="{05A4C25C-085E-4340-85A3-A5531E510DB2}">
      <thm15:themeFamily xmlns:thm15="http://schemas.microsoft.com/office/thememl/2012/main" name="FHWA_MUTCD_TEMPLATE_061324.potx" id="{C4D5B94A-0FC9-4544-BB5B-BA65D3296553}" vid="{2BE41F9B-E0C0-4C69-B368-1AE80FB7124D}"/>
    </a:ext>
  </a:extLst>
</a:theme>
</file>

<file path=ppt/theme/theme3.xml><?xml version="1.0" encoding="utf-8"?>
<a:theme xmlns:a="http://schemas.openxmlformats.org/drawingml/2006/main" name="1_MUTCD Titl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FHWA MUTCD">
      <a:majorFont>
        <a:latin typeface="FHWA Series F2001"/>
        <a:ea typeface=""/>
        <a:cs typeface=""/>
      </a:majorFont>
      <a:minorFont>
        <a:latin typeface="Arial"/>
        <a:ea typeface=""/>
        <a:cs typeface=""/>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FHWA_MUTCD_TEMPLATE_061324.potx" id="{C4D5B94A-0FC9-4544-BB5B-BA65D3296553}" vid="{9D3E38CD-8372-404C-BD97-5395C6724AF9}"/>
    </a:ext>
  </a:extLst>
</a:theme>
</file>

<file path=ppt/theme/theme4.xml><?xml version="1.0" encoding="utf-8"?>
<a:theme xmlns:a="http://schemas.openxmlformats.org/drawingml/2006/main" name="2_MUTCD Titl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FHWA MUTCD">
      <a:majorFont>
        <a:latin typeface="FHWA Series F2001"/>
        <a:ea typeface=""/>
        <a:cs typeface=""/>
      </a:majorFont>
      <a:minorFont>
        <a:latin typeface="Arial"/>
        <a:ea typeface=""/>
        <a:cs typeface=""/>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FHWA_MUTCD_TEMPLATE_061324.potx" id="{C4D5B94A-0FC9-4544-BB5B-BA65D3296553}" vid="{9D3E38CD-8372-404C-BD97-5395C6724AF9}"/>
    </a:ext>
  </a:extLst>
</a:theme>
</file>

<file path=ppt/theme/theme5.xml><?xml version="1.0" encoding="utf-8"?>
<a:theme xmlns:a="http://schemas.openxmlformats.org/drawingml/2006/main" name="1_MUTCD Conten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d9bd7c4f-de10-4ba4-a8ff-396798a1ad9c">
      <Terms xmlns="http://schemas.microsoft.com/office/infopath/2007/PartnerControls"/>
    </lcf76f155ced4ddcb4097134ff3c332f>
    <TaxCatchAll xmlns="63d9b7c8-1859-477b-b1c9-96d4ea93e1f2"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09D77C18B411946976647C3D09A5141" ma:contentTypeVersion="10" ma:contentTypeDescription="Create a new document." ma:contentTypeScope="" ma:versionID="b63e534499cbac040dffedf60a9a1929">
  <xsd:schema xmlns:xsd="http://www.w3.org/2001/XMLSchema" xmlns:xs="http://www.w3.org/2001/XMLSchema" xmlns:p="http://schemas.microsoft.com/office/2006/metadata/properties" xmlns:ns2="d9bd7c4f-de10-4ba4-a8ff-396798a1ad9c" xmlns:ns3="63d9b7c8-1859-477b-b1c9-96d4ea93e1f2" targetNamespace="http://schemas.microsoft.com/office/2006/metadata/properties" ma:root="true" ma:fieldsID="4cd68b2d33fd58a46f4dd0b2205d7e88" ns2:_="" ns3:_="">
    <xsd:import namespace="d9bd7c4f-de10-4ba4-a8ff-396798a1ad9c"/>
    <xsd:import namespace="63d9b7c8-1859-477b-b1c9-96d4ea93e1f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9bd7c4f-de10-4ba4-a8ff-396798a1ad9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2aa446fb-c4e7-47d1-9e02-aae3431be311"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3d9b7c8-1859-477b-b1c9-96d4ea93e1f2"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6b88b15d-0fd1-4a15-af09-86e3310f5714}" ma:internalName="TaxCatchAll" ma:showField="CatchAllData" ma:web="63d9b7c8-1859-477b-b1c9-96d4ea93e1f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50671AD-9624-435E-BDE0-588B9D4BBD02}">
  <ds:schemaRefs>
    <ds:schemaRef ds:uri="http://schemas.microsoft.com/office/2006/documentManagement/types"/>
    <ds:schemaRef ds:uri="http://purl.org/dc/terms/"/>
    <ds:schemaRef ds:uri="http://schemas.openxmlformats.org/package/2006/metadata/core-properties"/>
    <ds:schemaRef ds:uri="http://purl.org/dc/elements/1.1/"/>
    <ds:schemaRef ds:uri="d9bd7c4f-de10-4ba4-a8ff-396798a1ad9c"/>
    <ds:schemaRef ds:uri="http://schemas.microsoft.com/office/2006/metadata/properties"/>
    <ds:schemaRef ds:uri="http://www.w3.org/XML/1998/namespace"/>
    <ds:schemaRef ds:uri="http://schemas.microsoft.com/office/infopath/2007/PartnerControls"/>
    <ds:schemaRef ds:uri="http://purl.org/dc/dcmitype/"/>
    <ds:schemaRef ds:uri="63d9b7c8-1859-477b-b1c9-96d4ea93e1f2"/>
  </ds:schemaRefs>
</ds:datastoreItem>
</file>

<file path=customXml/itemProps2.xml><?xml version="1.0" encoding="utf-8"?>
<ds:datastoreItem xmlns:ds="http://schemas.openxmlformats.org/officeDocument/2006/customXml" ds:itemID="{5F1DF127-A7CE-4522-83CF-EF779F0B7F5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9bd7c4f-de10-4ba4-a8ff-396798a1ad9c"/>
    <ds:schemaRef ds:uri="63d9b7c8-1859-477b-b1c9-96d4ea93e1f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AC5D99D-4C26-4E91-A831-B477180D4563}">
  <ds:schemaRefs>
    <ds:schemaRef ds:uri="http://schemas.microsoft.com/sharepoint/v3/contenttype/forms"/>
  </ds:schemaRefs>
</ds:datastoreItem>
</file>

<file path=docMetadata/LabelInfo.xml><?xml version="1.0" encoding="utf-8"?>
<clbl:labelList xmlns:clbl="http://schemas.microsoft.com/office/2020/mipLabelMetadata">
  <clbl:label id="{2dd732a6-0413-473f-a1ce-68d1616444b6}" enabled="0" method="" siteId="{2dd732a6-0413-473f-a1ce-68d1616444b6}" removed="1"/>
</clbl:labelList>
</file>

<file path=docProps/app.xml><?xml version="1.0" encoding="utf-8"?>
<Properties xmlns="http://schemas.openxmlformats.org/officeDocument/2006/extended-properties" xmlns:vt="http://schemas.openxmlformats.org/officeDocument/2006/docPropsVTypes">
  <Template>FHWA_MUTCD_TEMPLATE_061324</Template>
  <TotalTime>598</TotalTime>
  <Words>7247</Words>
  <Application>Microsoft Office PowerPoint</Application>
  <PresentationFormat>Widescreen</PresentationFormat>
  <Paragraphs>400</Paragraphs>
  <Slides>44</Slides>
  <Notes>44</Notes>
  <HiddenSlides>0</HiddenSlides>
  <MMClips>0</MMClips>
  <ScaleCrop>false</ScaleCrop>
  <HeadingPairs>
    <vt:vector size="6" baseType="variant">
      <vt:variant>
        <vt:lpstr>Fonts Used</vt:lpstr>
      </vt:variant>
      <vt:variant>
        <vt:i4>11</vt:i4>
      </vt:variant>
      <vt:variant>
        <vt:lpstr>Theme</vt:lpstr>
      </vt:variant>
      <vt:variant>
        <vt:i4>5</vt:i4>
      </vt:variant>
      <vt:variant>
        <vt:lpstr>Slide Titles</vt:lpstr>
      </vt:variant>
      <vt:variant>
        <vt:i4>44</vt:i4>
      </vt:variant>
    </vt:vector>
  </HeadingPairs>
  <TitlesOfParts>
    <vt:vector size="60" baseType="lpstr">
      <vt:lpstr>Century Gothic</vt:lpstr>
      <vt:lpstr>Times</vt:lpstr>
      <vt:lpstr>Arial</vt:lpstr>
      <vt:lpstr>FHWA Series D2001</vt:lpstr>
      <vt:lpstr>Wingdings 3</vt:lpstr>
      <vt:lpstr>Webdings</vt:lpstr>
      <vt:lpstr>Calibri</vt:lpstr>
      <vt:lpstr>Wingdings</vt:lpstr>
      <vt:lpstr>Courier New</vt:lpstr>
      <vt:lpstr>FHWA Series F2001</vt:lpstr>
      <vt:lpstr>Times New Roman</vt:lpstr>
      <vt:lpstr>MUTCD Titles</vt:lpstr>
      <vt:lpstr>MUTCD Content</vt:lpstr>
      <vt:lpstr>1_MUTCD Titles</vt:lpstr>
      <vt:lpstr>2_MUTCD Titles</vt:lpstr>
      <vt:lpstr>1_MUTCD Content</vt:lpstr>
      <vt:lpstr>Manual on Uniform Traffic Control Devices for Streets and Highways An Overview of Changes  in the 11th Edition </vt:lpstr>
      <vt:lpstr>Disclaimers</vt:lpstr>
      <vt:lpstr>Overview of Changes in Part 4</vt:lpstr>
      <vt:lpstr>General</vt:lpstr>
      <vt:lpstr>Section 4C.01 Studies and Factors for Justifying Traffic Control Signals</vt:lpstr>
      <vt:lpstr>Section 4C.08 Warrant 7, Crash Experience</vt:lpstr>
      <vt:lpstr>Section 4D.01 Design Features of Traffic Control Signals - General</vt:lpstr>
      <vt:lpstr>Section 4D.02 Provisions for Pedestrians</vt:lpstr>
      <vt:lpstr>Section 4D.06 Visibility, Aiming, and Shielding of Signal Faces</vt:lpstr>
      <vt:lpstr>Section 4D.07 Lateral Positioning of Signal Faces</vt:lpstr>
      <vt:lpstr>Section 4D.11 Temporary and Portable Traffic Control Signals</vt:lpstr>
      <vt:lpstr>Section 4E.02 Size of Vehicular Signal Indications</vt:lpstr>
      <vt:lpstr>Flashing Yellow Arrow (FYA) (1 of 2)</vt:lpstr>
      <vt:lpstr>Flashing Yellow Arrow (FYA) (2 of 2)</vt:lpstr>
      <vt:lpstr>Section 4F.08 Signal Indications for Protected/Permissive Mode Left-Turn  Movements in a Separate Signal Face</vt:lpstr>
      <vt:lpstr>Section 4F.15 Signal Indications for Protected/Permissive Mode Right-Turn  Movements in a Separate Signal Face</vt:lpstr>
      <vt:lpstr>Section 4F.16 Signal Indications for Approaches with No Through Movement (1 of 2)</vt:lpstr>
      <vt:lpstr>Section 4F.16 Signal Indications for Approaches with No Through Movement (2 of 2)</vt:lpstr>
      <vt:lpstr>Section 4F.19 Preemption Control of Traffic Control Signals</vt:lpstr>
      <vt:lpstr>Section 4G.04 Flashing Operation – Transition Out of Flashing Mode</vt:lpstr>
      <vt:lpstr>Chapter 4H Bicycle Signals (1 of 3)</vt:lpstr>
      <vt:lpstr>Chapter 4H Bicycle Signals (2 of 3)</vt:lpstr>
      <vt:lpstr>Chapter 4H Bicycle Signals (3 of 3)</vt:lpstr>
      <vt:lpstr>Public Right-of-Way Accessibility Guidelines (PROWAG)</vt:lpstr>
      <vt:lpstr>Chapter 4I Pedestrian Control Features</vt:lpstr>
      <vt:lpstr>Figure 4I-2 Preferred Push Button Location Area</vt:lpstr>
      <vt:lpstr>Section 4I.06 Pedestrian Intervals and Signal Phases (1 of 2)</vt:lpstr>
      <vt:lpstr>Section 4I.06 Pedestrian Intervals and Signal Phases (2 of 2)</vt:lpstr>
      <vt:lpstr>Section 4J.01 Application of Pedestrian Hybrid Beacons </vt:lpstr>
      <vt:lpstr>Section 4J.02 Design of Pedestrian Hybrid Beacons (1 of 2)</vt:lpstr>
      <vt:lpstr>Section 4J.02 Design of Pedestrian Hybrid Beacons (2 of 2)</vt:lpstr>
      <vt:lpstr>Chapter 4K Accessible Pedestrian Signals and Detectors</vt:lpstr>
      <vt:lpstr>Sections 4K.03 Walk Indications</vt:lpstr>
      <vt:lpstr>Section 4K.04 Vibrotactile Arrows and Locator Tones</vt:lpstr>
      <vt:lpstr>Section 4K.05 Extended Push Button Press Features (1 of 2)</vt:lpstr>
      <vt:lpstr>Section 4K.05 Extended Push Button Press Features (2 of 2)</vt:lpstr>
      <vt:lpstr>Chapter 4L Rectangular Rapid Flashing Beacons</vt:lpstr>
      <vt:lpstr>Section 4L.02 Design of Rectangular Rapid Flashing Beacons</vt:lpstr>
      <vt:lpstr>Chapter 4P Traffic Control Signals for Freeway Entrance Ramps</vt:lpstr>
      <vt:lpstr>Section 4S.01 General Design and Operation of Flashing Beacons</vt:lpstr>
      <vt:lpstr>Section 4S.02 Intersection Control Beacon</vt:lpstr>
      <vt:lpstr>Section 4S.04 Speed Limit Sign Beacon</vt:lpstr>
      <vt:lpstr>Section 4T.01 Application of Lane-Use Control Signals</vt:lpstr>
      <vt:lpstr>FHWA’s National  Traffic Control Devices Program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Manual on Uniform Traffic Control Devices for Streets and Highways: An Overview of Changes in the 11th Edition in Part 4</dc:title>
  <dc:creator>FHWA</dc:creator>
  <cp:keywords>MUTCD; Changes; 11th Edition; Part 4</cp:keywords>
  <cp:lastModifiedBy>Guy, Erica (US)</cp:lastModifiedBy>
  <cp:revision>150</cp:revision>
  <cp:lastPrinted>2024-05-07T19:59:02Z</cp:lastPrinted>
  <dcterms:created xsi:type="dcterms:W3CDTF">2024-08-01T13:56:00Z</dcterms:created>
  <dcterms:modified xsi:type="dcterms:W3CDTF">2026-07-23T02:06:13Z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0x010100309D77C18B411946976647C3D09A5141</vt:lpwstr>
  </property>
  <property fmtid="{D5CDD505-2E9C-101B-9397-08002B2CF9AE}" pid="3" name="MediaServiceImageTags">
    <vt:lpwstr/>
  </property>
</Properties>
</file>