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4345" r:id="rId4"/>
    <p:sldMasterId id="2147484367" r:id="rId5"/>
    <p:sldMasterId id="2147484387" r:id="rId6"/>
  </p:sldMasterIdLst>
  <p:notesMasterIdLst>
    <p:notesMasterId r:id="rId26"/>
  </p:notesMasterIdLst>
  <p:handoutMasterIdLst>
    <p:handoutMasterId r:id="rId27"/>
  </p:handoutMasterIdLst>
  <p:sldIdLst>
    <p:sldId id="1426" r:id="rId7"/>
    <p:sldId id="1405" r:id="rId8"/>
    <p:sldId id="1421" r:id="rId9"/>
    <p:sldId id="598" r:id="rId10"/>
    <p:sldId id="1314" r:id="rId11"/>
    <p:sldId id="1316" r:id="rId12"/>
    <p:sldId id="1317" r:id="rId13"/>
    <p:sldId id="1318" r:id="rId14"/>
    <p:sldId id="1327" r:id="rId15"/>
    <p:sldId id="1319" r:id="rId16"/>
    <p:sldId id="1329" r:id="rId17"/>
    <p:sldId id="1320" r:id="rId18"/>
    <p:sldId id="1321" r:id="rId19"/>
    <p:sldId id="1322" r:id="rId20"/>
    <p:sldId id="1323" r:id="rId21"/>
    <p:sldId id="1330" r:id="rId22"/>
    <p:sldId id="1324" r:id="rId23"/>
    <p:sldId id="1325" r:id="rId24"/>
    <p:sldId id="915" r:id="rId25"/>
  </p:sldIdLst>
  <p:sldSz cx="12192000" cy="6858000"/>
  <p:notesSz cx="7010400" cy="9296400"/>
  <p:embeddedFontLst>
    <p:embeddedFont>
      <p:font typeface="Century Gothic" panose="020B0502020202020204" pitchFamily="34" charset="0"/>
      <p:regular r:id="rId28"/>
      <p:bold r:id="rId29"/>
      <p:italic r:id="rId30"/>
      <p:boldItalic r:id="rId31"/>
    </p:embeddedFont>
    <p:embeddedFont>
      <p:font typeface="FHWA Series D2001" panose="020B0604000000020003" charset="0"/>
      <p:regular r:id="rId32"/>
    </p:embeddedFont>
    <p:embeddedFont>
      <p:font typeface="FHWA Series F2001" panose="020B0807000000020003" charset="0"/>
      <p:regular r:id="rId33"/>
    </p:embeddedFont>
    <p:embeddedFont>
      <p:font typeface="Webdings" panose="05030102010509060703" pitchFamily="18" charset="2"/>
      <p:regular r:id="rId34"/>
    </p:embeddedFont>
    <p:embeddedFont>
      <p:font typeface="Wingdings 3" panose="05040102010807070707" pitchFamily="18" charset="2"/>
      <p:regular r:id="rId35"/>
    </p:embeddedFont>
  </p:embeddedFontLst>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F193A02-9E93-B36A-09BE-88523B5D1BF1}" name="Giffin, Geoff" initials="GG" userId="S::Geoff.Giffin@kimley-horn.com::2dc0725f-80bf-4d6d-b186-2b3052f458a7" providerId="AD"/>
  <p188:author id="{2FAF2908-6280-5D7E-ED0E-81A8F1941316}" name="Guy, Erica (US)" initials="EG" userId="S::guye@battelle.org::1fe87976-b765-4ae8-b0d1-d999fb95f92b" providerId="AD"/>
  <p188:author id="{0D20B209-F690-4890-4B09-9B51D910E629}" name="Jeff Ryder" initials="JR" userId="S::Jeff.ryder@schatzpublishing.com::a10e4073-7358-4d0c-b0a8-145a1a318fd9" providerId="AD"/>
  <p188:author id="{653EA02F-CD48-820B-0F46-988EBF646EA0}" name="Calawa, Martin (FHWA)" initials="C(" userId="S::martin.calawa@ad.dot.gov::30bfc8ff-6a4b-4d35-9ccd-92ea3f1382e0" providerId="AD"/>
  <p188:author id="{4BB55038-A9A9-D922-EB29-35022A1DA5DD}" name="Smiarowski, Mary Rose" initials="SMR" userId="S::MaryRose.Smiarowski@kimley-horn.com::523ec31d-d6a5-439b-af53-68eb9d8e9923" providerId="AD"/>
  <p188:author id="{086C404F-6B7C-EDFC-A517-82A26DB42BCD}" name="Sylvester, Kevin (FHWA)" initials="SK(" userId="S::Kevin.Sylvester@ad.dot.gov::2424e4a3-4b75-4b1d-93b0-f4d0edd5c2df" providerId="AD"/>
  <p188:author id="{28207B50-F66F-AD0D-B74D-5D470E8544C4}" name="Thomas, Duane (FHWA)" initials="TD(" userId="S::Duane.Thomas@ad.dot.gov::232b8549-e4a9-4991-be9d-5d76746619c0" providerId="AD"/>
  <p188:author id="{B55D536C-3E7D-A7B7-9BEF-81B6EE9117C9}" name="Thomas, Duane (FHWA)" initials="T(" userId="S::duane.thomas@ad.dot.gov::232b8549-e4a9-4991-be9d-5d76746619c0" providerId="AD"/>
  <p188:author id="{68FD706D-6BAD-C464-51B5-E0324C925DF0}" name="Jeff Ryder" initials="JR" userId="S::jeff.ryder@schatzpublishing.com::a10e4073-7358-4d0c-b0a8-145a1a318fd9" providerId="AD"/>
  <p188:author id="{A6032974-67F0-B240-313E-22677DA03C60}" name="Falk, Kathy" initials="FK" userId="S::kathy.falk@kimley-horn.com::de57631f-aa4a-4fbd-94dd-5941735f97f7" providerId="AD"/>
  <p188:author id="{D0D4B893-B96C-83A7-C889-B4793D653A4F}" name="Scott Wainwright" initials="SW" userId="9c589e109f32579e" providerId="Windows Live"/>
  <p188:author id="{45C4E9CE-EE90-3F5F-5A32-87D2E249C79A}" name="Calawa, Martin (FHWA)" initials="MDC" userId="Calawa, Martin (FHWA)" providerId="None"/>
  <p188:author id="{D106B3CF-6BE1-BF0D-5445-CCCFAE3C137C}" name="Walsh, Christine CTR (FHWA)" initials="WCC(" userId="S::christine.walsh.ctr@ad.dot.gov::cd67b5f8-8590-487a-a187-4bee2d06cc98" providerId="AD"/>
  <p188:author id="{9AC1E2E8-FE54-9804-D87F-527DF9D1AD8F}" name="An, Ellie (FHWA)" initials="AE(" userId="S::ellie.an@ad.dot.gov::9bc64a76-9142-4434-8a38-2d9013caa34f" providerId="AD"/>
  <p188:author id="{EAF963EF-4835-1165-ECD0-12EE550CFDD5}" name="Sylvester, Kevin (FHWA)" initials="KJS" userId="Sylvester, Kevin (FHWA)"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ylvester, Kevin (FHWA)" initials="SK(" lastIdx="1" clrIdx="0">
    <p:extLst>
      <p:ext uri="{19B8F6BF-5375-455C-9EA6-DF929625EA0E}">
        <p15:presenceInfo xmlns:p15="http://schemas.microsoft.com/office/powerpoint/2012/main" userId="S-1-5-21-982035342-1880134254-310265210-9371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FFFFCC"/>
    <a:srgbClr val="000099"/>
    <a:srgbClr val="1E1853"/>
    <a:srgbClr val="CCFFCC"/>
    <a:srgbClr val="CCECFF"/>
    <a:srgbClr val="009900"/>
    <a:srgbClr val="0000E2"/>
    <a:srgbClr val="CC0099"/>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BD70409-5D3D-44EA-9854-B739572BFB56}" v="2" dt="2026-07-23T02:07:56.70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80298" autoAdjust="0"/>
  </p:normalViewPr>
  <p:slideViewPr>
    <p:cSldViewPr snapToGrid="0">
      <p:cViewPr varScale="1">
        <p:scale>
          <a:sx n="46" d="100"/>
          <a:sy n="46" d="100"/>
        </p:scale>
        <p:origin x="546" y="5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notesMaster" Target="notesMasters/notesMaster1.xml"/><Relationship Id="rId39" Type="http://schemas.openxmlformats.org/officeDocument/2006/relationships/theme" Target="theme/theme1.xml"/><Relationship Id="rId21" Type="http://schemas.openxmlformats.org/officeDocument/2006/relationships/slide" Target="slides/slide15.xml"/><Relationship Id="rId34" Type="http://schemas.openxmlformats.org/officeDocument/2006/relationships/font" Target="fonts/font7.fntdata"/><Relationship Id="rId42" Type="http://schemas.microsoft.com/office/2015/10/relationships/revisionInfo" Target="revisionInfo.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font" Target="fonts/font2.fntdata"/><Relationship Id="rId41"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font" Target="fonts/font5.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font" Target="fonts/font1.fntdata"/><Relationship Id="rId36" Type="http://schemas.openxmlformats.org/officeDocument/2006/relationships/commentAuthors" Target="commentAuthor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font" Target="fonts/font4.fntdata"/><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handoutMaster" Target="handoutMasters/handoutMaster1.xml"/><Relationship Id="rId30" Type="http://schemas.openxmlformats.org/officeDocument/2006/relationships/font" Target="fonts/font3.fntdata"/><Relationship Id="rId35" Type="http://schemas.openxmlformats.org/officeDocument/2006/relationships/font" Target="fonts/font8.fntdata"/><Relationship Id="rId43" Type="http://schemas.microsoft.com/office/2018/10/relationships/authors" Target="authors.xml"/><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font" Target="fonts/font6.fntdata"/><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uy, Erica (US)" userId="1fe87976-b765-4ae8-b0d1-d999fb95f92b" providerId="ADAL" clId="{C16E00C5-FDD2-4D94-9E8B-3436556C05AB}"/>
    <pc:docChg chg="addSld delSld modSld">
      <pc:chgData name="Guy, Erica (US)" userId="1fe87976-b765-4ae8-b0d1-d999fb95f92b" providerId="ADAL" clId="{C16E00C5-FDD2-4D94-9E8B-3436556C05AB}" dt="2026-07-23T02:12:23.543" v="12" actId="962"/>
      <pc:docMkLst>
        <pc:docMk/>
      </pc:docMkLst>
      <pc:sldChg chg="del">
        <pc:chgData name="Guy, Erica (US)" userId="1fe87976-b765-4ae8-b0d1-d999fb95f92b" providerId="ADAL" clId="{C16E00C5-FDD2-4D94-9E8B-3436556C05AB}" dt="2026-07-23T02:08:06.743" v="3" actId="47"/>
        <pc:sldMkLst>
          <pc:docMk/>
          <pc:sldMk cId="1246514363" sldId="589"/>
        </pc:sldMkLst>
      </pc:sldChg>
      <pc:sldChg chg="del">
        <pc:chgData name="Guy, Erica (US)" userId="1fe87976-b765-4ae8-b0d1-d999fb95f92b" providerId="ADAL" clId="{C16E00C5-FDD2-4D94-9E8B-3436556C05AB}" dt="2026-07-23T02:07:21.619" v="1" actId="47"/>
        <pc:sldMkLst>
          <pc:docMk/>
          <pc:sldMk cId="3871975057" sldId="910"/>
        </pc:sldMkLst>
      </pc:sldChg>
      <pc:sldChg chg="modSp mod">
        <pc:chgData name="Guy, Erica (US)" userId="1fe87976-b765-4ae8-b0d1-d999fb95f92b" providerId="ADAL" clId="{C16E00C5-FDD2-4D94-9E8B-3436556C05AB}" dt="2026-07-23T02:12:23.543" v="12" actId="962"/>
        <pc:sldMkLst>
          <pc:docMk/>
          <pc:sldMk cId="3573914051" sldId="915"/>
        </pc:sldMkLst>
        <pc:picChg chg="mod">
          <ac:chgData name="Guy, Erica (US)" userId="1fe87976-b765-4ae8-b0d1-d999fb95f92b" providerId="ADAL" clId="{C16E00C5-FDD2-4D94-9E8B-3436556C05AB}" dt="2026-07-23T02:12:23.543" v="12" actId="962"/>
          <ac:picMkLst>
            <pc:docMk/>
            <pc:sldMk cId="3573914051" sldId="915"/>
            <ac:picMk id="5" creationId="{7CD49B64-CDE7-B1E0-F19F-D08462DCE392}"/>
          </ac:picMkLst>
        </pc:picChg>
      </pc:sldChg>
      <pc:sldChg chg="modSp add mod modNotesTx">
        <pc:chgData name="Guy, Erica (US)" userId="1fe87976-b765-4ae8-b0d1-d999fb95f92b" providerId="ADAL" clId="{C16E00C5-FDD2-4D94-9E8B-3436556C05AB}" dt="2026-07-23T02:11:06.830" v="11" actId="20577"/>
        <pc:sldMkLst>
          <pc:docMk/>
          <pc:sldMk cId="685918098" sldId="1421"/>
        </pc:sldMkLst>
        <pc:spChg chg="mod">
          <ac:chgData name="Guy, Erica (US)" userId="1fe87976-b765-4ae8-b0d1-d999fb95f92b" providerId="ADAL" clId="{C16E00C5-FDD2-4D94-9E8B-3436556C05AB}" dt="2026-07-23T02:10:49.967" v="7" actId="20577"/>
          <ac:spMkLst>
            <pc:docMk/>
            <pc:sldMk cId="685918098" sldId="1421"/>
            <ac:spMk id="2" creationId="{4F730717-FEFC-5AED-FFB2-F109C5CB7972}"/>
          </ac:spMkLst>
        </pc:spChg>
        <pc:spChg chg="mod">
          <ac:chgData name="Guy, Erica (US)" userId="1fe87976-b765-4ae8-b0d1-d999fb95f92b" providerId="ADAL" clId="{C16E00C5-FDD2-4D94-9E8B-3436556C05AB}" dt="2026-07-23T02:11:06.830" v="11" actId="20577"/>
          <ac:spMkLst>
            <pc:docMk/>
            <pc:sldMk cId="685918098" sldId="1421"/>
            <ac:spMk id="4" creationId="{EB14DC48-0E49-834B-41D0-16B81F1B4817}"/>
          </ac:spMkLst>
        </pc:spChg>
        <pc:spChg chg="mod">
          <ac:chgData name="Guy, Erica (US)" userId="1fe87976-b765-4ae8-b0d1-d999fb95f92b" providerId="ADAL" clId="{C16E00C5-FDD2-4D94-9E8B-3436556C05AB}" dt="2026-07-23T02:10:45.972" v="5" actId="20577"/>
          <ac:spMkLst>
            <pc:docMk/>
            <pc:sldMk cId="685918098" sldId="1421"/>
            <ac:spMk id="27" creationId="{13C9591B-121B-4CA6-CCC5-62B9C6C41731}"/>
          </ac:spMkLst>
        </pc:spChg>
      </pc:sldChg>
      <pc:sldChg chg="add">
        <pc:chgData name="Guy, Erica (US)" userId="1fe87976-b765-4ae8-b0d1-d999fb95f92b" providerId="ADAL" clId="{C16E00C5-FDD2-4D94-9E8B-3436556C05AB}" dt="2026-07-23T02:07:18.355" v="0"/>
        <pc:sldMkLst>
          <pc:docMk/>
          <pc:sldMk cId="3908501432" sldId="1426"/>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6914" name="Rectangle 2">
            <a:extLst>
              <a:ext uri="{FF2B5EF4-FFF2-40B4-BE49-F238E27FC236}">
                <a16:creationId xmlns:a16="http://schemas.microsoft.com/office/drawing/2014/main" id="{A1EB93A9-9668-42FD-AF7E-859260E2E1CE}"/>
              </a:ext>
            </a:extLst>
          </p:cNvPr>
          <p:cNvSpPr>
            <a:spLocks noGrp="1" noChangeArrowheads="1"/>
          </p:cNvSpPr>
          <p:nvPr>
            <p:ph type="hdr" sz="quarter"/>
          </p:nvPr>
        </p:nvSpPr>
        <p:spPr bwMode="auto">
          <a:xfrm>
            <a:off x="0"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t" anchorCtr="0" compatLnSpc="1">
            <a:prstTxWarp prst="textNoShape">
              <a:avLst/>
            </a:prstTxWarp>
          </a:bodyPr>
          <a:lstStyle>
            <a:lvl1pPr defTabSz="931726" eaLnBrk="1" hangingPunct="1">
              <a:defRPr sz="1200"/>
            </a:lvl1pPr>
          </a:lstStyle>
          <a:p>
            <a:pPr>
              <a:defRPr/>
            </a:pPr>
            <a:endParaRPr lang="en-US" altLang="en-US"/>
          </a:p>
        </p:txBody>
      </p:sp>
      <p:sp>
        <p:nvSpPr>
          <p:cNvPr id="166915" name="Rectangle 3">
            <a:extLst>
              <a:ext uri="{FF2B5EF4-FFF2-40B4-BE49-F238E27FC236}">
                <a16:creationId xmlns:a16="http://schemas.microsoft.com/office/drawing/2014/main" id="{4E2BD4AC-2D73-4DEC-A160-3769BCF39DEA}"/>
              </a:ext>
            </a:extLst>
          </p:cNvPr>
          <p:cNvSpPr>
            <a:spLocks noGrp="1" noChangeArrowheads="1"/>
          </p:cNvSpPr>
          <p:nvPr>
            <p:ph type="dt" sz="quarter" idx="1"/>
          </p:nvPr>
        </p:nvSpPr>
        <p:spPr bwMode="auto">
          <a:xfrm>
            <a:off x="3970338"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t" anchorCtr="0" compatLnSpc="1">
            <a:prstTxWarp prst="textNoShape">
              <a:avLst/>
            </a:prstTxWarp>
          </a:bodyPr>
          <a:lstStyle>
            <a:lvl1pPr algn="r" defTabSz="931726" eaLnBrk="1" hangingPunct="1">
              <a:defRPr sz="1200"/>
            </a:lvl1pPr>
          </a:lstStyle>
          <a:p>
            <a:pPr>
              <a:defRPr/>
            </a:pPr>
            <a:endParaRPr lang="en-US" altLang="en-US"/>
          </a:p>
        </p:txBody>
      </p:sp>
      <p:sp>
        <p:nvSpPr>
          <p:cNvPr id="166916" name="Rectangle 4">
            <a:extLst>
              <a:ext uri="{FF2B5EF4-FFF2-40B4-BE49-F238E27FC236}">
                <a16:creationId xmlns:a16="http://schemas.microsoft.com/office/drawing/2014/main" id="{D087443A-98FA-440D-8C44-87EFA48EDA03}"/>
              </a:ext>
            </a:extLst>
          </p:cNvPr>
          <p:cNvSpPr>
            <a:spLocks noGrp="1" noChangeArrowheads="1"/>
          </p:cNvSpPr>
          <p:nvPr>
            <p:ph type="ftr" sz="quarter" idx="2"/>
          </p:nvPr>
        </p:nvSpPr>
        <p:spPr bwMode="auto">
          <a:xfrm>
            <a:off x="0"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b" anchorCtr="0" compatLnSpc="1">
            <a:prstTxWarp prst="textNoShape">
              <a:avLst/>
            </a:prstTxWarp>
          </a:bodyPr>
          <a:lstStyle>
            <a:lvl1pPr defTabSz="931726" eaLnBrk="1" hangingPunct="1">
              <a:defRPr sz="1200"/>
            </a:lvl1pPr>
          </a:lstStyle>
          <a:p>
            <a:pPr>
              <a:defRPr/>
            </a:pPr>
            <a:endParaRPr lang="en-US" altLang="en-US"/>
          </a:p>
        </p:txBody>
      </p:sp>
      <p:sp>
        <p:nvSpPr>
          <p:cNvPr id="166917" name="Rectangle 5">
            <a:extLst>
              <a:ext uri="{FF2B5EF4-FFF2-40B4-BE49-F238E27FC236}">
                <a16:creationId xmlns:a16="http://schemas.microsoft.com/office/drawing/2014/main" id="{4FD5D1A9-8138-4B6B-B630-B8D698C51786}"/>
              </a:ext>
            </a:extLst>
          </p:cNvPr>
          <p:cNvSpPr>
            <a:spLocks noGrp="1" noChangeArrowheads="1"/>
          </p:cNvSpPr>
          <p:nvPr>
            <p:ph type="sldNum" sz="quarter" idx="3"/>
          </p:nvPr>
        </p:nvSpPr>
        <p:spPr bwMode="auto">
          <a:xfrm>
            <a:off x="3970338"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b" anchorCtr="0" compatLnSpc="1">
            <a:prstTxWarp prst="textNoShape">
              <a:avLst/>
            </a:prstTxWarp>
          </a:bodyPr>
          <a:lstStyle>
            <a:lvl1pPr algn="r" defTabSz="931726" eaLnBrk="1" hangingPunct="1">
              <a:defRPr sz="1200"/>
            </a:lvl1pPr>
          </a:lstStyle>
          <a:p>
            <a:pPr>
              <a:defRPr/>
            </a:pPr>
            <a:fld id="{9124BC91-661C-4CAB-A1CC-16964984431C}"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531BFE97-5E08-49EF-91A0-EF21C47457DD}"/>
              </a:ext>
            </a:extLst>
          </p:cNvPr>
          <p:cNvSpPr>
            <a:spLocks noGrp="1" noChangeArrowheads="1"/>
          </p:cNvSpPr>
          <p:nvPr>
            <p:ph type="hdr" sz="quarter"/>
          </p:nvPr>
        </p:nvSpPr>
        <p:spPr bwMode="auto">
          <a:xfrm>
            <a:off x="0"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t" anchorCtr="0" compatLnSpc="1">
            <a:prstTxWarp prst="textNoShape">
              <a:avLst/>
            </a:prstTxWarp>
          </a:bodyPr>
          <a:lstStyle>
            <a:lvl1pPr defTabSz="931726" eaLnBrk="1" hangingPunct="1">
              <a:defRPr sz="1200"/>
            </a:lvl1pPr>
          </a:lstStyle>
          <a:p>
            <a:pPr>
              <a:defRPr/>
            </a:pPr>
            <a:endParaRPr lang="en-US" altLang="en-US"/>
          </a:p>
        </p:txBody>
      </p:sp>
      <p:sp>
        <p:nvSpPr>
          <p:cNvPr id="23555" name="Rectangle 3">
            <a:extLst>
              <a:ext uri="{FF2B5EF4-FFF2-40B4-BE49-F238E27FC236}">
                <a16:creationId xmlns:a16="http://schemas.microsoft.com/office/drawing/2014/main" id="{1DC1F44D-5A49-4718-96D0-94EAC9967592}"/>
              </a:ext>
            </a:extLst>
          </p:cNvPr>
          <p:cNvSpPr>
            <a:spLocks noGrp="1" noChangeArrowheads="1"/>
          </p:cNvSpPr>
          <p:nvPr>
            <p:ph type="dt" idx="1"/>
          </p:nvPr>
        </p:nvSpPr>
        <p:spPr bwMode="auto">
          <a:xfrm>
            <a:off x="3970338"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t" anchorCtr="0" compatLnSpc="1">
            <a:prstTxWarp prst="textNoShape">
              <a:avLst/>
            </a:prstTxWarp>
          </a:bodyPr>
          <a:lstStyle>
            <a:lvl1pPr algn="r" defTabSz="931726" eaLnBrk="1" hangingPunct="1">
              <a:defRPr sz="1200"/>
            </a:lvl1pPr>
          </a:lstStyle>
          <a:p>
            <a:pPr>
              <a:defRPr/>
            </a:pPr>
            <a:endParaRPr lang="en-US" altLang="en-US"/>
          </a:p>
        </p:txBody>
      </p:sp>
      <p:sp>
        <p:nvSpPr>
          <p:cNvPr id="4100" name="Rectangle 4">
            <a:extLst>
              <a:ext uri="{FF2B5EF4-FFF2-40B4-BE49-F238E27FC236}">
                <a16:creationId xmlns:a16="http://schemas.microsoft.com/office/drawing/2014/main" id="{ADB9AB83-4A52-4966-8D85-6AA80123D8B4}"/>
              </a:ext>
            </a:extLst>
          </p:cNvPr>
          <p:cNvSpPr>
            <a:spLocks noGrp="1" noRot="1" noChangeAspect="1" noChangeArrowheads="1" noTextEdit="1"/>
          </p:cNvSpPr>
          <p:nvPr>
            <p:ph type="sldImg" idx="2"/>
          </p:nvPr>
        </p:nvSpPr>
        <p:spPr bwMode="auto">
          <a:xfrm>
            <a:off x="406400" y="696913"/>
            <a:ext cx="6197600" cy="348615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3557" name="Rectangle 5">
            <a:extLst>
              <a:ext uri="{FF2B5EF4-FFF2-40B4-BE49-F238E27FC236}">
                <a16:creationId xmlns:a16="http://schemas.microsoft.com/office/drawing/2014/main" id="{40CB8CA0-9D08-4B7A-A8D5-B7FDAAB65947}"/>
              </a:ext>
            </a:extLst>
          </p:cNvPr>
          <p:cNvSpPr>
            <a:spLocks noGrp="1" noChangeArrowheads="1"/>
          </p:cNvSpPr>
          <p:nvPr>
            <p:ph type="body" sz="quarter" idx="3"/>
          </p:nvPr>
        </p:nvSpPr>
        <p:spPr bwMode="auto">
          <a:xfrm>
            <a:off x="701675" y="4416425"/>
            <a:ext cx="5607050" cy="4183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t" anchorCtr="0" compatLnSpc="1">
            <a:prstTxWarp prst="textNoShape">
              <a:avLst/>
            </a:prstTxWarp>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23558" name="Rectangle 6">
            <a:extLst>
              <a:ext uri="{FF2B5EF4-FFF2-40B4-BE49-F238E27FC236}">
                <a16:creationId xmlns:a16="http://schemas.microsoft.com/office/drawing/2014/main" id="{F2332D21-F7CD-4EDC-9C26-52AB9B8CC094}"/>
              </a:ext>
            </a:extLst>
          </p:cNvPr>
          <p:cNvSpPr>
            <a:spLocks noGrp="1" noChangeArrowheads="1"/>
          </p:cNvSpPr>
          <p:nvPr>
            <p:ph type="ftr" sz="quarter" idx="4"/>
          </p:nvPr>
        </p:nvSpPr>
        <p:spPr bwMode="auto">
          <a:xfrm>
            <a:off x="0"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b" anchorCtr="0" compatLnSpc="1">
            <a:prstTxWarp prst="textNoShape">
              <a:avLst/>
            </a:prstTxWarp>
          </a:bodyPr>
          <a:lstStyle>
            <a:lvl1pPr defTabSz="931726" eaLnBrk="1" hangingPunct="1">
              <a:defRPr sz="1200"/>
            </a:lvl1pPr>
          </a:lstStyle>
          <a:p>
            <a:pPr>
              <a:defRPr/>
            </a:pPr>
            <a:endParaRPr lang="en-US" altLang="en-US"/>
          </a:p>
        </p:txBody>
      </p:sp>
      <p:sp>
        <p:nvSpPr>
          <p:cNvPr id="23559" name="Rectangle 7">
            <a:extLst>
              <a:ext uri="{FF2B5EF4-FFF2-40B4-BE49-F238E27FC236}">
                <a16:creationId xmlns:a16="http://schemas.microsoft.com/office/drawing/2014/main" id="{4BFC5600-5E02-4222-BF34-2E92F60B39C1}"/>
              </a:ext>
            </a:extLst>
          </p:cNvPr>
          <p:cNvSpPr>
            <a:spLocks noGrp="1" noChangeArrowheads="1"/>
          </p:cNvSpPr>
          <p:nvPr>
            <p:ph type="sldNum" sz="quarter" idx="5"/>
          </p:nvPr>
        </p:nvSpPr>
        <p:spPr bwMode="auto">
          <a:xfrm>
            <a:off x="3970338" y="8829675"/>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164" tIns="46582" rIns="93164" bIns="46582" numCol="1" anchor="b" anchorCtr="0" compatLnSpc="1">
            <a:prstTxWarp prst="textNoShape">
              <a:avLst/>
            </a:prstTxWarp>
          </a:bodyPr>
          <a:lstStyle>
            <a:lvl1pPr algn="r" defTabSz="931726" eaLnBrk="1" hangingPunct="1">
              <a:defRPr sz="1200"/>
            </a:lvl1pPr>
          </a:lstStyle>
          <a:p>
            <a:pPr>
              <a:defRPr/>
            </a:pPr>
            <a:fld id="{E4A0AE87-70B9-4B34-9955-41726ED9B7AD}"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000" b="1"/>
              <a:t>Welcome to the </a:t>
            </a:r>
            <a:r>
              <a:rPr lang="en-US" sz="1000" b="1" i="1"/>
              <a:t>Manual on Uniform Traffic Control Devices for Streets and Highways</a:t>
            </a:r>
            <a:r>
              <a:rPr lang="en-US" sz="1000" b="1"/>
              <a:t>—the MUTCD 11th Edition.</a:t>
            </a:r>
          </a:p>
          <a:p>
            <a:endParaRPr lang="en-US" sz="1000" b="1"/>
          </a:p>
          <a:p>
            <a:r>
              <a:rPr lang="en-US" sz="1000" b="1"/>
              <a:t>This series provides an overview of the significant changes in the MUTCD and was prepared by the FHWA’s Office of Operations Traffic Control Devices team.  Each module address the changes in a specific area of the MUTCD.</a:t>
            </a:r>
          </a:p>
          <a:p>
            <a:endParaRPr lang="en-US" sz="1000" b="1"/>
          </a:p>
          <a:p>
            <a:r>
              <a:rPr lang="en-US" sz="1000" b="1"/>
              <a:t>Additional modules on the MUTCD 11th Edition are available at the MUTCD Web Site at http://mutcd.fhwa.dot.gov/.  The series includes the following modules:</a:t>
            </a:r>
          </a:p>
          <a:p>
            <a:pPr marL="628650" lvl="1" indent="-171450">
              <a:buFont typeface="Arial" panose="020B0604020202020204" pitchFamily="34" charset="0"/>
              <a:buChar char="•"/>
            </a:pPr>
            <a:r>
              <a:rPr lang="en-US" sz="1000" b="1"/>
              <a:t>Part 1</a:t>
            </a:r>
          </a:p>
          <a:p>
            <a:pPr marL="628650" lvl="1" indent="-171450">
              <a:buFont typeface="Arial" panose="020B0604020202020204" pitchFamily="34" charset="0"/>
              <a:buChar char="•"/>
            </a:pPr>
            <a:r>
              <a:rPr lang="en-US" sz="1000" b="1"/>
              <a:t>Part 2:</a:t>
            </a:r>
          </a:p>
          <a:p>
            <a:pPr marL="1085850" lvl="2" indent="-171450">
              <a:buFont typeface="Arial" panose="020B0604020202020204" pitchFamily="34" charset="0"/>
              <a:buChar char="•"/>
            </a:pPr>
            <a:r>
              <a:rPr lang="en-US" sz="1000" b="1"/>
              <a:t>Chapter 2A</a:t>
            </a:r>
          </a:p>
          <a:p>
            <a:pPr marL="1085850" lvl="2" indent="-171450">
              <a:buFont typeface="Arial" panose="020B0604020202020204" pitchFamily="34" charset="0"/>
              <a:buChar char="•"/>
            </a:pPr>
            <a:r>
              <a:rPr lang="en-US" sz="1000" b="1"/>
              <a:t>Chapter 2B</a:t>
            </a:r>
          </a:p>
          <a:p>
            <a:pPr marL="1085850" lvl="2" indent="-171450">
              <a:buFont typeface="Arial" panose="020B0604020202020204" pitchFamily="34" charset="0"/>
              <a:buChar char="•"/>
            </a:pPr>
            <a:r>
              <a:rPr lang="en-US" sz="1000" b="1"/>
              <a:t>Chapter 2C</a:t>
            </a:r>
          </a:p>
          <a:p>
            <a:pPr marL="1085850" lvl="2" indent="-171450">
              <a:buFont typeface="Arial" panose="020B0604020202020204" pitchFamily="34" charset="0"/>
              <a:buChar char="•"/>
            </a:pPr>
            <a:r>
              <a:rPr lang="en-US" sz="1000" b="1"/>
              <a:t>Chapter 2D</a:t>
            </a:r>
          </a:p>
          <a:p>
            <a:pPr marL="1085850" lvl="2" indent="-171450">
              <a:buFont typeface="Arial" panose="020B0604020202020204" pitchFamily="34" charset="0"/>
              <a:buChar char="•"/>
            </a:pPr>
            <a:r>
              <a:rPr lang="en-US" sz="1000" b="1"/>
              <a:t>Chapter 2E</a:t>
            </a:r>
          </a:p>
          <a:p>
            <a:pPr marL="1085850" lvl="2" indent="-171450">
              <a:buFont typeface="Arial" panose="020B0604020202020204" pitchFamily="34" charset="0"/>
              <a:buChar char="•"/>
            </a:pPr>
            <a:r>
              <a:rPr lang="en-US" sz="1000" b="1"/>
              <a:t>Chapter 2F</a:t>
            </a:r>
          </a:p>
          <a:p>
            <a:pPr marL="1085850" lvl="2" indent="-171450">
              <a:buFont typeface="Arial" panose="020B0604020202020204" pitchFamily="34" charset="0"/>
              <a:buChar char="•"/>
            </a:pPr>
            <a:r>
              <a:rPr lang="en-US" sz="1000" b="1"/>
              <a:t>Chapter 2G</a:t>
            </a:r>
          </a:p>
          <a:p>
            <a:pPr marL="1085850" lvl="2" indent="-171450">
              <a:buFont typeface="Arial" panose="020B0604020202020204" pitchFamily="34" charset="0"/>
              <a:buChar char="•"/>
            </a:pPr>
            <a:r>
              <a:rPr lang="en-US" sz="1000" b="1"/>
              <a:t>Chapters 2H and 2I</a:t>
            </a:r>
          </a:p>
          <a:p>
            <a:pPr marL="1085850" lvl="2" indent="-171450">
              <a:buFont typeface="Arial" panose="020B0604020202020204" pitchFamily="34" charset="0"/>
              <a:buChar char="•"/>
            </a:pPr>
            <a:r>
              <a:rPr lang="en-US" sz="1000" b="1"/>
              <a:t>Chapters 2J and 2K</a:t>
            </a:r>
          </a:p>
          <a:p>
            <a:pPr marL="1085850" lvl="2" indent="-171450">
              <a:buFont typeface="Arial" panose="020B0604020202020204" pitchFamily="34" charset="0"/>
              <a:buChar char="•"/>
            </a:pPr>
            <a:r>
              <a:rPr lang="en-US" sz="1000" b="1"/>
              <a:t>Chapter 2L</a:t>
            </a:r>
          </a:p>
          <a:p>
            <a:pPr marL="1085850" lvl="2" indent="-171450">
              <a:buFont typeface="Arial" panose="020B0604020202020204" pitchFamily="34" charset="0"/>
              <a:buChar char="•"/>
            </a:pPr>
            <a:r>
              <a:rPr lang="en-US" sz="1000" b="1"/>
              <a:t>Chapters 2M and 2N</a:t>
            </a:r>
          </a:p>
          <a:p>
            <a:pPr marL="628650" lvl="1" indent="-171450">
              <a:buFont typeface="Arial" panose="020B0604020202020204" pitchFamily="34" charset="0"/>
              <a:buChar char="•"/>
            </a:pPr>
            <a:r>
              <a:rPr lang="en-US" sz="1000" b="1"/>
              <a:t>Part 3</a:t>
            </a:r>
          </a:p>
          <a:p>
            <a:pPr marL="628650" lvl="1" indent="-171450">
              <a:buFont typeface="Arial" panose="020B0604020202020204" pitchFamily="34" charset="0"/>
              <a:buChar char="•"/>
            </a:pPr>
            <a:r>
              <a:rPr lang="en-US" sz="1000" b="1"/>
              <a:t>Part 4</a:t>
            </a:r>
          </a:p>
          <a:p>
            <a:pPr marL="628650" lvl="1" indent="-171450">
              <a:buFont typeface="Arial" panose="020B0604020202020204" pitchFamily="34" charset="0"/>
              <a:buChar char="•"/>
            </a:pPr>
            <a:r>
              <a:rPr lang="en-US" sz="1000" b="1"/>
              <a:t>Part 5</a:t>
            </a:r>
          </a:p>
          <a:p>
            <a:pPr marL="628650" lvl="1" indent="-171450">
              <a:buFont typeface="Arial" panose="020B0604020202020204" pitchFamily="34" charset="0"/>
              <a:buChar char="•"/>
            </a:pPr>
            <a:r>
              <a:rPr lang="en-US" sz="1000" b="1"/>
              <a:t>Part 6</a:t>
            </a:r>
          </a:p>
          <a:p>
            <a:pPr marL="628650" lvl="1" indent="-171450">
              <a:buFont typeface="Arial" panose="020B0604020202020204" pitchFamily="34" charset="0"/>
              <a:buChar char="•"/>
            </a:pPr>
            <a:r>
              <a:rPr lang="en-US" sz="1000" b="1"/>
              <a:t>Part 7</a:t>
            </a:r>
          </a:p>
          <a:p>
            <a:pPr marL="628650" lvl="1" indent="-171450">
              <a:buFont typeface="Arial" panose="020B0604020202020204" pitchFamily="34" charset="0"/>
              <a:buChar char="•"/>
            </a:pPr>
            <a:r>
              <a:rPr lang="en-US" sz="1000" b="1"/>
              <a:t>Part 8</a:t>
            </a:r>
          </a:p>
          <a:p>
            <a:pPr marL="628650" lvl="1" indent="-171450">
              <a:buFont typeface="Arial" panose="020B0604020202020204" pitchFamily="34" charset="0"/>
              <a:buChar char="•"/>
            </a:pPr>
            <a:r>
              <a:rPr lang="en-US" sz="1000" b="1"/>
              <a:t>Part 9</a:t>
            </a:r>
          </a:p>
          <a:p>
            <a:endParaRPr lang="en-US" sz="1000" b="1"/>
          </a:p>
        </p:txBody>
      </p:sp>
      <p:sp>
        <p:nvSpPr>
          <p:cNvPr id="4" name="Slide Number Placeholder 3"/>
          <p:cNvSpPr>
            <a:spLocks noGrp="1"/>
          </p:cNvSpPr>
          <p:nvPr>
            <p:ph type="sldNum" sz="quarter" idx="5"/>
          </p:nvPr>
        </p:nvSpPr>
        <p:spPr/>
        <p:txBody>
          <a:bodyPr/>
          <a:lstStyle/>
          <a:p>
            <a:pPr marL="0" marR="0" lvl="0" indent="0" algn="r" defTabSz="931726" rtl="0" eaLnBrk="1" fontAlgn="base" latinLnBrk="0" hangingPunct="1">
              <a:lnSpc>
                <a:spcPct val="100000"/>
              </a:lnSpc>
              <a:spcBef>
                <a:spcPct val="0"/>
              </a:spcBef>
              <a:spcAft>
                <a:spcPct val="0"/>
              </a:spcAft>
              <a:buClrTx/>
              <a:buSzTx/>
              <a:buFontTx/>
              <a:buNone/>
              <a:tabLst/>
              <a:defRPr/>
            </a:pPr>
            <a:fld id="{E1F1D8E1-1CA8-4157-8D42-4B3E24C0722A}" type="slidenum">
              <a:rPr kumimoji="0" 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31726" rtl="0" eaLnBrk="1" fontAlgn="base" latinLnBrk="0" hangingPunct="1">
                <a:lnSpc>
                  <a:spcPct val="100000"/>
                </a:lnSpc>
                <a:spcBef>
                  <a:spcPct val="0"/>
                </a:spcBef>
                <a:spcAft>
                  <a:spcPct val="0"/>
                </a:spcAft>
                <a:buClrTx/>
                <a:buSzTx/>
                <a:buFontTx/>
                <a:buNone/>
                <a:tabLst/>
                <a:defRPr/>
              </a:pPr>
              <a:t>1</a:t>
            </a:fld>
            <a:endParaRPr kumimoji="0" 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773145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sz="1800" dirty="0">
                <a:solidFill>
                  <a:srgbClr val="000000"/>
                </a:solidFill>
                <a:effectLst/>
                <a:latin typeface="Arial" panose="020B0604020202020204" pitchFamily="34" charset="0"/>
                <a:ea typeface="Times New Roman" panose="02020603050405020304" pitchFamily="18" charset="0"/>
              </a:rPr>
              <a:t>Chapter 5B, Provisions for Traffic Control Devices, contains sections that parallel the Parts of the Manual.  There are sections for signs, markings, traffic signals, temporary traffic control, traffic control at railroad and light rail transit grade crossings, and traffic control for bicycle facilities.</a:t>
            </a:r>
          </a:p>
          <a:p>
            <a:endParaRPr lang="en-US" sz="1800" dirty="0">
              <a:solidFill>
                <a:srgbClr val="000000"/>
              </a:solidFill>
              <a:effectLst/>
              <a:latin typeface="Arial" panose="020B0604020202020204" pitchFamily="34" charset="0"/>
            </a:endParaRPr>
          </a:p>
          <a:p>
            <a:r>
              <a:rPr lang="en-US" sz="1800" dirty="0">
                <a:solidFill>
                  <a:srgbClr val="000000"/>
                </a:solidFill>
                <a:effectLst/>
                <a:latin typeface="Arial" panose="020B0604020202020204" pitchFamily="34" charset="0"/>
              </a:rPr>
              <a:t>Each section contains Support Statements describing the interaction between driving automation systems and traffic control devices in the subject area. Guidance statements provide recommendations to agencies who are seeking to better accommodate driving automation systems to support AVs.  In many cases, these recommendations can also benefit human drivers.</a:t>
            </a:r>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10</a:t>
            </a:fld>
            <a:endParaRPr lang="en-US" altLang="en-US"/>
          </a:p>
        </p:txBody>
      </p:sp>
    </p:spTree>
    <p:extLst>
      <p:ext uri="{BB962C8B-B14F-4D97-AF65-F5344CB8AC3E}">
        <p14:creationId xmlns:p14="http://schemas.microsoft.com/office/powerpoint/2010/main" val="30285608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Section 5B.01 Signs, is the only Section in Chapter 5B that contains a Standard Statement. The Standard requires that any scanning graphics used on a sign to support driving automation systems  shall not be visible to the human eye and the sign shall have no loss of resolution or recognition for the road user.</a:t>
            </a:r>
          </a:p>
          <a:p>
            <a:pPr marL="0" marR="0">
              <a:lnSpc>
                <a:spcPct val="107000"/>
              </a:lnSpc>
              <a:spcBef>
                <a:spcPts val="0"/>
              </a:spcBef>
              <a:spcAft>
                <a:spcPts val="0"/>
              </a:spcAft>
            </a:pPr>
            <a:endParaRPr lang="en-US"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endParaRPr lang="en-US"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11</a:t>
            </a:fld>
            <a:endParaRPr lang="en-US" altLang="en-US"/>
          </a:p>
        </p:txBody>
      </p:sp>
    </p:spTree>
    <p:extLst>
      <p:ext uri="{BB962C8B-B14F-4D97-AF65-F5344CB8AC3E}">
        <p14:creationId xmlns:p14="http://schemas.microsoft.com/office/powerpoint/2010/main" val="21225124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Section 5B.01 includes the following guidance statements related to signs:</a:t>
            </a:r>
          </a:p>
          <a:p>
            <a:pPr marL="0" marR="0">
              <a:lnSpc>
                <a:spcPct val="107000"/>
              </a:lnSpc>
              <a:spcBef>
                <a:spcPts val="0"/>
              </a:spcBef>
              <a:spcAft>
                <a:spcPts val="0"/>
              </a:spcAft>
            </a:pPr>
            <a:endParaRPr lang="en-US"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p>
            <a:pPr marL="342900" marR="0" indent="-342900">
              <a:lnSpc>
                <a:spcPct val="107000"/>
              </a:lnSpc>
              <a:spcBef>
                <a:spcPts val="0"/>
              </a:spcBef>
              <a:spcAft>
                <a:spcPts val="0"/>
              </a:spcAft>
              <a:buFont typeface="+mj-lt"/>
              <a:buAutoNum type="alphaUcPeriod"/>
            </a:pPr>
            <a:r>
              <a:rPr lang="en-US"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Clearly associating the sign location and application with the displayed message to the specific lane or road to which it applies, such as in the case of parallel roads or lanes with different speed limits or restrictions.</a:t>
            </a:r>
          </a:p>
          <a:p>
            <a:pPr marL="342900" marR="0" indent="-342900">
              <a:lnSpc>
                <a:spcPct val="107000"/>
              </a:lnSpc>
              <a:spcBef>
                <a:spcPts val="0"/>
              </a:spcBef>
              <a:spcAft>
                <a:spcPts val="0"/>
              </a:spcAft>
              <a:buFont typeface="+mj-lt"/>
              <a:buAutoNum type="alphaUcPeriod"/>
            </a:pPr>
            <a:r>
              <a:rPr lang="en-US"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The practice of sign and information spreading to limit the amount of information displayed in one location or on one sign to minimize sign clutter.</a:t>
            </a:r>
          </a:p>
          <a:p>
            <a:pPr marL="342900" marR="0" indent="-342900">
              <a:lnSpc>
                <a:spcPct val="107000"/>
              </a:lnSpc>
              <a:spcBef>
                <a:spcPts val="0"/>
              </a:spcBef>
              <a:spcAft>
                <a:spcPts val="0"/>
              </a:spcAft>
              <a:buFont typeface="+mj-lt"/>
              <a:buAutoNum type="alphaUcPeriod"/>
            </a:pPr>
            <a:r>
              <a:rPr lang="en-US"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Signs with designs that are otherwise not provided for in this Manual or the “Standard Highway Signs” publication are designed based on the standardized sign design practices and features as provided for in this Manual for the type of sign, the location, and the characteristics of the roadway on which it is used.</a:t>
            </a:r>
          </a:p>
          <a:p>
            <a:pPr marL="342900" marR="0" indent="-342900">
              <a:lnSpc>
                <a:spcPct val="107000"/>
              </a:lnSpc>
              <a:spcBef>
                <a:spcPts val="0"/>
              </a:spcBef>
              <a:spcAft>
                <a:spcPts val="0"/>
              </a:spcAft>
              <a:buFont typeface="+mj-lt"/>
              <a:buAutoNum type="alphaUcPeriod"/>
            </a:pPr>
            <a:r>
              <a:rPr lang="en-US"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The refresh rate of LEDs in the illuminated portion of electronic-display signs to provide for greater consistency in driving automation system detection.</a:t>
            </a:r>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12</a:t>
            </a:fld>
            <a:endParaRPr lang="en-US" altLang="en-US"/>
          </a:p>
        </p:txBody>
      </p:sp>
    </p:spTree>
    <p:extLst>
      <p:ext uri="{BB962C8B-B14F-4D97-AF65-F5344CB8AC3E}">
        <p14:creationId xmlns:p14="http://schemas.microsoft.com/office/powerpoint/2010/main" val="39340312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Section 5B.02 includes the following Guidance statements related to Markings: </a:t>
            </a:r>
          </a:p>
          <a:p>
            <a:pPr marL="0" marR="0">
              <a:lnSpc>
                <a:spcPct val="107000"/>
              </a:lnSpc>
              <a:spcBef>
                <a:spcPts val="0"/>
              </a:spcBef>
              <a:spcAft>
                <a:spcPts val="0"/>
              </a:spcAft>
            </a:pPr>
            <a:endParaRPr lang="en-US"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p>
            <a:pPr marL="0" marR="0" indent="0">
              <a:lnSpc>
                <a:spcPct val="107000"/>
              </a:lnSpc>
              <a:spcBef>
                <a:spcPts val="0"/>
              </a:spcBef>
              <a:spcAft>
                <a:spcPts val="600"/>
              </a:spcAft>
              <a:buFont typeface="Arial" panose="020B0604020202020204" pitchFamily="34" charset="0"/>
              <a:buNone/>
            </a:pPr>
            <a:r>
              <a:rPr lang="en-US"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Normal width longitudinal lines of at least 6 inches in width.</a:t>
            </a:r>
          </a:p>
          <a:p>
            <a:pPr marL="0" marR="0" indent="0">
              <a:lnSpc>
                <a:spcPct val="107000"/>
              </a:lnSpc>
              <a:spcBef>
                <a:spcPts val="0"/>
              </a:spcBef>
              <a:spcAft>
                <a:spcPts val="0"/>
              </a:spcAft>
              <a:buFont typeface="Arial" panose="020B0604020202020204" pitchFamily="34" charset="0"/>
              <a:buNone/>
            </a:pPr>
            <a:endParaRPr lang="en-US"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p>
            <a:pPr marL="0" marR="0" indent="0">
              <a:lnSpc>
                <a:spcPct val="107000"/>
              </a:lnSpc>
              <a:spcBef>
                <a:spcPts val="0"/>
              </a:spcBef>
              <a:spcAft>
                <a:spcPts val="0"/>
              </a:spcAft>
              <a:buFont typeface="Arial" panose="020B0604020202020204" pitchFamily="34" charset="0"/>
              <a:buNone/>
            </a:pPr>
            <a:r>
              <a:rPr lang="en-US"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Edge lines of at least 6 inches in width.</a:t>
            </a:r>
          </a:p>
          <a:p>
            <a:pPr marL="0" marR="0" indent="0">
              <a:lnSpc>
                <a:spcPct val="107000"/>
              </a:lnSpc>
              <a:spcBef>
                <a:spcPts val="0"/>
              </a:spcBef>
              <a:spcAft>
                <a:spcPts val="0"/>
              </a:spcAft>
              <a:buFont typeface="Arial" panose="020B0604020202020204" pitchFamily="34" charset="0"/>
              <a:buNone/>
            </a:pPr>
            <a:endParaRPr lang="en-US"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p>
            <a:pPr marL="0" marR="0" indent="0">
              <a:lnSpc>
                <a:spcPct val="107000"/>
              </a:lnSpc>
              <a:spcBef>
                <a:spcPts val="0"/>
              </a:spcBef>
              <a:spcAft>
                <a:spcPts val="0"/>
              </a:spcAft>
              <a:buFont typeface="Arial" panose="020B0604020202020204" pitchFamily="34" charset="0"/>
              <a:buNone/>
            </a:pPr>
            <a:r>
              <a:rPr lang="en-US"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Dotted edge line extensions along all entrance and exit ramps, all auxiliary lanes, and all tapers where a deceleration or auxiliary lane is added.</a:t>
            </a:r>
          </a:p>
          <a:p>
            <a:pPr marL="0" marR="0" indent="0">
              <a:lnSpc>
                <a:spcPct val="107000"/>
              </a:lnSpc>
              <a:spcBef>
                <a:spcPts val="0"/>
              </a:spcBef>
              <a:spcAft>
                <a:spcPts val="0"/>
              </a:spcAft>
              <a:buFont typeface="Arial" panose="020B0604020202020204" pitchFamily="34" charset="0"/>
              <a:buNone/>
            </a:pPr>
            <a:endParaRPr lang="en-US"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p>
            <a:pPr marL="0" marR="0" indent="0">
              <a:lnSpc>
                <a:spcPct val="107000"/>
              </a:lnSpc>
              <a:spcBef>
                <a:spcPts val="0"/>
              </a:spcBef>
              <a:spcAft>
                <a:spcPts val="0"/>
              </a:spcAft>
              <a:buFont typeface="Arial" panose="020B0604020202020204" pitchFamily="34" charset="0"/>
              <a:buNone/>
            </a:pPr>
            <a:r>
              <a:rPr lang="en-US"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Chevron markings in the neutral areas of exit gores to distinguish them from travel lanes</a:t>
            </a:r>
          </a:p>
          <a:p>
            <a:pPr marL="0" marR="0" indent="0">
              <a:lnSpc>
                <a:spcPct val="107000"/>
              </a:lnSpc>
              <a:spcBef>
                <a:spcPts val="0"/>
              </a:spcBef>
              <a:spcAft>
                <a:spcPts val="0"/>
              </a:spcAft>
              <a:buFont typeface="Arial" panose="020B0604020202020204" pitchFamily="34" charset="0"/>
              <a:buNone/>
            </a:pPr>
            <a:endParaRPr lang="en-US"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p>
            <a:pPr marL="0" marR="0" indent="0">
              <a:lnSpc>
                <a:spcPct val="107000"/>
              </a:lnSpc>
              <a:spcBef>
                <a:spcPts val="0"/>
              </a:spcBef>
              <a:spcAft>
                <a:spcPts val="0"/>
              </a:spcAft>
              <a:buFont typeface="Arial" panose="020B0604020202020204" pitchFamily="34" charset="0"/>
              <a:buNone/>
            </a:pPr>
            <a:r>
              <a:rPr lang="en-US"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Raised pavement markers </a:t>
            </a:r>
            <a:r>
              <a:rPr lang="en-US" sz="1800" b="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only</a:t>
            </a:r>
            <a:r>
              <a:rPr lang="en-US"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as a supplement to, rather than as a substitute for, pavement markings.</a:t>
            </a:r>
          </a:p>
          <a:p>
            <a:pPr marL="0" marR="0" indent="0">
              <a:lnSpc>
                <a:spcPct val="107000"/>
              </a:lnSpc>
              <a:spcBef>
                <a:spcPts val="0"/>
              </a:spcBef>
              <a:spcAft>
                <a:spcPts val="0"/>
              </a:spcAft>
              <a:buFont typeface="Arial" panose="020B0604020202020204" pitchFamily="34" charset="0"/>
              <a:buNone/>
            </a:pPr>
            <a:endParaRPr lang="en-US"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p>
            <a:pPr marL="0" marR="0" indent="0">
              <a:lnSpc>
                <a:spcPct val="107000"/>
              </a:lnSpc>
              <a:spcBef>
                <a:spcPts val="0"/>
              </a:spcBef>
              <a:spcAft>
                <a:spcPts val="0"/>
              </a:spcAft>
              <a:buFont typeface="Arial" panose="020B0604020202020204" pitchFamily="34" charset="0"/>
              <a:buNone/>
            </a:pPr>
            <a:r>
              <a:rPr lang="en-US"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Uniform contrast markings on light-colored pavements to create greater contrast.</a:t>
            </a:r>
          </a:p>
          <a:p>
            <a:pPr marL="0" marR="0" indent="0">
              <a:lnSpc>
                <a:spcPct val="107000"/>
              </a:lnSpc>
              <a:spcBef>
                <a:spcPts val="0"/>
              </a:spcBef>
              <a:spcAft>
                <a:spcPts val="0"/>
              </a:spcAft>
              <a:buFont typeface="Arial" panose="020B0604020202020204" pitchFamily="34" charset="0"/>
              <a:buNone/>
            </a:pPr>
            <a:endParaRPr lang="en-US"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p>
            <a:pPr marL="0" marR="0" indent="0">
              <a:lnSpc>
                <a:spcPct val="107000"/>
              </a:lnSpc>
              <a:spcBef>
                <a:spcPts val="0"/>
              </a:spcBef>
              <a:spcAft>
                <a:spcPts val="0"/>
              </a:spcAft>
              <a:buFont typeface="Arial" panose="020B0604020202020204" pitchFamily="34" charset="0"/>
              <a:buNone/>
            </a:pPr>
            <a:r>
              <a:rPr lang="en-US"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Broken lines with uniform marking and gap length.</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13</a:t>
            </a:fld>
            <a:endParaRPr lang="en-US" altLang="en-US"/>
          </a:p>
        </p:txBody>
      </p:sp>
    </p:spTree>
    <p:extLst>
      <p:ext uri="{BB962C8B-B14F-4D97-AF65-F5344CB8AC3E}">
        <p14:creationId xmlns:p14="http://schemas.microsoft.com/office/powerpoint/2010/main" val="18622961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Section 5B.03 includes the following Guidance statements related to Highway Traffic Signals:</a:t>
            </a:r>
          </a:p>
          <a:p>
            <a:pPr marL="0" marR="0">
              <a:lnSpc>
                <a:spcPct val="107000"/>
              </a:lnSpc>
              <a:spcBef>
                <a:spcPts val="0"/>
              </a:spcBef>
              <a:spcAft>
                <a:spcPts val="0"/>
              </a:spcAft>
            </a:pPr>
            <a:endParaRPr lang="en-US"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Consistent signal face placement along corridors with respect to overhead mounting versus post mounting on the side of the roadway.</a:t>
            </a:r>
          </a:p>
          <a:p>
            <a:pPr marL="0" marR="0">
              <a:lnSpc>
                <a:spcPct val="107000"/>
              </a:lnSpc>
              <a:spcBef>
                <a:spcPts val="0"/>
              </a:spcBef>
              <a:spcAft>
                <a:spcPts val="0"/>
              </a:spcAft>
            </a:pPr>
            <a:endParaRPr lang="en-US"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Consistent number of signal faces for approach lanes and the selection of signal indications and signal clusters along a corridor to promote uniform displays for identical or similar situations.</a:t>
            </a:r>
          </a:p>
          <a:p>
            <a:pPr marL="0" marR="0">
              <a:lnSpc>
                <a:spcPct val="107000"/>
              </a:lnSpc>
              <a:spcBef>
                <a:spcPts val="0"/>
              </a:spcBef>
              <a:spcAft>
                <a:spcPts val="0"/>
              </a:spcAft>
            </a:pPr>
            <a:endParaRPr lang="en-US"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FHWA included a Guidance statement with a list of considerations that should be used to accommodate machine vision used to support the automation of vehicles and benefit the performance of the human vehicle operator. The list includes consistency along a corridor of traffic signal design and placement with respect to approach lanes, and consistent LED refresh rates.</a:t>
            </a:r>
            <a:br>
              <a:rPr lang="en-US"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b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dirty="0">
                <a:solidFill>
                  <a:srgbClr val="000000"/>
                </a:solidFill>
                <a:effectLst/>
                <a:latin typeface="Arial" panose="020B0604020202020204" pitchFamily="34" charset="0"/>
                <a:ea typeface="Times New Roman" panose="02020603050405020304" pitchFamily="18" charset="0"/>
              </a:rPr>
              <a:t>In concert with this change, FHWA adopted a Support statement describing the challenges in achieving corridor-based consistency necessary for machine vision. Information is provided on the benefits of using vehicle-to-infrastructure (V2I) technology for traffic signal systems to address inconsistencies in a corridor.</a:t>
            </a:r>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14</a:t>
            </a:fld>
            <a:endParaRPr lang="en-US" altLang="en-US"/>
          </a:p>
        </p:txBody>
      </p:sp>
    </p:spTree>
    <p:extLst>
      <p:ext uri="{BB962C8B-B14F-4D97-AF65-F5344CB8AC3E}">
        <p14:creationId xmlns:p14="http://schemas.microsoft.com/office/powerpoint/2010/main" val="8776403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Section 5B.04 includes Guidance statements related to Temporary Traffic Control:</a:t>
            </a:r>
          </a:p>
          <a:p>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Consistent type, spacing, and mounting height of signs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Use of the END ROAD WORK (G20-2) sign to establish the end of the TTC zone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Wider retroreflective material on, or reduced spacing of, channelizing devices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Continuous markings at the beginning of TTC zones and in lane transitions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15</a:t>
            </a:fld>
            <a:endParaRPr lang="en-US" altLang="en-US"/>
          </a:p>
        </p:txBody>
      </p:sp>
    </p:spTree>
    <p:extLst>
      <p:ext uri="{BB962C8B-B14F-4D97-AF65-F5344CB8AC3E}">
        <p14:creationId xmlns:p14="http://schemas.microsoft.com/office/powerpoint/2010/main" val="10030630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a:t>Temporary raised pavement markers </a:t>
            </a:r>
            <a:r>
              <a:rPr lang="en-US" b="1"/>
              <a:t>only</a:t>
            </a:r>
            <a:r>
              <a:rPr lang="en-US"/>
              <a:t> as a supplement to, rather than as a substitute for, pavement markings</a:t>
            </a:r>
          </a:p>
          <a:p>
            <a:endParaRPr lang="en-US"/>
          </a:p>
          <a:p>
            <a:r>
              <a:rPr lang="en-US"/>
              <a:t>Removal or obliteration of pavement markings that are no longer applicable as soon as practicable, for long-term stationary operations in the temporary traveled way</a:t>
            </a:r>
          </a:p>
          <a:p>
            <a:endParaRPr lang="en-US"/>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16</a:t>
            </a:fld>
            <a:endParaRPr lang="en-US" altLang="en-US"/>
          </a:p>
        </p:txBody>
      </p:sp>
    </p:spTree>
    <p:extLst>
      <p:ext uri="{BB962C8B-B14F-4D97-AF65-F5344CB8AC3E}">
        <p14:creationId xmlns:p14="http://schemas.microsoft.com/office/powerpoint/2010/main" val="20144793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Section 5B.05 includes the following Guidance statements related to Traffic Control for Railroad and Light Rail Transit Grade Crossings:</a:t>
            </a:r>
          </a:p>
          <a:p>
            <a:pPr marL="0" marR="0">
              <a:lnSpc>
                <a:spcPct val="107000"/>
              </a:lnSpc>
              <a:spcBef>
                <a:spcPts val="0"/>
              </a:spcBef>
              <a:spcAft>
                <a:spcPts val="0"/>
              </a:spcAft>
            </a:pPr>
            <a:endParaRPr lang="en-US"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Consistent placement of signs and markings for passive and active grade crossings along a corridor.</a:t>
            </a:r>
          </a:p>
          <a:p>
            <a:pPr marL="0" marR="0">
              <a:lnSpc>
                <a:spcPct val="107000"/>
              </a:lnSpc>
              <a:spcBef>
                <a:spcPts val="0"/>
              </a:spcBef>
              <a:spcAft>
                <a:spcPts val="0"/>
              </a:spcAft>
            </a:pPr>
            <a:endParaRPr lang="en-US"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Removal of signs and pavement markings associated with grade crossings that are out of service.</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17</a:t>
            </a:fld>
            <a:endParaRPr lang="en-US" altLang="en-US"/>
          </a:p>
        </p:txBody>
      </p:sp>
    </p:spTree>
    <p:extLst>
      <p:ext uri="{BB962C8B-B14F-4D97-AF65-F5344CB8AC3E}">
        <p14:creationId xmlns:p14="http://schemas.microsoft.com/office/powerpoint/2010/main" val="7370406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sz="1800" dirty="0">
                <a:solidFill>
                  <a:srgbClr val="000000"/>
                </a:solidFill>
                <a:effectLst/>
                <a:latin typeface="Arial" panose="020B0604020202020204" pitchFamily="34" charset="0"/>
                <a:ea typeface="Times New Roman" panose="02020603050405020304" pitchFamily="18" charset="0"/>
              </a:rPr>
              <a:t>Section 5B.06 includes the following Guidance statements related to Traffic Control for Bicycle Facilities:</a:t>
            </a:r>
          </a:p>
          <a:p>
            <a:endParaRPr lang="en-US" sz="1800" dirty="0">
              <a:solidFill>
                <a:srgbClr val="000000"/>
              </a:solidFill>
              <a:effectLst/>
              <a:latin typeface="Arial" panose="020B0604020202020204" pitchFamily="34" charset="0"/>
              <a:ea typeface="Times New Roman" panose="02020603050405020304" pitchFamily="18" charset="0"/>
            </a:endParaRPr>
          </a:p>
          <a:p>
            <a:r>
              <a:rPr lang="en-US" sz="1800" dirty="0">
                <a:solidFill>
                  <a:srgbClr val="000000"/>
                </a:solidFill>
                <a:effectLst/>
                <a:latin typeface="Arial" panose="020B0604020202020204" pitchFamily="34" charset="0"/>
                <a:ea typeface="Times New Roman" panose="02020603050405020304" pitchFamily="18" charset="0"/>
              </a:rPr>
              <a:t>Use of an END plaque with a BIKE LANE sign to indicate the end of a bicycle lane that is merging with other traffic</a:t>
            </a:r>
          </a:p>
          <a:p>
            <a:endParaRPr lang="en-US" sz="1800" dirty="0">
              <a:solidFill>
                <a:srgbClr val="000000"/>
              </a:solidFill>
              <a:effectLst/>
              <a:latin typeface="Arial" panose="020B0604020202020204" pitchFamily="34" charset="0"/>
              <a:ea typeface="Times New Roman" panose="02020603050405020304" pitchFamily="18" charset="0"/>
            </a:endParaRPr>
          </a:p>
          <a:p>
            <a:r>
              <a:rPr lang="en-US" sz="1800" dirty="0">
                <a:solidFill>
                  <a:srgbClr val="000000"/>
                </a:solidFill>
                <a:effectLst/>
                <a:latin typeface="Arial" panose="020B0604020202020204" pitchFamily="34" charset="0"/>
                <a:ea typeface="Times New Roman" panose="02020603050405020304" pitchFamily="18" charset="0"/>
              </a:rPr>
              <a:t>Use of Bicycle Lane Ends and Bicycle Merging warning signs in advance of the end of a bicycle lane and where a merging maneuver might occur </a:t>
            </a:r>
          </a:p>
          <a:p>
            <a:endParaRPr lang="en-US" sz="1800" dirty="0">
              <a:solidFill>
                <a:srgbClr val="000000"/>
              </a:solidFill>
              <a:effectLst/>
              <a:latin typeface="Arial" panose="020B0604020202020204" pitchFamily="34" charset="0"/>
              <a:ea typeface="Times New Roman" panose="02020603050405020304" pitchFamily="18" charset="0"/>
            </a:endParaRPr>
          </a:p>
          <a:p>
            <a:r>
              <a:rPr lang="en-US" sz="1800" dirty="0">
                <a:solidFill>
                  <a:srgbClr val="000000"/>
                </a:solidFill>
                <a:effectLst/>
                <a:latin typeface="Arial" panose="020B0604020202020204" pitchFamily="34" charset="0"/>
                <a:ea typeface="Times New Roman" panose="02020603050405020304" pitchFamily="18" charset="0"/>
              </a:rPr>
              <a:t>As a reminder, all of the guidance statements in Chapter 5B are intended to provide </a:t>
            </a:r>
            <a:r>
              <a:rPr lang="en-US" sz="1800" dirty="0">
                <a:solidFill>
                  <a:srgbClr val="000000"/>
                </a:solidFill>
                <a:effectLst/>
                <a:latin typeface="Arial" panose="020B0604020202020204" pitchFamily="34" charset="0"/>
              </a:rPr>
              <a:t>recommendations for consideration by agencies who are seeking to better accommodate driving automation systems to support AVs.  It is important to note that in many cases, these recommendations will also be beneficial for human drivers.</a:t>
            </a:r>
            <a:endParaRPr lang="en-US" sz="1800" dirty="0">
              <a:solidFill>
                <a:srgbClr val="000000"/>
              </a:solidFill>
              <a:effectLst/>
              <a:latin typeface="Arial" panose="020B0604020202020204" pitchFamily="34" charset="0"/>
              <a:ea typeface="Times New Roman" panose="02020603050405020304" pitchFamily="18" charset="0"/>
            </a:endParaRPr>
          </a:p>
          <a:p>
            <a:endParaRPr lang="en-US" sz="1800" dirty="0">
              <a:solidFill>
                <a:srgbClr val="000000"/>
              </a:solidFill>
              <a:effectLst/>
              <a:latin typeface="Arial" panose="020B0604020202020204" pitchFamily="34"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18</a:t>
            </a:fld>
            <a:endParaRPr lang="en-US" altLang="en-US"/>
          </a:p>
        </p:txBody>
      </p:sp>
    </p:spTree>
    <p:extLst>
      <p:ext uri="{BB962C8B-B14F-4D97-AF65-F5344CB8AC3E}">
        <p14:creationId xmlns:p14="http://schemas.microsoft.com/office/powerpoint/2010/main" val="30128304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a:lnSpc>
                <a:spcPct val="115000"/>
              </a:lnSpc>
              <a:spcBef>
                <a:spcPts val="0"/>
              </a:spcBef>
              <a:spcAft>
                <a:spcPts val="0"/>
              </a:spcAft>
            </a:pPr>
            <a:r>
              <a:rPr lang="en-US" sz="1000" b="0" i="0" u="none">
                <a:effectLst/>
                <a:latin typeface="Arial" panose="020B0604020202020204" pitchFamily="34" charset="0"/>
                <a:ea typeface="Calibri" panose="020F0502020204030204" pitchFamily="34" charset="0"/>
                <a:cs typeface="Arial" panose="020B0604020202020204" pitchFamily="34" charset="0"/>
              </a:rPr>
              <a:t>This concludes this module.  </a:t>
            </a:r>
            <a:r>
              <a:rPr lang="en-US" sz="1000" b="0" i="0" u="none" dirty="0">
                <a:effectLst/>
                <a:latin typeface="Arial" panose="020B0604020202020204" pitchFamily="34" charset="0"/>
                <a:ea typeface="Calibri" panose="020F0502020204030204" pitchFamily="34" charset="0"/>
                <a:cs typeface="Arial" panose="020B0604020202020204" pitchFamily="34" charset="0"/>
              </a:rPr>
              <a:t>Additional modules on the MUTCD 11th Edition are available at the MUTCD Web Site at http://mutcd.fhwa.dot.gov/.</a:t>
            </a:r>
          </a:p>
          <a:p>
            <a:pPr marL="0" marR="0">
              <a:lnSpc>
                <a:spcPct val="115000"/>
              </a:lnSpc>
              <a:spcBef>
                <a:spcPts val="0"/>
              </a:spcBef>
              <a:spcAft>
                <a:spcPts val="0"/>
              </a:spcAft>
            </a:pPr>
            <a:endParaRPr lang="en-US" sz="1000" b="0" u="sng" dirty="0">
              <a:effectLst/>
              <a:latin typeface="Arial" panose="020B0604020202020204" pitchFamily="34" charset="0"/>
              <a:ea typeface="Calibri" panose="020F0502020204030204" pitchFamily="34" charset="0"/>
              <a:cs typeface="Arial" panose="020B0604020202020204" pitchFamily="34" charset="0"/>
            </a:endParaRPr>
          </a:p>
          <a:p>
            <a:pPr marL="0" marR="0">
              <a:lnSpc>
                <a:spcPct val="115000"/>
              </a:lnSpc>
              <a:spcBef>
                <a:spcPts val="0"/>
              </a:spcBef>
              <a:spcAft>
                <a:spcPts val="0"/>
              </a:spcAft>
            </a:pPr>
            <a:r>
              <a:rPr lang="en-US" sz="1000" dirty="0">
                <a:effectLst/>
                <a:latin typeface="Arial" panose="020B0604020202020204" pitchFamily="34" charset="0"/>
                <a:ea typeface="Calibri" panose="020F0502020204030204" pitchFamily="34" charset="0"/>
                <a:cs typeface="Arial" panose="020B0604020202020204" pitchFamily="34" charset="0"/>
              </a:rPr>
              <a:t>Almost anything related to the MUTCD that you need is at the official MUTCD Web site.</a:t>
            </a:r>
          </a:p>
          <a:p>
            <a:pPr marL="228600" marR="0">
              <a:lnSpc>
                <a:spcPct val="115000"/>
              </a:lnSpc>
              <a:spcBef>
                <a:spcPts val="0"/>
              </a:spcBef>
              <a:spcAft>
                <a:spcPts val="0"/>
              </a:spcAft>
            </a:pPr>
            <a:r>
              <a:rPr lang="en-US" sz="1000" dirty="0">
                <a:effectLst/>
                <a:latin typeface="Arial" panose="020B0604020202020204" pitchFamily="34" charset="0"/>
                <a:ea typeface="Calibri" panose="020F0502020204030204" pitchFamily="34" charset="0"/>
                <a:cs typeface="Arial" panose="020B0604020202020204" pitchFamily="34" charset="0"/>
              </a:rPr>
              <a:t> </a:t>
            </a:r>
          </a:p>
          <a:p>
            <a:pPr marL="0" marR="0">
              <a:lnSpc>
                <a:spcPct val="115000"/>
              </a:lnSpc>
              <a:spcBef>
                <a:spcPts val="0"/>
              </a:spcBef>
              <a:spcAft>
                <a:spcPts val="0"/>
              </a:spcAft>
            </a:pPr>
            <a:r>
              <a:rPr lang="en-US" sz="1000" dirty="0">
                <a:effectLst/>
                <a:latin typeface="Arial" panose="020B0604020202020204" pitchFamily="34" charset="0"/>
                <a:ea typeface="Calibri" panose="020F0502020204030204" pitchFamily="34" charset="0"/>
                <a:cs typeface="Arial" panose="020B0604020202020204" pitchFamily="34" charset="0"/>
              </a:rPr>
              <a:t>If you haven’t yet signed up for our e-Subscribe service, please take a moment to do so.  We’ll send out a bulletin whenever new information is available so you can keep up-to-date.  As subscribers, you’ll also hear about future Webinar and other opportunities first.</a:t>
            </a:r>
          </a:p>
        </p:txBody>
      </p:sp>
      <p:sp>
        <p:nvSpPr>
          <p:cNvPr id="4" name="Slide Number Placeholder 3"/>
          <p:cNvSpPr>
            <a:spLocks noGrp="1"/>
          </p:cNvSpPr>
          <p:nvPr>
            <p:ph type="sldNum" sz="quarter" idx="5"/>
          </p:nvPr>
        </p:nvSpPr>
        <p:spPr/>
        <p:txBody>
          <a:bodyPr/>
          <a:lstStyle/>
          <a:p>
            <a:fld id="{E1F1D8E1-1CA8-4157-8D42-4B3E24C0722A}" type="slidenum">
              <a:rPr lang="en-US" smtClean="0"/>
              <a:t>19</a:t>
            </a:fld>
            <a:endParaRPr lang="en-US"/>
          </a:p>
        </p:txBody>
      </p:sp>
    </p:spTree>
    <p:extLst>
      <p:ext uri="{BB962C8B-B14F-4D97-AF65-F5344CB8AC3E}">
        <p14:creationId xmlns:p14="http://schemas.microsoft.com/office/powerpoint/2010/main" val="40836401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a:lnSpc>
                <a:spcPct val="115000"/>
              </a:lnSpc>
              <a:spcBef>
                <a:spcPts val="0"/>
              </a:spcBef>
              <a:spcAft>
                <a:spcPts val="0"/>
              </a:spcAft>
            </a:pPr>
            <a:r>
              <a:rPr lang="en-US" sz="1200">
                <a:effectLst/>
                <a:latin typeface="Arial" panose="020B0604020202020204" pitchFamily="34" charset="0"/>
                <a:ea typeface="Calibri" panose="020F0502020204030204" pitchFamily="34" charset="0"/>
                <a:cs typeface="Arial" panose="020B0604020202020204" pitchFamily="34" charset="0"/>
              </a:rPr>
              <a:t>(Disclaimer) Except for the statutes and regulations cited, the contents of this presentation do not have the force and effect of law and are not meant to bind the States or the public in any way. This presentation is intended only to provide information regarding existing requirements under the law or agency policies. </a:t>
            </a:r>
          </a:p>
          <a:p>
            <a:pPr marL="0" marR="0">
              <a:lnSpc>
                <a:spcPct val="115000"/>
              </a:lnSpc>
              <a:spcBef>
                <a:spcPts val="0"/>
              </a:spcBef>
              <a:spcAft>
                <a:spcPts val="0"/>
              </a:spcAft>
            </a:pPr>
            <a:r>
              <a:rPr lang="en-US" sz="1200">
                <a:effectLst/>
                <a:latin typeface="Arial" panose="020B0604020202020204" pitchFamily="34" charset="0"/>
                <a:ea typeface="Calibri" panose="020F0502020204030204" pitchFamily="34" charset="0"/>
                <a:cs typeface="Arial" panose="020B0604020202020204" pitchFamily="34" charset="0"/>
              </a:rPr>
              <a:t> </a:t>
            </a:r>
          </a:p>
          <a:p>
            <a:pPr marL="0" marR="0">
              <a:lnSpc>
                <a:spcPct val="115000"/>
              </a:lnSpc>
              <a:spcBef>
                <a:spcPts val="0"/>
              </a:spcBef>
              <a:spcAft>
                <a:spcPts val="0"/>
              </a:spcAft>
            </a:pPr>
            <a:r>
              <a:rPr lang="en-US" sz="1200">
                <a:effectLst/>
                <a:latin typeface="Arial" panose="020B0604020202020204" pitchFamily="34" charset="0"/>
                <a:ea typeface="Calibri" panose="020F0502020204030204" pitchFamily="34" charset="0"/>
                <a:cs typeface="Arial" panose="020B0604020202020204" pitchFamily="34" charset="0"/>
              </a:rPr>
              <a:t>FHWA is the source of all images in this presentation unless otherwise indicated. </a:t>
            </a:r>
          </a:p>
          <a:p>
            <a:endParaRPr lang="en-US" sz="1400" b="1" i="0" u="none">
              <a:solidFill>
                <a:srgbClr val="FFC000"/>
              </a:solidFill>
            </a:endParaRPr>
          </a:p>
        </p:txBody>
      </p:sp>
      <p:sp>
        <p:nvSpPr>
          <p:cNvPr id="4" name="Slide Number Placeholder 3"/>
          <p:cNvSpPr>
            <a:spLocks noGrp="1"/>
          </p:cNvSpPr>
          <p:nvPr>
            <p:ph type="sldNum" sz="quarter" idx="5"/>
          </p:nvPr>
        </p:nvSpPr>
        <p:spPr/>
        <p:txBody>
          <a:bodyPr/>
          <a:lstStyle/>
          <a:p>
            <a:pPr marL="0" marR="0" lvl="0" indent="0" algn="r" defTabSz="931726" rtl="0" eaLnBrk="1" fontAlgn="base" latinLnBrk="0" hangingPunct="1">
              <a:lnSpc>
                <a:spcPct val="100000"/>
              </a:lnSpc>
              <a:spcBef>
                <a:spcPct val="0"/>
              </a:spcBef>
              <a:spcAft>
                <a:spcPct val="0"/>
              </a:spcAft>
              <a:buClrTx/>
              <a:buSzTx/>
              <a:buFontTx/>
              <a:buNone/>
              <a:tabLst/>
              <a:defRPr/>
            </a:pPr>
            <a:fld id="{E4A0AE87-70B9-4B34-9955-41726ED9B7AD}"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31726" rtl="0" eaLnBrk="1" fontAlgn="base" latinLnBrk="0" hangingPunct="1">
                <a:lnSpc>
                  <a:spcPct val="100000"/>
                </a:lnSpc>
                <a:spcBef>
                  <a:spcPct val="0"/>
                </a:spcBef>
                <a:spcAft>
                  <a:spcPct val="0"/>
                </a:spcAft>
                <a:buClrTx/>
                <a:buSzTx/>
                <a:buFontTx/>
                <a:buNone/>
                <a:tabLst/>
                <a:defRPr/>
              </a:pPr>
              <a:t>2</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2045469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a:extLst>
              <a:ext uri="{FF2B5EF4-FFF2-40B4-BE49-F238E27FC236}">
                <a16:creationId xmlns:a16="http://schemas.microsoft.com/office/drawing/2014/main" id="{2807A15B-712D-46F6-B706-1886C0682C48}"/>
              </a:ext>
            </a:extLst>
          </p:cNvPr>
          <p:cNvSpPr>
            <a:spLocks noGrp="1" noRot="1" noChangeAspect="1" noChangeArrowheads="1" noTextEdit="1"/>
          </p:cNvSpPr>
          <p:nvPr>
            <p:ph type="sldImg"/>
          </p:nvPr>
        </p:nvSpPr>
        <p:spPr>
          <a:xfrm>
            <a:off x="406400" y="696913"/>
            <a:ext cx="6197600" cy="3486150"/>
          </a:xfrm>
          <a:ln/>
        </p:spPr>
      </p:sp>
      <p:sp>
        <p:nvSpPr>
          <p:cNvPr id="11267" name="Notes Placeholder 2">
            <a:extLst>
              <a:ext uri="{FF2B5EF4-FFF2-40B4-BE49-F238E27FC236}">
                <a16:creationId xmlns:a16="http://schemas.microsoft.com/office/drawing/2014/main" id="{6F1DC934-CB8B-4F11-BB03-D9D527E6B84B}"/>
              </a:ext>
            </a:extLst>
          </p:cNvPr>
          <p:cNvSpPr>
            <a:spLocks noGrp="1" noChangeArrowheads="1"/>
          </p:cNvSpPr>
          <p:nvPr>
            <p:ph type="body" idx="1"/>
          </p:nvPr>
        </p:nvSpPr>
        <p:spPr>
          <a:noFill/>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The remainder of this presentation will focus on the significant changes to Part 5 of the MUTCD.</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p:txBody>
      </p:sp>
      <p:sp>
        <p:nvSpPr>
          <p:cNvPr id="11268" name="Slide Number Placeholder 3">
            <a:extLst>
              <a:ext uri="{FF2B5EF4-FFF2-40B4-BE49-F238E27FC236}">
                <a16:creationId xmlns:a16="http://schemas.microsoft.com/office/drawing/2014/main" id="{47D65E89-FCF7-438C-B63A-1B27758A739B}"/>
              </a:ext>
            </a:extLst>
          </p:cNvPr>
          <p:cNvSpPr>
            <a:spLocks noGrp="1"/>
          </p:cNvSpPr>
          <p:nvPr>
            <p:ph type="sldNum" sz="quarter" idx="5"/>
          </p:nvPr>
        </p:nvSpPr>
        <p:spPr>
          <a:noFill/>
        </p:spPr>
        <p:txBody>
          <a:bodyPr/>
          <a:lstStyle>
            <a:lvl1pPr defTabSz="930275">
              <a:defRPr>
                <a:solidFill>
                  <a:schemeClr val="tx1"/>
                </a:solidFill>
                <a:latin typeface="Arial" panose="020B0604020202020204" pitchFamily="34" charset="0"/>
              </a:defRPr>
            </a:lvl1pPr>
            <a:lvl2pPr marL="742950" indent="-285750" defTabSz="930275">
              <a:defRPr>
                <a:solidFill>
                  <a:schemeClr val="tx1"/>
                </a:solidFill>
                <a:latin typeface="Arial" panose="020B0604020202020204" pitchFamily="34" charset="0"/>
              </a:defRPr>
            </a:lvl2pPr>
            <a:lvl3pPr marL="1143000" indent="-228600" defTabSz="930275">
              <a:defRPr>
                <a:solidFill>
                  <a:schemeClr val="tx1"/>
                </a:solidFill>
                <a:latin typeface="Arial" panose="020B0604020202020204" pitchFamily="34" charset="0"/>
              </a:defRPr>
            </a:lvl3pPr>
            <a:lvl4pPr marL="1600200" indent="-228600" defTabSz="930275">
              <a:defRPr>
                <a:solidFill>
                  <a:schemeClr val="tx1"/>
                </a:solidFill>
                <a:latin typeface="Arial" panose="020B0604020202020204" pitchFamily="34" charset="0"/>
              </a:defRPr>
            </a:lvl4pPr>
            <a:lvl5pPr marL="2057400" indent="-228600" defTabSz="930275">
              <a:defRPr>
                <a:solidFill>
                  <a:schemeClr val="tx1"/>
                </a:solidFill>
                <a:latin typeface="Arial" panose="020B0604020202020204" pitchFamily="34" charset="0"/>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30275" rtl="0" eaLnBrk="1" fontAlgn="base" latinLnBrk="0" hangingPunct="1">
              <a:lnSpc>
                <a:spcPct val="100000"/>
              </a:lnSpc>
              <a:spcBef>
                <a:spcPct val="0"/>
              </a:spcBef>
              <a:spcAft>
                <a:spcPct val="0"/>
              </a:spcAft>
              <a:buClrTx/>
              <a:buSzTx/>
              <a:buFontTx/>
              <a:buNone/>
              <a:tabLst/>
              <a:defRPr/>
            </a:pPr>
            <a:fld id="{8B9790B3-518D-4B15-A147-A6501A2A0858}"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30275" rtl="0" eaLnBrk="1" fontAlgn="base" latinLnBrk="0" hangingPunct="1">
                <a:lnSpc>
                  <a:spcPct val="100000"/>
                </a:lnSpc>
                <a:spcBef>
                  <a:spcPct val="0"/>
                </a:spcBef>
                <a:spcAft>
                  <a:spcPct val="0"/>
                </a:spcAft>
                <a:buClrTx/>
                <a:buSzTx/>
                <a:buFontTx/>
                <a:buNone/>
                <a:tabLst/>
                <a:defRPr/>
              </a:pPr>
              <a:t>3</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6989028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sz="1800" dirty="0">
                <a:solidFill>
                  <a:srgbClr val="000000"/>
                </a:solidFill>
                <a:effectLst/>
                <a:latin typeface="Times New Roman" panose="02020603050405020304" pitchFamily="18" charset="0"/>
                <a:ea typeface="Times New Roman" panose="02020603050405020304" pitchFamily="18" charset="0"/>
              </a:rPr>
              <a:t>The purpose of this new Part 5 in the 11</a:t>
            </a:r>
            <a:r>
              <a:rPr lang="en-US" sz="1800" baseline="30000" dirty="0">
                <a:solidFill>
                  <a:srgbClr val="000000"/>
                </a:solidFill>
                <a:effectLst/>
                <a:latin typeface="Times New Roman" panose="02020603050405020304" pitchFamily="18" charset="0"/>
                <a:ea typeface="Times New Roman" panose="02020603050405020304" pitchFamily="18" charset="0"/>
              </a:rPr>
              <a:t>th</a:t>
            </a:r>
            <a:r>
              <a:rPr lang="en-US" sz="1800" dirty="0">
                <a:solidFill>
                  <a:srgbClr val="000000"/>
                </a:solidFill>
                <a:effectLst/>
                <a:latin typeface="Times New Roman" panose="02020603050405020304" pitchFamily="18" charset="0"/>
                <a:ea typeface="Times New Roman" panose="02020603050405020304" pitchFamily="18" charset="0"/>
              </a:rPr>
              <a:t> Edition is to provide agencies with general considerations for vehicle automation as they assess their infrastructure needs, prepare their roadways for AV technologies, and to support the safe integration of AVs. </a:t>
            </a:r>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4</a:t>
            </a:fld>
            <a:endParaRPr lang="en-US" altLang="en-US"/>
          </a:p>
        </p:txBody>
      </p:sp>
    </p:spTree>
    <p:extLst>
      <p:ext uri="{BB962C8B-B14F-4D97-AF65-F5344CB8AC3E}">
        <p14:creationId xmlns:p14="http://schemas.microsoft.com/office/powerpoint/2010/main" val="32489941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sz="1800">
                <a:solidFill>
                  <a:srgbClr val="000000"/>
                </a:solidFill>
                <a:effectLst/>
                <a:latin typeface="Arial" panose="020B0604020202020204" pitchFamily="34" charset="0"/>
                <a:ea typeface="Times New Roman" panose="02020603050405020304" pitchFamily="18" charset="0"/>
              </a:rPr>
              <a:t>Section 5A.01 contains a Support statement with general information about the scope of this part, AV technologies, the MUTCD, and the purpose of the new part.</a:t>
            </a:r>
            <a:endParaRPr lang="en-US"/>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5</a:t>
            </a:fld>
            <a:endParaRPr lang="en-US" altLang="en-US"/>
          </a:p>
        </p:txBody>
      </p:sp>
    </p:spTree>
    <p:extLst>
      <p:ext uri="{BB962C8B-B14F-4D97-AF65-F5344CB8AC3E}">
        <p14:creationId xmlns:p14="http://schemas.microsoft.com/office/powerpoint/2010/main" val="31764791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sz="1800" dirty="0">
                <a:solidFill>
                  <a:srgbClr val="000000"/>
                </a:solidFill>
                <a:effectLst/>
                <a:latin typeface="Arial" panose="020B0604020202020204" pitchFamily="34" charset="0"/>
                <a:ea typeface="Times New Roman" panose="02020603050405020304" pitchFamily="18" charset="0"/>
              </a:rPr>
              <a:t>Section 5A.02 includes a Support statement describing various types of AV technology and sensors used by AVs. It also describes the basic abilities of connected vehicle technology.</a:t>
            </a:r>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6</a:t>
            </a:fld>
            <a:endParaRPr lang="en-US" altLang="en-US"/>
          </a:p>
        </p:txBody>
      </p:sp>
    </p:spTree>
    <p:extLst>
      <p:ext uri="{BB962C8B-B14F-4D97-AF65-F5344CB8AC3E}">
        <p14:creationId xmlns:p14="http://schemas.microsoft.com/office/powerpoint/2010/main" val="4254087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sz="1800" dirty="0">
                <a:solidFill>
                  <a:srgbClr val="000000"/>
                </a:solidFill>
                <a:effectLst/>
                <a:latin typeface="Arial" panose="020B0604020202020204" pitchFamily="34" charset="0"/>
                <a:ea typeface="Times New Roman" panose="02020603050405020304" pitchFamily="18" charset="0"/>
              </a:rPr>
              <a:t>Section 5A.03 includes a Support statement with several definitions for terms used extensively in AV technology. The definitions are summarized from those found in the Society of Automotive Engineers Standard SAE J3016.99 In addition to the terms, Table 5A-1 shows the levels of automation from Level 0 through Level 5.</a:t>
            </a:r>
            <a:endParaRPr lang="en-US" dirty="0"/>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7</a:t>
            </a:fld>
            <a:endParaRPr lang="en-US" altLang="en-US"/>
          </a:p>
        </p:txBody>
      </p:sp>
    </p:spTree>
    <p:extLst>
      <p:ext uri="{BB962C8B-B14F-4D97-AF65-F5344CB8AC3E}">
        <p14:creationId xmlns:p14="http://schemas.microsoft.com/office/powerpoint/2010/main" val="15617487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Section 5A.04 Traffic Control Device and Use Considerations includes Support and Guidance statements regarding the interaction between driving automation systems and the selection and use of traffic control devices.</a:t>
            </a:r>
          </a:p>
          <a:p>
            <a:pPr marL="0" marR="0">
              <a:lnSpc>
                <a:spcPct val="107000"/>
              </a:lnSpc>
              <a:spcBef>
                <a:spcPts val="0"/>
              </a:spcBef>
              <a:spcAft>
                <a:spcPts val="0"/>
              </a:spcAft>
            </a:pPr>
            <a:endParaRPr lang="en-US"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0"/>
              </a:spcAft>
            </a:pPr>
            <a:r>
              <a:rPr lang="en-US"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 Support statement describes the challenges related to the interaction between traffic control devices and DAS.</a:t>
            </a:r>
            <a:br>
              <a:rPr lang="en-US"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b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There is also a Guidance statement recommending agencies adopt maintenance policies and or practices that consider both the human vehicle operator and DAS technology needs, and to use engineering judgment to determine traffic control device selection and placement with similar consideration.</a:t>
            </a:r>
            <a:br>
              <a:rPr lang="en-US"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b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8</a:t>
            </a:fld>
            <a:endParaRPr lang="en-US" altLang="en-US"/>
          </a:p>
        </p:txBody>
      </p:sp>
    </p:spTree>
    <p:extLst>
      <p:ext uri="{BB962C8B-B14F-4D97-AF65-F5344CB8AC3E}">
        <p14:creationId xmlns:p14="http://schemas.microsoft.com/office/powerpoint/2010/main" val="1170408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sz="1800">
                <a:solidFill>
                  <a:srgbClr val="000000"/>
                </a:solidFill>
                <a:effectLst/>
                <a:latin typeface="Arial"/>
                <a:ea typeface="Times New Roman" panose="02020603050405020304" pitchFamily="18" charset="0"/>
                <a:cs typeface="Arial"/>
              </a:rPr>
              <a:t>There are also Support and Guidance statements regarding the use of a systematic approach to help agencies with traffic control device </a:t>
            </a:r>
            <a:r>
              <a:rPr lang="en-US" sz="1800">
                <a:solidFill>
                  <a:srgbClr val="000000"/>
                </a:solidFill>
                <a:latin typeface="Arial"/>
                <a:ea typeface="Times New Roman" panose="02020603050405020304" pitchFamily="18" charset="0"/>
                <a:cs typeface="Arial"/>
              </a:rPr>
              <a:t>selection</a:t>
            </a:r>
            <a:r>
              <a:rPr lang="en-US" sz="1800">
                <a:solidFill>
                  <a:srgbClr val="000000"/>
                </a:solidFill>
                <a:effectLst/>
                <a:latin typeface="Arial"/>
                <a:ea typeface="Times New Roman" panose="02020603050405020304" pitchFamily="18" charset="0"/>
                <a:cs typeface="Arial"/>
              </a:rPr>
              <a:t>, application, and maintenance that should follow fundamental principles and considerations to be applied to support of AV technologies during maintenance and infrastructure improvements.</a:t>
            </a:r>
            <a:endParaRPr lang="en-US">
              <a:latin typeface="Arial"/>
              <a:cs typeface="Arial"/>
            </a:endParaRPr>
          </a:p>
        </p:txBody>
      </p:sp>
      <p:sp>
        <p:nvSpPr>
          <p:cNvPr id="4" name="Slide Number Placeholder 3"/>
          <p:cNvSpPr>
            <a:spLocks noGrp="1"/>
          </p:cNvSpPr>
          <p:nvPr>
            <p:ph type="sldNum" sz="quarter" idx="5"/>
          </p:nvPr>
        </p:nvSpPr>
        <p:spPr/>
        <p:txBody>
          <a:bodyPr/>
          <a:lstStyle/>
          <a:p>
            <a:pPr>
              <a:defRPr/>
            </a:pPr>
            <a:fld id="{E4A0AE87-70B9-4B34-9955-41726ED9B7AD}" type="slidenum">
              <a:rPr lang="en-US" altLang="en-US" smtClean="0"/>
              <a:pPr>
                <a:defRPr/>
              </a:pPr>
              <a:t>9</a:t>
            </a:fld>
            <a:endParaRPr lang="en-US" altLang="en-US"/>
          </a:p>
        </p:txBody>
      </p:sp>
    </p:spTree>
    <p:extLst>
      <p:ext uri="{BB962C8B-B14F-4D97-AF65-F5344CB8AC3E}">
        <p14:creationId xmlns:p14="http://schemas.microsoft.com/office/powerpoint/2010/main" val="184748176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Opening Title 11th Ed Overview-Edit Date">
    <p:spTree>
      <p:nvGrpSpPr>
        <p:cNvPr id="1" name=""/>
        <p:cNvGrpSpPr/>
        <p:nvPr/>
      </p:nvGrpSpPr>
      <p:grpSpPr>
        <a:xfrm>
          <a:off x="0" y="0"/>
          <a:ext cx="0" cy="0"/>
          <a:chOff x="0" y="0"/>
          <a:chExt cx="0" cy="0"/>
        </a:xfrm>
      </p:grpSpPr>
      <p:cxnSp>
        <p:nvCxnSpPr>
          <p:cNvPr id="8" name="Straight Connector 7">
            <a:extLst>
              <a:ext uri="{C183D7F6-B498-43B3-948B-1728B52AA6E4}">
                <adec:decorative xmlns:adec="http://schemas.microsoft.com/office/drawing/2017/decorative" val="1"/>
              </a:ext>
            </a:extLst>
          </p:cNvPr>
          <p:cNvCxnSpPr>
            <a:cxnSpLocks/>
          </p:cNvCxnSpPr>
          <p:nvPr/>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5" name="Title 1">
            <a:extLst>
              <a:ext uri="{FF2B5EF4-FFF2-40B4-BE49-F238E27FC236}">
                <a16:creationId xmlns:a16="http://schemas.microsoft.com/office/drawing/2014/main" id="{2A880DEB-C6A8-4A2D-1347-B69192D22F07}"/>
              </a:ext>
            </a:extLst>
          </p:cNvPr>
          <p:cNvSpPr txBox="1">
            <a:spLocks/>
          </p:cNvSpPr>
          <p:nvPr userDrawn="1"/>
        </p:nvSpPr>
        <p:spPr>
          <a:xfrm>
            <a:off x="1405387" y="1076961"/>
            <a:ext cx="7251932" cy="2625912"/>
          </a:xfrm>
          <a:prstGeom prst="rect">
            <a:avLst/>
          </a:prstGeom>
        </p:spPr>
        <p:txBody>
          <a:bodyPr vert="horz" lIns="91440" tIns="45720" rIns="91440" bIns="45720" rtlCol="0" anchor="b" anchorCtr="0">
            <a:noAutofit/>
          </a:bodyPr>
          <a:lstStyle>
            <a:lvl1pPr algn="l" defTabSz="685800" rtl="0" eaLnBrk="1" latinLnBrk="0" hangingPunct="1">
              <a:spcBef>
                <a:spcPct val="0"/>
              </a:spcBef>
              <a:buNone/>
              <a:defRPr sz="3000" kern="1200" spc="-75" baseline="0">
                <a:solidFill>
                  <a:schemeClr val="tx1"/>
                </a:solidFill>
                <a:latin typeface="+mj-lt"/>
                <a:ea typeface="+mj-ea"/>
                <a:cs typeface="+mj-cs"/>
              </a:defRPr>
            </a:lvl1pPr>
          </a:lstStyle>
          <a:p>
            <a:pPr algn="r" fontAlgn="auto">
              <a:spcAft>
                <a:spcPts val="0"/>
              </a:spcAft>
            </a:pPr>
            <a:r>
              <a:rPr lang="en-US" sz="4400" spc="0">
                <a:latin typeface="FHWA Series F2001" panose="020B0807000000020003" pitchFamily="34" charset="0"/>
              </a:rPr>
              <a:t>Manual on </a:t>
            </a:r>
            <a:br>
              <a:rPr lang="en-US" sz="4400" spc="0">
                <a:latin typeface="FHWA Series F2001" panose="020B0807000000020003" pitchFamily="34" charset="0"/>
              </a:rPr>
            </a:br>
            <a:r>
              <a:rPr lang="en-US" sz="4400" spc="0">
                <a:latin typeface="FHWA Series F2001" panose="020B0807000000020003" pitchFamily="34" charset="0"/>
              </a:rPr>
              <a:t>Uniform Traffic </a:t>
            </a:r>
            <a:br>
              <a:rPr lang="en-US" sz="4400" spc="0">
                <a:latin typeface="FHWA Series F2001" panose="020B0807000000020003" pitchFamily="34" charset="0"/>
              </a:rPr>
            </a:br>
            <a:r>
              <a:rPr lang="en-US" sz="4400" spc="0">
                <a:latin typeface="FHWA Series F2001" panose="020B0807000000020003" pitchFamily="34" charset="0"/>
              </a:rPr>
              <a:t>Control Devices</a:t>
            </a:r>
            <a:br>
              <a:rPr lang="en-US" sz="3600" spc="0">
                <a:latin typeface="FHWA Series F2001" panose="020B0807000000020003" pitchFamily="34" charset="0"/>
              </a:rPr>
            </a:br>
            <a:r>
              <a:rPr lang="en-US" sz="2800" spc="0">
                <a:latin typeface="FHWA Series F2001" panose="020B0807000000020003" pitchFamily="34" charset="0"/>
              </a:rPr>
              <a:t>for Streets and Highways </a:t>
            </a:r>
          </a:p>
        </p:txBody>
      </p:sp>
      <p:sp>
        <p:nvSpPr>
          <p:cNvPr id="10" name="Subtitle 2">
            <a:extLst>
              <a:ext uri="{FF2B5EF4-FFF2-40B4-BE49-F238E27FC236}">
                <a16:creationId xmlns:a16="http://schemas.microsoft.com/office/drawing/2014/main" id="{3CC6AD7C-64D0-0ADF-E5EF-6C54790580A7}"/>
              </a:ext>
            </a:extLst>
          </p:cNvPr>
          <p:cNvSpPr txBox="1">
            <a:spLocks/>
          </p:cNvSpPr>
          <p:nvPr userDrawn="1"/>
        </p:nvSpPr>
        <p:spPr>
          <a:xfrm>
            <a:off x="1401330" y="3877341"/>
            <a:ext cx="7251932" cy="2086580"/>
          </a:xfrm>
          <a:prstGeom prst="rect">
            <a:avLst/>
          </a:prstGeom>
        </p:spPr>
        <p:txBody>
          <a:bodyPr vert="horz" lIns="91440" tIns="45720" rIns="91440" bIns="45720" rtlCol="0">
            <a:noAutofit/>
          </a:bodyPr>
          <a:lstStyle>
            <a:lvl1pPr marL="137160" indent="-137160" algn="l" defTabSz="685800" rtl="0" eaLnBrk="1" latinLnBrk="0" hangingPunct="1">
              <a:spcBef>
                <a:spcPct val="20000"/>
              </a:spcBef>
              <a:buClr>
                <a:schemeClr val="accent1"/>
              </a:buClr>
              <a:buSzPct val="85000"/>
              <a:buFont typeface="Arial" panose="020B0604020202020204" pitchFamily="34" charset="0"/>
              <a:buChar char="►"/>
              <a:defRPr sz="1800" kern="1200">
                <a:solidFill>
                  <a:schemeClr val="tx1"/>
                </a:solidFill>
                <a:latin typeface="+mn-lt"/>
                <a:ea typeface="+mn-ea"/>
                <a:cs typeface="+mn-cs"/>
              </a:defRPr>
            </a:lvl1pPr>
            <a:lvl2pPr marL="800100" indent="-342900" algn="l" defTabSz="685800" rtl="0" eaLnBrk="1" latinLnBrk="0" hangingPunct="1">
              <a:spcBef>
                <a:spcPct val="20000"/>
              </a:spcBef>
              <a:buClr>
                <a:schemeClr val="accent1"/>
              </a:buClr>
              <a:buSzPct val="85000"/>
              <a:buFont typeface="Wingdings 3" panose="05040102010807070707" pitchFamily="18" charset="2"/>
              <a:buChar char=""/>
              <a:defRPr sz="1500" kern="1200">
                <a:solidFill>
                  <a:schemeClr val="tx1"/>
                </a:solidFill>
                <a:latin typeface="+mn-lt"/>
                <a:ea typeface="+mn-ea"/>
                <a:cs typeface="+mn-cs"/>
              </a:defRPr>
            </a:lvl2pPr>
            <a:lvl3pPr marL="548640" indent="-137160" algn="l" defTabSz="685800" rtl="0" eaLnBrk="1" latinLnBrk="0" hangingPunct="1">
              <a:spcBef>
                <a:spcPct val="20000"/>
              </a:spcBef>
              <a:buClr>
                <a:schemeClr val="accent1"/>
              </a:buClr>
              <a:buSzPct val="90000"/>
              <a:buFont typeface="Arial" pitchFamily="34" charset="0"/>
              <a:buChar char="•"/>
              <a:defRPr sz="1350" kern="1200">
                <a:solidFill>
                  <a:schemeClr val="tx1"/>
                </a:solidFill>
                <a:latin typeface="+mn-lt"/>
                <a:ea typeface="+mn-ea"/>
                <a:cs typeface="+mn-cs"/>
              </a:defRPr>
            </a:lvl3pPr>
            <a:lvl4pPr marL="754380" indent="-137160" algn="l" defTabSz="685800" rtl="0" eaLnBrk="1" latinLnBrk="0" hangingPunct="1">
              <a:spcBef>
                <a:spcPct val="20000"/>
              </a:spcBef>
              <a:buClr>
                <a:schemeClr val="accent1"/>
              </a:buClr>
              <a:buFont typeface="Arial" pitchFamily="34" charset="0"/>
              <a:buChar char="•"/>
              <a:defRPr sz="1200" kern="1200">
                <a:solidFill>
                  <a:schemeClr val="tx1"/>
                </a:solidFill>
                <a:latin typeface="+mn-lt"/>
                <a:ea typeface="+mn-ea"/>
                <a:cs typeface="+mn-cs"/>
              </a:defRPr>
            </a:lvl4pPr>
            <a:lvl5pPr marL="891540" indent="-102870" algn="l" defTabSz="685800" rtl="0" eaLnBrk="1" latinLnBrk="0" hangingPunct="1">
              <a:spcBef>
                <a:spcPct val="20000"/>
              </a:spcBef>
              <a:buClr>
                <a:schemeClr val="accent1"/>
              </a:buClr>
              <a:buSzPct val="100000"/>
              <a:buFont typeface="Arial" pitchFamily="34" charset="0"/>
              <a:buChar char="•"/>
              <a:defRPr sz="1050" kern="1200" baseline="0">
                <a:solidFill>
                  <a:schemeClr val="tx1"/>
                </a:solidFill>
                <a:latin typeface="+mn-lt"/>
                <a:ea typeface="+mn-ea"/>
                <a:cs typeface="+mn-cs"/>
              </a:defRPr>
            </a:lvl5pPr>
            <a:lvl6pPr marL="102870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a:lstStyle>
          <a:p>
            <a:pPr marL="0" indent="0" algn="r" fontAlgn="auto">
              <a:spcAft>
                <a:spcPts val="0"/>
              </a:spcAft>
              <a:buNone/>
            </a:pPr>
            <a:r>
              <a:rPr lang="en-US" sz="2400">
                <a:latin typeface="FHWA Series F2001" panose="020B0807000000020003" pitchFamily="34" charset="0"/>
              </a:rPr>
              <a:t>An Overview of Changes </a:t>
            </a:r>
            <a:br>
              <a:rPr lang="en-US" sz="2400">
                <a:latin typeface="FHWA Series F2001" panose="020B0807000000020003" pitchFamily="34" charset="0"/>
              </a:rPr>
            </a:br>
            <a:r>
              <a:rPr lang="en-US" sz="2400">
                <a:latin typeface="FHWA Series F2001" panose="020B0807000000020003" pitchFamily="34" charset="0"/>
              </a:rPr>
              <a:t>in the 11th Edition</a:t>
            </a:r>
          </a:p>
          <a:p>
            <a:pPr marL="0" indent="0" algn="r" fontAlgn="auto">
              <a:spcAft>
                <a:spcPts val="0"/>
              </a:spcAft>
              <a:buNone/>
            </a:pPr>
            <a:r>
              <a:rPr lang="en-US" sz="2000">
                <a:latin typeface="FHWA Series F2001" panose="020B0807000000020003" pitchFamily="34" charset="0"/>
              </a:rPr>
              <a:t>As published in the December 2023 </a:t>
            </a:r>
            <a:br>
              <a:rPr lang="en-US" sz="2000">
                <a:latin typeface="FHWA Series F2001" panose="020B0807000000020003" pitchFamily="34" charset="0"/>
              </a:rPr>
            </a:br>
            <a:r>
              <a:rPr lang="en-US" sz="2000">
                <a:latin typeface="FHWA Series F2001" panose="020B0807000000020003" pitchFamily="34" charset="0"/>
              </a:rPr>
              <a:t>Notice of Final Rule</a:t>
            </a:r>
          </a:p>
        </p:txBody>
      </p:sp>
      <p:pic>
        <p:nvPicPr>
          <p:cNvPr id="11" name="Picture 10" descr="Front cover of the Manual on Uniform Traffic Control Devices for Streets and Highways 11th Edition">
            <a:extLst>
              <a:ext uri="{FF2B5EF4-FFF2-40B4-BE49-F238E27FC236}">
                <a16:creationId xmlns:a16="http://schemas.microsoft.com/office/drawing/2014/main" id="{D7DD93B0-1435-FF0E-F924-0D932DD7DD0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41220" y="1342276"/>
            <a:ext cx="2745981" cy="3553899"/>
          </a:xfrm>
          <a:prstGeom prst="rect">
            <a:avLst/>
          </a:prstGeom>
          <a:effectLst>
            <a:outerShdw blurRad="76200" dist="152400" dir="2700000" algn="tl" rotWithShape="0">
              <a:prstClr val="black">
                <a:alpha val="50000"/>
              </a:prstClr>
            </a:outerShdw>
          </a:effectLst>
        </p:spPr>
      </p:pic>
      <p:grpSp>
        <p:nvGrpSpPr>
          <p:cNvPr id="13" name="Group 12">
            <a:extLst>
              <a:ext uri="{FF2B5EF4-FFF2-40B4-BE49-F238E27FC236}">
                <a16:creationId xmlns:a16="http://schemas.microsoft.com/office/drawing/2014/main" id="{E5300F92-952C-C70F-D9A8-D60D1FA8A821}"/>
              </a:ext>
              <a:ext uri="{C183D7F6-B498-43B3-948B-1728B52AA6E4}">
                <adec:decorative xmlns:adec="http://schemas.microsoft.com/office/drawing/2017/decorative" val="1"/>
              </a:ext>
            </a:extLst>
          </p:cNvPr>
          <p:cNvGrpSpPr/>
          <p:nvPr userDrawn="1"/>
        </p:nvGrpSpPr>
        <p:grpSpPr>
          <a:xfrm>
            <a:off x="1744946" y="-202289"/>
            <a:ext cx="10447054" cy="1091112"/>
            <a:chOff x="1744946" y="-202289"/>
            <a:chExt cx="10447054" cy="1091112"/>
          </a:xfrm>
        </p:grpSpPr>
        <p:pic>
          <p:nvPicPr>
            <p:cNvPr id="14" name="Picture 13" descr="Graphical user interface, website&#10;&#10;Description automatically generated">
              <a:extLst>
                <a:ext uri="{FF2B5EF4-FFF2-40B4-BE49-F238E27FC236}">
                  <a16:creationId xmlns:a16="http://schemas.microsoft.com/office/drawing/2014/main" id="{38799F82-781B-5C90-8CF8-F1AD3DFDA992}"/>
                </a:ext>
              </a:extLst>
            </p:cNvPr>
            <p:cNvPicPr>
              <a:picLocks noChangeAspect="1"/>
            </p:cNvPicPr>
            <p:nvPr userDrawn="1"/>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744946" y="-202289"/>
              <a:ext cx="10447054" cy="1091112"/>
            </a:xfrm>
            <a:prstGeom prst="rect">
              <a:avLst/>
            </a:prstGeom>
          </p:spPr>
        </p:pic>
        <p:sp>
          <p:nvSpPr>
            <p:cNvPr id="15" name="Rectangle: Single Corner Snipped 14">
              <a:extLst>
                <a:ext uri="{FF2B5EF4-FFF2-40B4-BE49-F238E27FC236}">
                  <a16:creationId xmlns:a16="http://schemas.microsoft.com/office/drawing/2014/main" id="{5C9615DA-A9F1-E4E8-0E27-DCC284AF491A}"/>
                </a:ext>
              </a:extLst>
            </p:cNvPr>
            <p:cNvSpPr/>
            <p:nvPr/>
          </p:nvSpPr>
          <p:spPr>
            <a:xfrm>
              <a:off x="2024743" y="454611"/>
              <a:ext cx="575267" cy="434212"/>
            </a:xfrm>
            <a:prstGeom prst="snip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22" name="TextBox 21">
            <a:extLst>
              <a:ext uri="{FF2B5EF4-FFF2-40B4-BE49-F238E27FC236}">
                <a16:creationId xmlns:a16="http://schemas.microsoft.com/office/drawing/2014/main" id="{A0F81110-7A55-389F-5D28-8B7229426717}"/>
              </a:ext>
            </a:extLst>
          </p:cNvPr>
          <p:cNvSpPr txBox="1"/>
          <p:nvPr userDrawn="1"/>
        </p:nvSpPr>
        <p:spPr>
          <a:xfrm>
            <a:off x="8875912" y="5390398"/>
            <a:ext cx="3316087" cy="1115690"/>
          </a:xfrm>
          <a:prstGeom prst="rect">
            <a:avLst/>
          </a:prstGeom>
          <a:noFill/>
        </p:spPr>
        <p:txBody>
          <a:bodyPr wrap="square" rtlCol="0">
            <a:spAutoFit/>
          </a:bodyPr>
          <a:lstStyle/>
          <a:p>
            <a:pPr marL="0" marR="0" lvl="0" indent="0" algn="l" defTabSz="685800"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400" b="1" i="0" u="none" strike="noStrike" kern="1200" cap="none" spc="0" normalizeH="0" baseline="0" noProof="0">
                <a:ln>
                  <a:noFill/>
                </a:ln>
                <a:solidFill>
                  <a:prstClr val="white"/>
                </a:solidFill>
                <a:effectLst/>
                <a:uLnTx/>
                <a:uFillTx/>
                <a:latin typeface="Century Gothic" panose="020B0502020202020204" pitchFamily="34" charset="0"/>
                <a:ea typeface="+mn-ea"/>
                <a:cs typeface="+mn-cs"/>
              </a:rPr>
              <a:t>Prepared by the</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a:ln>
                  <a:noFill/>
                </a:ln>
                <a:solidFill>
                  <a:prstClr val="white"/>
                </a:solidFill>
                <a:effectLst/>
                <a:uLnTx/>
                <a:uFillTx/>
                <a:latin typeface="Century Gothic" panose="020B0502020202020204" pitchFamily="34" charset="0"/>
                <a:ea typeface="+mn-ea"/>
                <a:cs typeface="+mn-cs"/>
              </a:rPr>
              <a:t>Federal Highway Administration’s</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a:ln>
                  <a:noFill/>
                </a:ln>
                <a:solidFill>
                  <a:prstClr val="white"/>
                </a:solidFill>
                <a:effectLst/>
                <a:uLnTx/>
                <a:uFillTx/>
                <a:latin typeface="Century Gothic" panose="020B0502020202020204" pitchFamily="34" charset="0"/>
                <a:ea typeface="+mn-ea"/>
                <a:cs typeface="+mn-cs"/>
              </a:rPr>
              <a:t>Office of Operations</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a:ln>
                  <a:noFill/>
                </a:ln>
                <a:solidFill>
                  <a:prstClr val="white"/>
                </a:solidFill>
                <a:effectLst/>
                <a:uLnTx/>
                <a:uFillTx/>
                <a:latin typeface="Century Gothic" panose="020B0502020202020204" pitchFamily="34" charset="0"/>
                <a:ea typeface="+mn-ea"/>
                <a:cs typeface="+mn-cs"/>
              </a:rPr>
              <a:t>Traffic Control Devices Program</a:t>
            </a:r>
            <a:endParaRPr lang="en-US"/>
          </a:p>
        </p:txBody>
      </p:sp>
      <p:sp>
        <p:nvSpPr>
          <p:cNvPr id="19" name="Text Placeholder 18">
            <a:extLst>
              <a:ext uri="{FF2B5EF4-FFF2-40B4-BE49-F238E27FC236}">
                <a16:creationId xmlns:a16="http://schemas.microsoft.com/office/drawing/2014/main" id="{5B46319D-0373-A949-A779-C7D378EB6EC1}"/>
              </a:ext>
            </a:extLst>
          </p:cNvPr>
          <p:cNvSpPr>
            <a:spLocks noGrp="1"/>
          </p:cNvSpPr>
          <p:nvPr>
            <p:ph type="body" sz="quarter" idx="11" hasCustomPrompt="1"/>
          </p:nvPr>
        </p:nvSpPr>
        <p:spPr>
          <a:xfrm>
            <a:off x="8871857" y="6466114"/>
            <a:ext cx="3320143" cy="391886"/>
          </a:xfrm>
        </p:spPr>
        <p:txBody>
          <a:bodyPr/>
          <a:lstStyle>
            <a:lvl1pPr marL="0" indent="0">
              <a:buNone/>
              <a:defRPr sz="1500" b="1"/>
            </a:lvl1pPr>
          </a:lstStyle>
          <a:p>
            <a:pPr lvl="0"/>
            <a:r>
              <a:rPr lang="en-US"/>
              <a:t>[Click to add date]</a:t>
            </a:r>
          </a:p>
        </p:txBody>
      </p:sp>
    </p:spTree>
    <p:extLst>
      <p:ext uri="{BB962C8B-B14F-4D97-AF65-F5344CB8AC3E}">
        <p14:creationId xmlns:p14="http://schemas.microsoft.com/office/powerpoint/2010/main" val="19365567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3_Title 3-line and Content">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8" name="Title Placeholder 7">
            <a:extLst>
              <a:ext uri="{FF2B5EF4-FFF2-40B4-BE49-F238E27FC236}">
                <a16:creationId xmlns:a16="http://schemas.microsoft.com/office/drawing/2014/main" id="{0846A915-61A8-32C3-A7F3-8E46E81990FB}"/>
              </a:ext>
            </a:extLst>
          </p:cNvPr>
          <p:cNvSpPr>
            <a:spLocks noGrp="1"/>
          </p:cNvSpPr>
          <p:nvPr>
            <p:ph type="title" hasCustomPrompt="1"/>
          </p:nvPr>
        </p:nvSpPr>
        <p:spPr>
          <a:xfrm>
            <a:off x="617620" y="365124"/>
            <a:ext cx="10969699" cy="1882675"/>
          </a:xfrm>
          <a:prstGeom prst="rect">
            <a:avLst/>
          </a:prstGeom>
        </p:spPr>
        <p:txBody>
          <a:bodyPr vert="horz" lIns="91440" tIns="137160" rIns="91440" bIns="45720" rtlCol="0" anchor="t" anchorCtr="0">
            <a:normAutofit/>
          </a:bodyPr>
          <a:lstStyle>
            <a:lvl1pPr>
              <a:defRPr spc="0" baseline="0">
                <a:solidFill>
                  <a:schemeClr val="tx2"/>
                </a:solidFill>
              </a:defRPr>
            </a:lvl1pPr>
          </a:lstStyle>
          <a:p>
            <a:r>
              <a:rPr lang="en-US"/>
              <a:t>Click to edit Master title style</a:t>
            </a:r>
            <a:br>
              <a:rPr lang="en-US"/>
            </a:br>
            <a:r>
              <a:rPr lang="en-US"/>
              <a:t>Line 2</a:t>
            </a:r>
            <a:br>
              <a:rPr lang="en-US"/>
            </a:br>
            <a:r>
              <a:rPr lang="en-US"/>
              <a:t>Line 3</a:t>
            </a: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617621" y="2256503"/>
            <a:ext cx="10969698" cy="3712879"/>
          </a:xfrm>
          <a:prstGeom prst="rect">
            <a:avLst/>
          </a:prstGeom>
        </p:spPr>
        <p:txBody>
          <a:bodyPr vert="horz" lIns="91440" tIns="45720" rIns="91440" bIns="45720" rtlCol="0">
            <a:normAutofit/>
          </a:bodyPr>
          <a:lstStyle>
            <a:lvl1pPr>
              <a:spcBef>
                <a:spcPts val="600"/>
              </a:spcBef>
              <a:spcAft>
                <a:spcPts val="600"/>
              </a:spcAft>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spTree>
    <p:extLst>
      <p:ext uri="{BB962C8B-B14F-4D97-AF65-F5344CB8AC3E}">
        <p14:creationId xmlns:p14="http://schemas.microsoft.com/office/powerpoint/2010/main" val="430251648"/>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1_crop sidebar 1-line header">
    <p:bg>
      <p:bgRef idx="1001">
        <a:schemeClr val="bg1"/>
      </p:bgRef>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542C5687-3EED-49B3-2082-74205A1DC13E}"/>
              </a:ext>
            </a:extLst>
          </p:cNvPr>
          <p:cNvSpPr txBox="1">
            <a:spLocks/>
          </p:cNvSpPr>
          <p:nvPr userDrawn="1"/>
        </p:nvSpPr>
        <p:spPr>
          <a:xfrm>
            <a:off x="96031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9" name="Slide Number Placeholder 5">
            <a:extLst>
              <a:ext uri="{FF2B5EF4-FFF2-40B4-BE49-F238E27FC236}">
                <a16:creationId xmlns:a16="http://schemas.microsoft.com/office/drawing/2014/main" id="{9520D683-22FD-D45D-819C-1D3715CA714E}"/>
              </a:ext>
            </a:extLst>
          </p:cNvPr>
          <p:cNvSpPr>
            <a:spLocks noGrp="1"/>
          </p:cNvSpPr>
          <p:nvPr>
            <p:ph type="sldNum" sz="quarter" idx="12"/>
          </p:nvPr>
        </p:nvSpPr>
        <p:spPr>
          <a:xfrm>
            <a:off x="10723587" y="77917"/>
            <a:ext cx="1422400" cy="200544"/>
          </a:xfrm>
          <a:prstGeom prst="rect">
            <a:avLst/>
          </a:prstGeom>
        </p:spPr>
        <p:txBody>
          <a:bodyPr/>
          <a:lstStyle>
            <a:lvl1pPr algn="r">
              <a:defRPr sz="1000" b="0">
                <a:solidFill>
                  <a:schemeClr val="bg1"/>
                </a:solidFill>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3" name="Title 1">
            <a:extLst>
              <a:ext uri="{FF2B5EF4-FFF2-40B4-BE49-F238E27FC236}">
                <a16:creationId xmlns:a16="http://schemas.microsoft.com/office/drawing/2014/main" id="{02E4C86D-B1BB-802C-C084-918CC690143D}"/>
              </a:ext>
            </a:extLst>
          </p:cNvPr>
          <p:cNvSpPr>
            <a:spLocks noGrp="1"/>
          </p:cNvSpPr>
          <p:nvPr>
            <p:ph type="title"/>
          </p:nvPr>
        </p:nvSpPr>
        <p:spPr>
          <a:xfrm>
            <a:off x="1066188" y="412089"/>
            <a:ext cx="10706727" cy="726603"/>
          </a:xfrm>
          <a:prstGeom prst="rect">
            <a:avLst/>
          </a:prstGeom>
        </p:spPr>
        <p:txBody>
          <a:bodyPr anchor="t" anchorCtr="0">
            <a:noAutofit/>
          </a:bodyPr>
          <a:lstStyle>
            <a:lvl1pPr>
              <a:defRPr sz="3600" spc="0" baseline="0">
                <a:solidFill>
                  <a:schemeClr val="tx2"/>
                </a:solidFill>
              </a:defRPr>
            </a:lvl1pPr>
          </a:lstStyle>
          <a:p>
            <a:r>
              <a:rPr lang="en-US"/>
              <a:t>Click to edit Master title style</a:t>
            </a:r>
          </a:p>
        </p:txBody>
      </p:sp>
      <p:sp>
        <p:nvSpPr>
          <p:cNvPr id="8" name="Text Placeholder 8">
            <a:extLst>
              <a:ext uri="{FF2B5EF4-FFF2-40B4-BE49-F238E27FC236}">
                <a16:creationId xmlns:a16="http://schemas.microsoft.com/office/drawing/2014/main" id="{0290A937-6E97-BF26-58E2-99AA3D65F7F3}"/>
              </a:ext>
            </a:extLst>
          </p:cNvPr>
          <p:cNvSpPr>
            <a:spLocks noGrp="1"/>
          </p:cNvSpPr>
          <p:nvPr>
            <p:ph idx="1" hasCustomPrompt="1"/>
          </p:nvPr>
        </p:nvSpPr>
        <p:spPr>
          <a:xfrm>
            <a:off x="1071720" y="1281023"/>
            <a:ext cx="10515600" cy="4679658"/>
          </a:xfrm>
          <a:prstGeom prst="rect">
            <a:avLst/>
          </a:prstGeom>
        </p:spPr>
        <p:txBody>
          <a:bodyPr vert="horz" lIns="91440" tIns="45720" rIns="91440" bIns="45720" rtlCol="0">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4" name="Picture 3">
            <a:extLst>
              <a:ext uri="{FF2B5EF4-FFF2-40B4-BE49-F238E27FC236}">
                <a16:creationId xmlns:a16="http://schemas.microsoft.com/office/drawing/2014/main" id="{55151D4B-EA54-CB06-31DD-61463F282DE9}"/>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2208" y="299085"/>
            <a:ext cx="853604" cy="6556061"/>
          </a:xfrm>
          <a:prstGeom prst="rect">
            <a:avLst/>
          </a:prstGeom>
        </p:spPr>
      </p:pic>
      <p:sp>
        <p:nvSpPr>
          <p:cNvPr id="5" name="Rectangle 4">
            <a:extLst>
              <a:ext uri="{FF2B5EF4-FFF2-40B4-BE49-F238E27FC236}">
                <a16:creationId xmlns:a16="http://schemas.microsoft.com/office/drawing/2014/main" id="{0891F745-03C1-3D2E-442C-A0E797E307C0}"/>
              </a:ext>
              <a:ext uri="{C183D7F6-B498-43B3-948B-1728B52AA6E4}">
                <adec:decorative xmlns:adec="http://schemas.microsoft.com/office/drawing/2017/decorative" val="1"/>
              </a:ext>
            </a:extLst>
          </p:cNvPr>
          <p:cNvSpPr/>
          <p:nvPr userDrawn="1"/>
        </p:nvSpPr>
        <p:spPr>
          <a:xfrm>
            <a:off x="2207" y="299085"/>
            <a:ext cx="853603" cy="6556061"/>
          </a:xfrm>
          <a:prstGeom prst="rect">
            <a:avLst/>
          </a:prstGeom>
          <a:solidFill>
            <a:sysClr val="window" lastClr="FFFFFF">
              <a:alpha val="20000"/>
            </a:sysClr>
          </a:solidFill>
          <a:ln w="26425"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endParaRPr>
          </a:p>
        </p:txBody>
      </p:sp>
      <p:sp>
        <p:nvSpPr>
          <p:cNvPr id="10" name="Slide Number Placeholder 5">
            <a:extLst>
              <a:ext uri="{FF2B5EF4-FFF2-40B4-BE49-F238E27FC236}">
                <a16:creationId xmlns:a16="http://schemas.microsoft.com/office/drawing/2014/main" id="{A7973DBC-573F-CAC0-CCBF-A135F7A875B6}"/>
              </a:ext>
              <a:ext uri="{C183D7F6-B498-43B3-948B-1728B52AA6E4}">
                <adec:decorative xmlns:adec="http://schemas.microsoft.com/office/drawing/2017/decorative" val="1"/>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pic>
        <p:nvPicPr>
          <p:cNvPr id="7" name="Picture 6" descr="Shape&#10;&#10;Description automatically generated with medium confidence">
            <a:extLst>
              <a:ext uri="{FF2B5EF4-FFF2-40B4-BE49-F238E27FC236}">
                <a16:creationId xmlns:a16="http://schemas.microsoft.com/office/drawing/2014/main" id="{5B1A8AC8-F133-1BD7-2E3A-E237BC245B0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spTree>
    <p:extLst>
      <p:ext uri="{BB962C8B-B14F-4D97-AF65-F5344CB8AC3E}">
        <p14:creationId xmlns:p14="http://schemas.microsoft.com/office/powerpoint/2010/main" val="2776959274"/>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1_full bleed sidebar 1-line header">
    <p:bg>
      <p:bgRef idx="1001">
        <a:schemeClr val="bg1"/>
      </p:bgRef>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8AD27F19-7530-7EEE-C1EE-BFD2C1CDDBAA}"/>
              </a:ext>
            </a:extLst>
          </p:cNvPr>
          <p:cNvSpPr txBox="1">
            <a:spLocks/>
          </p:cNvSpPr>
          <p:nvPr userDrawn="1"/>
        </p:nvSpPr>
        <p:spPr>
          <a:xfrm>
            <a:off x="96031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6" name="Slide Number Placeholder 5"/>
          <p:cNvSpPr>
            <a:spLocks noGrp="1"/>
          </p:cNvSpPr>
          <p:nvPr>
            <p:ph type="sldNum" sz="quarter" idx="12"/>
          </p:nvPr>
        </p:nvSpPr>
        <p:spPr>
          <a:xfrm>
            <a:off x="10723587" y="-50723"/>
            <a:ext cx="1422400" cy="329184"/>
          </a:xfrm>
          <a:prstGeom prst="rect">
            <a:avLst/>
          </a:prstGeom>
        </p:spPr>
        <p:txBody>
          <a:bodyPr/>
          <a:lstStyle>
            <a:lvl1pPr algn="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8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4" name="Title 1">
            <a:extLst>
              <a:ext uri="{FF2B5EF4-FFF2-40B4-BE49-F238E27FC236}">
                <a16:creationId xmlns:a16="http://schemas.microsoft.com/office/drawing/2014/main" id="{7A36D122-30F9-D203-85B7-15D7190139BF}"/>
              </a:ext>
            </a:extLst>
          </p:cNvPr>
          <p:cNvSpPr>
            <a:spLocks noGrp="1"/>
          </p:cNvSpPr>
          <p:nvPr>
            <p:ph type="title"/>
          </p:nvPr>
        </p:nvSpPr>
        <p:spPr>
          <a:xfrm>
            <a:off x="1066188" y="412089"/>
            <a:ext cx="10706727" cy="726603"/>
          </a:xfrm>
          <a:prstGeom prst="rect">
            <a:avLst/>
          </a:prstGeom>
        </p:spPr>
        <p:txBody>
          <a:bodyPr anchor="t" anchorCtr="0">
            <a:noAutofit/>
          </a:bodyPr>
          <a:lstStyle>
            <a:lvl1pPr>
              <a:defRPr sz="3600" spc="0" baseline="0">
                <a:solidFill>
                  <a:schemeClr val="tx2"/>
                </a:solidFill>
              </a:defRPr>
            </a:lvl1pPr>
          </a:lstStyle>
          <a:p>
            <a:r>
              <a:rPr lang="en-US"/>
              <a:t>Click to edit Master title style</a:t>
            </a:r>
          </a:p>
        </p:txBody>
      </p:sp>
      <p:sp>
        <p:nvSpPr>
          <p:cNvPr id="8" name="Text Placeholder 8">
            <a:extLst>
              <a:ext uri="{FF2B5EF4-FFF2-40B4-BE49-F238E27FC236}">
                <a16:creationId xmlns:a16="http://schemas.microsoft.com/office/drawing/2014/main" id="{0A945ED6-D625-8209-C515-43067960DCC3}"/>
              </a:ext>
            </a:extLst>
          </p:cNvPr>
          <p:cNvSpPr>
            <a:spLocks noGrp="1"/>
          </p:cNvSpPr>
          <p:nvPr>
            <p:ph idx="1" hasCustomPrompt="1"/>
          </p:nvPr>
        </p:nvSpPr>
        <p:spPr>
          <a:xfrm>
            <a:off x="1071720" y="1281023"/>
            <a:ext cx="10515600" cy="4679658"/>
          </a:xfrm>
          <a:prstGeom prst="rect">
            <a:avLst/>
          </a:prstGeom>
        </p:spPr>
        <p:txBody>
          <a:bodyPr vert="horz" lIns="91440" tIns="45720" rIns="91440" bIns="45720" rtlCol="0">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4" name="Picture 3" descr="U.S. Department of Transportation Federal Highway Administration logo">
            <a:extLst>
              <a:ext uri="{FF2B5EF4-FFF2-40B4-BE49-F238E27FC236}">
                <a16:creationId xmlns:a16="http://schemas.microsoft.com/office/drawing/2014/main" id="{060D0527-4286-36C2-5705-33A0649C40B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pic>
        <p:nvPicPr>
          <p:cNvPr id="5" name="Picture 4">
            <a:extLst>
              <a:ext uri="{FF2B5EF4-FFF2-40B4-BE49-F238E27FC236}">
                <a16:creationId xmlns:a16="http://schemas.microsoft.com/office/drawing/2014/main" id="{18E88801-77AA-651A-B3AE-E0C53B379538}"/>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 y="1"/>
            <a:ext cx="779318" cy="6857998"/>
          </a:xfrm>
          <a:prstGeom prst="rect">
            <a:avLst/>
          </a:prstGeom>
          <a:effectLst>
            <a:softEdge rad="0"/>
          </a:effectLst>
        </p:spPr>
      </p:pic>
      <p:sp>
        <p:nvSpPr>
          <p:cNvPr id="7" name="Rectangle 6">
            <a:extLst>
              <a:ext uri="{FF2B5EF4-FFF2-40B4-BE49-F238E27FC236}">
                <a16:creationId xmlns:a16="http://schemas.microsoft.com/office/drawing/2014/main" id="{B4774482-C9E6-2B20-AF07-189CC5804741}"/>
              </a:ext>
              <a:ext uri="{C183D7F6-B498-43B3-948B-1728B52AA6E4}">
                <adec:decorative xmlns:adec="http://schemas.microsoft.com/office/drawing/2017/decorative" val="1"/>
              </a:ext>
            </a:extLst>
          </p:cNvPr>
          <p:cNvSpPr/>
          <p:nvPr userDrawn="1"/>
        </p:nvSpPr>
        <p:spPr>
          <a:xfrm>
            <a:off x="1" y="2"/>
            <a:ext cx="779318" cy="6857999"/>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3469399629"/>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2_full bleed sidebar 2-line header">
    <p:bg>
      <p:bgRef idx="1001">
        <a:schemeClr val="bg1"/>
      </p:bgRef>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27352910-A7E1-BF29-5B85-7CF6E24FCD37}"/>
              </a:ext>
            </a:extLst>
          </p:cNvPr>
          <p:cNvSpPr txBox="1">
            <a:spLocks/>
          </p:cNvSpPr>
          <p:nvPr userDrawn="1"/>
        </p:nvSpPr>
        <p:spPr>
          <a:xfrm>
            <a:off x="96031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6" name="Slide Number Placeholder 5"/>
          <p:cNvSpPr>
            <a:spLocks noGrp="1"/>
          </p:cNvSpPr>
          <p:nvPr>
            <p:ph type="sldNum" sz="quarter" idx="12"/>
          </p:nvPr>
        </p:nvSpPr>
        <p:spPr>
          <a:xfrm>
            <a:off x="10723587" y="-50723"/>
            <a:ext cx="1422400" cy="329184"/>
          </a:xfrm>
          <a:prstGeom prst="rect">
            <a:avLst/>
          </a:prstGeom>
        </p:spPr>
        <p:txBody>
          <a:bodyPr/>
          <a:lstStyle>
            <a:lvl1pPr algn="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8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2" name="Title 1">
            <a:extLst>
              <a:ext uri="{FF2B5EF4-FFF2-40B4-BE49-F238E27FC236}">
                <a16:creationId xmlns:a16="http://schemas.microsoft.com/office/drawing/2014/main" id="{6F26563C-E161-AB65-4768-D8B463969E7C}"/>
              </a:ext>
            </a:extLst>
          </p:cNvPr>
          <p:cNvSpPr>
            <a:spLocks noGrp="1"/>
          </p:cNvSpPr>
          <p:nvPr>
            <p:ph type="title"/>
          </p:nvPr>
        </p:nvSpPr>
        <p:spPr>
          <a:xfrm>
            <a:off x="1053222" y="412089"/>
            <a:ext cx="10972800" cy="1063626"/>
          </a:xfrm>
          <a:prstGeom prst="rect">
            <a:avLst/>
          </a:prstGeom>
        </p:spPr>
        <p:txBody>
          <a:bodyPr anchor="ctr" anchorCtr="0">
            <a:noAutofit/>
          </a:bodyPr>
          <a:lstStyle>
            <a:lvl1pPr>
              <a:defRPr sz="3200" spc="0" baseline="0">
                <a:solidFill>
                  <a:schemeClr val="tx2"/>
                </a:solidFill>
              </a:defRPr>
            </a:lvl1pPr>
          </a:lstStyle>
          <a:p>
            <a:r>
              <a:rPr lang="en-US"/>
              <a:t>Click to edit Master title style</a:t>
            </a:r>
          </a:p>
        </p:txBody>
      </p:sp>
      <p:pic>
        <p:nvPicPr>
          <p:cNvPr id="9" name="Picture 8">
            <a:extLst>
              <a:ext uri="{FF2B5EF4-FFF2-40B4-BE49-F238E27FC236}">
                <a16:creationId xmlns:a16="http://schemas.microsoft.com/office/drawing/2014/main" id="{B11678C2-2A08-604C-51E0-D20F36700D4A}"/>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779318" cy="6857998"/>
          </a:xfrm>
          <a:prstGeom prst="rect">
            <a:avLst/>
          </a:prstGeom>
          <a:effectLst>
            <a:softEdge rad="0"/>
          </a:effectLst>
        </p:spPr>
      </p:pic>
      <p:sp>
        <p:nvSpPr>
          <p:cNvPr id="10" name="Rectangle 9">
            <a:extLst>
              <a:ext uri="{FF2B5EF4-FFF2-40B4-BE49-F238E27FC236}">
                <a16:creationId xmlns:a16="http://schemas.microsoft.com/office/drawing/2014/main" id="{00353607-CBE2-14F5-AA41-24B329BEACD8}"/>
              </a:ext>
              <a:ext uri="{C183D7F6-B498-43B3-948B-1728B52AA6E4}">
                <adec:decorative xmlns:adec="http://schemas.microsoft.com/office/drawing/2017/decorative" val="1"/>
              </a:ext>
            </a:extLst>
          </p:cNvPr>
          <p:cNvSpPr/>
          <p:nvPr userDrawn="1"/>
        </p:nvSpPr>
        <p:spPr>
          <a:xfrm>
            <a:off x="1" y="2"/>
            <a:ext cx="779318" cy="6857999"/>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3" name="Content Placeholder 2">
            <a:extLst>
              <a:ext uri="{FF2B5EF4-FFF2-40B4-BE49-F238E27FC236}">
                <a16:creationId xmlns:a16="http://schemas.microsoft.com/office/drawing/2014/main" id="{9791C661-0DFC-BD31-EDD3-685F7F78E210}"/>
              </a:ext>
            </a:extLst>
          </p:cNvPr>
          <p:cNvSpPr>
            <a:spLocks noGrp="1"/>
          </p:cNvSpPr>
          <p:nvPr>
            <p:ph idx="1"/>
          </p:nvPr>
        </p:nvSpPr>
        <p:spPr>
          <a:xfrm>
            <a:off x="1053222" y="1618046"/>
            <a:ext cx="10972800" cy="4539776"/>
          </a:xfrm>
          <a:prstGeom prst="rect">
            <a:avLst/>
          </a:prstGeom>
        </p:spPr>
        <p:txBody>
          <a:bodyPr/>
          <a:lstStyle>
            <a:lvl1pPr marL="402336" indent="-402336">
              <a:spcBef>
                <a:spcPts val="672"/>
              </a:spcBef>
              <a:defRPr/>
            </a:lvl1pPr>
            <a:lvl2pPr marL="342900" indent="-137160">
              <a:buSzPct val="75000"/>
              <a:buFont typeface="Courier New" panose="02070309020205020404" pitchFamily="49" charset="0"/>
              <a:buChar char="o"/>
              <a:defRPr/>
            </a:lvl2pPr>
            <a:lvl3pPr marL="796925" indent="0">
              <a:buFont typeface="Wingdings" panose="05000000000000000000" pitchFamily="2" charset="2"/>
              <a:buNone/>
              <a:defRPr sz="1200"/>
            </a:lvl3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a:p>
            <a:pPr marL="2057400" marR="0" lvl="4" indent="-228600" algn="l" defTabSz="914400" rtl="0" eaLnBrk="1" fontAlgn="auto" latinLnBrk="0" hangingPunct="1">
              <a:lnSpc>
                <a:spcPct val="100000"/>
              </a:lnSpc>
              <a:spcBef>
                <a:spcPts val="500"/>
              </a:spcBef>
              <a:spcAft>
                <a:spcPts val="0"/>
              </a:spcAft>
              <a:buClr>
                <a:srgbClr val="1C6EA8"/>
              </a:buClr>
              <a:buSzTx/>
              <a:buFont typeface="Arial" panose="020B0604020202020204" pitchFamily="34" charset="0"/>
              <a:buChar char="‒"/>
              <a:tabLst/>
              <a:defRPr/>
            </a:pPr>
            <a:endParaRPr lang="en-US"/>
          </a:p>
        </p:txBody>
      </p:sp>
      <p:pic>
        <p:nvPicPr>
          <p:cNvPr id="8" name="Picture 7" descr="U.S. Department of Transportation Federal Highway Administration logo">
            <a:extLst>
              <a:ext uri="{FF2B5EF4-FFF2-40B4-BE49-F238E27FC236}">
                <a16:creationId xmlns:a16="http://schemas.microsoft.com/office/drawing/2014/main" id="{7AEADC98-925A-41A3-71D2-F40AACFD131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spTree>
    <p:extLst>
      <p:ext uri="{BB962C8B-B14F-4D97-AF65-F5344CB8AC3E}">
        <p14:creationId xmlns:p14="http://schemas.microsoft.com/office/powerpoint/2010/main" val="1063212723"/>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2_Title 2-line and content white bgd">
    <p:bg>
      <p:bgRef idx="1001">
        <a:schemeClr val="bg1"/>
      </p:bgRef>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2" name="Title 1"/>
          <p:cNvSpPr>
            <a:spLocks noGrp="1"/>
          </p:cNvSpPr>
          <p:nvPr>
            <p:ph type="title"/>
          </p:nvPr>
        </p:nvSpPr>
        <p:spPr>
          <a:xfrm>
            <a:off x="1071720" y="412089"/>
            <a:ext cx="10972800" cy="1063626"/>
          </a:xfrm>
          <a:prstGeom prst="rect">
            <a:avLst/>
          </a:prstGeom>
        </p:spPr>
        <p:txBody>
          <a:bodyPr anchor="ctr" anchorCtr="0">
            <a:noAutofit/>
          </a:bodyPr>
          <a:lstStyle>
            <a:lvl1pPr>
              <a:defRPr sz="3200" spc="0" baseline="0">
                <a:solidFill>
                  <a:schemeClr val="tx2"/>
                </a:solidFill>
              </a:defRPr>
            </a:lvl1pPr>
          </a:lstStyle>
          <a:p>
            <a:r>
              <a:rPr lang="en-US"/>
              <a:t>Click to edit Master title style</a:t>
            </a:r>
          </a:p>
        </p:txBody>
      </p:sp>
      <p:pic>
        <p:nvPicPr>
          <p:cNvPr id="9" name="Picture 8">
            <a:extLst>
              <a:ext uri="{FF2B5EF4-FFF2-40B4-BE49-F238E27FC236}">
                <a16:creationId xmlns:a16="http://schemas.microsoft.com/office/drawing/2014/main" id="{62C95E56-37D5-C975-F624-9BC05D89F68F}"/>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779318" cy="6857998"/>
          </a:xfrm>
          <a:prstGeom prst="rect">
            <a:avLst/>
          </a:prstGeom>
          <a:effectLst>
            <a:softEdge rad="0"/>
          </a:effectLst>
        </p:spPr>
      </p:pic>
      <p:sp>
        <p:nvSpPr>
          <p:cNvPr id="10" name="Rectangle 9">
            <a:extLst>
              <a:ext uri="{FF2B5EF4-FFF2-40B4-BE49-F238E27FC236}">
                <a16:creationId xmlns:a16="http://schemas.microsoft.com/office/drawing/2014/main" id="{02BB4781-D975-5E97-B905-9357EB43E1C2}"/>
              </a:ext>
              <a:ext uri="{C183D7F6-B498-43B3-948B-1728B52AA6E4}">
                <adec:decorative xmlns:adec="http://schemas.microsoft.com/office/drawing/2017/decorative" val="1"/>
              </a:ext>
            </a:extLst>
          </p:cNvPr>
          <p:cNvSpPr/>
          <p:nvPr userDrawn="1"/>
        </p:nvSpPr>
        <p:spPr>
          <a:xfrm>
            <a:off x="1" y="2"/>
            <a:ext cx="779318" cy="6857999"/>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1" name="Text Placeholder 8">
            <a:extLst>
              <a:ext uri="{FF2B5EF4-FFF2-40B4-BE49-F238E27FC236}">
                <a16:creationId xmlns:a16="http://schemas.microsoft.com/office/drawing/2014/main" id="{124B7D5D-EB2F-DDEF-5727-0DD547F25DA2}"/>
              </a:ext>
            </a:extLst>
          </p:cNvPr>
          <p:cNvSpPr>
            <a:spLocks noGrp="1"/>
          </p:cNvSpPr>
          <p:nvPr>
            <p:ph idx="1" hasCustomPrompt="1"/>
          </p:nvPr>
        </p:nvSpPr>
        <p:spPr>
          <a:xfrm>
            <a:off x="1071720" y="1609343"/>
            <a:ext cx="10515600" cy="4351338"/>
          </a:xfrm>
          <a:prstGeom prst="rect">
            <a:avLst/>
          </a:prstGeom>
        </p:spPr>
        <p:txBody>
          <a:bodyPr vert="horz" lIns="91440" tIns="45720" rIns="91440" bIns="45720" rtlCol="0">
            <a:normAutofit/>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3" name="Picture 2" descr="U.S. Department of Transportation Federal Highway Administration logo">
            <a:extLst>
              <a:ext uri="{FF2B5EF4-FFF2-40B4-BE49-F238E27FC236}">
                <a16:creationId xmlns:a16="http://schemas.microsoft.com/office/drawing/2014/main" id="{1469B8A2-46BD-C1EE-B63C-038D7DF4E45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16687" y="5840188"/>
            <a:ext cx="1993152" cy="769073"/>
          </a:xfrm>
          <a:prstGeom prst="rect">
            <a:avLst/>
          </a:prstGeom>
        </p:spPr>
      </p:pic>
    </p:spTree>
    <p:extLst>
      <p:ext uri="{BB962C8B-B14F-4D97-AF65-F5344CB8AC3E}">
        <p14:creationId xmlns:p14="http://schemas.microsoft.com/office/powerpoint/2010/main" val="1400360886"/>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51_Two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533400"/>
            <a:ext cx="10972800" cy="990600"/>
          </a:xfrm>
          <a:prstGeom prst="rect">
            <a:avLst/>
          </a:prstGeom>
        </p:spPr>
        <p:txBody>
          <a:bodyPr/>
          <a:lstStyle>
            <a:lvl1pPr>
              <a:defRPr>
                <a:solidFill>
                  <a:schemeClr val="tx2"/>
                </a:solidFill>
              </a:defRPr>
            </a:lvl1pPr>
          </a:lstStyle>
          <a:p>
            <a:r>
              <a:rPr lang="en-US"/>
              <a:t>Click to edit Master title style</a:t>
            </a:r>
          </a:p>
        </p:txBody>
      </p:sp>
      <p:sp>
        <p:nvSpPr>
          <p:cNvPr id="3" name="Content Placeholder 2"/>
          <p:cNvSpPr>
            <a:spLocks noGrp="1"/>
          </p:cNvSpPr>
          <p:nvPr>
            <p:ph sz="half" idx="1"/>
          </p:nvPr>
        </p:nvSpPr>
        <p:spPr>
          <a:xfrm>
            <a:off x="609600" y="1673352"/>
            <a:ext cx="5384800" cy="4718304"/>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
        <p:nvSpPr>
          <p:cNvPr id="4" name="Content Placeholder 3"/>
          <p:cNvSpPr>
            <a:spLocks noGrp="1"/>
          </p:cNvSpPr>
          <p:nvPr>
            <p:ph sz="half" idx="2"/>
          </p:nvPr>
        </p:nvSpPr>
        <p:spPr>
          <a:xfrm>
            <a:off x="6197600" y="1673352"/>
            <a:ext cx="5384800" cy="4718304"/>
          </a:xfrm>
          <a:prstGeom prst="rect">
            <a:avLst/>
          </a:prstGeo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a:p>
            <a:pPr lvl="4"/>
            <a:endParaRPr lang="en-US"/>
          </a:p>
        </p:txBody>
      </p:sp>
    </p:spTree>
    <p:extLst>
      <p:ext uri="{BB962C8B-B14F-4D97-AF65-F5344CB8AC3E}">
        <p14:creationId xmlns:p14="http://schemas.microsoft.com/office/powerpoint/2010/main" val="2892009263"/>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0_Generic">
    <p:bg>
      <p:bgRef idx="1001">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533400"/>
            <a:ext cx="10972800" cy="5858256"/>
          </a:xfrm>
          <a:prstGeom prst="rect">
            <a:avLst/>
          </a:prstGeom>
        </p:spPr>
        <p:txBody>
          <a:bodyPr/>
          <a:lstStyle>
            <a:lvl1pPr marL="0" indent="0">
              <a:buFontTx/>
              <a:buNone/>
              <a:defRPr sz="2100"/>
            </a:lvl1pPr>
            <a:lvl2pPr marL="457200" indent="0">
              <a:buFont typeface="Arial" panose="020B0604020202020204" pitchFamily="34" charset="0"/>
              <a:buNone/>
              <a:defRPr sz="1800"/>
            </a:lvl2pPr>
            <a:lvl3pPr marL="796925" indent="0">
              <a:buFont typeface="Arial" panose="020B0604020202020204" pitchFamily="34" charset="0"/>
              <a:buNone/>
              <a:defRPr sz="1500"/>
            </a:lvl3pPr>
            <a:lvl4pPr marL="1147763" indent="0">
              <a:buFont typeface="Arial" panose="020B0604020202020204" pitchFamily="34" charset="0"/>
              <a:buNone/>
              <a:defRPr sz="1350"/>
            </a:lvl4pPr>
            <a:lvl5pPr marL="1433512" indent="0">
              <a:buFont typeface="Arial" panose="020B0604020202020204" pitchFamily="34" charset="0"/>
              <a:buNone/>
              <a:defRPr sz="1350"/>
            </a:lvl5pPr>
            <a:lvl6pPr>
              <a:defRPr sz="1350"/>
            </a:lvl6pPr>
            <a:lvl7pPr marL="1762125" indent="0">
              <a:buFont typeface="Arial" panose="020B0604020202020204" pitchFamily="34" charset="0"/>
              <a:buNone/>
              <a:defRPr sz="1350"/>
            </a:lvl7pPr>
            <a:lvl8pPr>
              <a:defRPr sz="1350"/>
            </a:lvl8pPr>
            <a:lvl9pPr>
              <a:defRPr sz="1350"/>
            </a:lvl9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007945476"/>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10_Title and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48739"/>
            <a:ext cx="10972800" cy="889953"/>
          </a:xfrm>
        </p:spPr>
        <p:txBody>
          <a:bodyPr>
            <a:normAutofit/>
          </a:bodyPr>
          <a:lstStyle>
            <a:lvl1pPr>
              <a:defRPr sz="2800" spc="0" baseline="0">
                <a:solidFill>
                  <a:schemeClr val="tx2"/>
                </a:solidFill>
              </a:defRPr>
            </a:lvl1pPr>
          </a:lstStyle>
          <a:p>
            <a:r>
              <a:rPr lang="en-US"/>
              <a:t>Click to edit Master title style</a:t>
            </a:r>
          </a:p>
        </p:txBody>
      </p:sp>
      <p:sp>
        <p:nvSpPr>
          <p:cNvPr id="3" name="Content Placeholder 2"/>
          <p:cNvSpPr>
            <a:spLocks noGrp="1"/>
          </p:cNvSpPr>
          <p:nvPr>
            <p:ph idx="1"/>
          </p:nvPr>
        </p:nvSpPr>
        <p:spPr>
          <a:xfrm>
            <a:off x="609600" y="1281022"/>
            <a:ext cx="10972800" cy="4876800"/>
          </a:xfrm>
        </p:spPr>
        <p:txBody>
          <a:bodyPr/>
          <a:lstStyle>
            <a:lvl2pPr marL="342900" indent="-137160">
              <a:buSzPct val="75000"/>
              <a:buFont typeface="Courier New" panose="02070309020205020404" pitchFamily="49" charset="0"/>
              <a:buChar char="o"/>
              <a:defRPr/>
            </a:lvl2pPr>
            <a:lvl3pPr marL="796925" indent="0">
              <a:buFont typeface="Wingdings" panose="05000000000000000000" pitchFamily="2" charset="2"/>
              <a:buNone/>
              <a:defRPr sz="1200"/>
            </a:lvl3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796925" marR="0" lvl="1" indent="-339725" algn="l" defTabSz="914400" rtl="0" eaLnBrk="1" fontAlgn="auto" latinLnBrk="0" hangingPunct="1">
              <a:lnSpc>
                <a:spcPct val="100000"/>
              </a:lnSpc>
              <a:spcBef>
                <a:spcPts val="500"/>
              </a:spcBef>
              <a:spcAft>
                <a:spcPts val="0"/>
              </a:spcAft>
              <a:buClr>
                <a:srgbClr val="1C6EA8"/>
              </a:buClr>
              <a:buSzPct val="80000"/>
              <a:buFont typeface="Wingdings 3" panose="05040102010807070707" pitchFamily="18" charset="2"/>
              <a:buChar char=""/>
              <a:tabLst/>
              <a:defRPr/>
            </a:pPr>
            <a:r>
              <a:rPr kumimoji="0" lang="en-US"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1139825" marR="0" lvl="2" indent="-342900" algn="l" defTabSz="914400" rtl="0" eaLnBrk="1" fontAlgn="auto" latinLnBrk="0" hangingPunct="1">
              <a:lnSpc>
                <a:spcPct val="100000"/>
              </a:lnSpc>
              <a:spcBef>
                <a:spcPts val="500"/>
              </a:spcBef>
              <a:spcAft>
                <a:spcPts val="0"/>
              </a:spcAft>
              <a:buClr>
                <a:srgbClr val="1C6EA8"/>
              </a:buClr>
              <a:buSzPct val="100000"/>
              <a:buFont typeface="Wingdings" panose="05000000000000000000" pitchFamily="2" charset="2"/>
              <a:buChar char="l"/>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1433513" marR="0" lvl="3" indent="-285750"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828800" marR="0" lvl="4" indent="-395288" algn="l" defTabSz="914400" rtl="0" eaLnBrk="1" fontAlgn="auto" latinLnBrk="0" hangingPunct="1">
              <a:lnSpc>
                <a:spcPct val="100000"/>
              </a:lnSpc>
              <a:spcBef>
                <a:spcPts val="500"/>
              </a:spcBef>
              <a:spcAft>
                <a:spcPts val="0"/>
              </a:spcAft>
              <a:buClr>
                <a:srgbClr val="1C6EA8"/>
              </a:buClr>
              <a:buSzPct val="120000"/>
              <a:buFont typeface="Webdings" panose="05030102010509060703" pitchFamily="18" charset="2"/>
              <a:buChar char="&lt;"/>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2114550" marR="0" lvl="6" indent="-352425" algn="l" defTabSz="914400" rtl="0" eaLnBrk="1" fontAlgn="auto" latinLnBrk="0" hangingPunct="1">
              <a:lnSpc>
                <a:spcPct val="100000"/>
              </a:lnSpc>
              <a:spcBef>
                <a:spcPts val="500"/>
              </a:spcBef>
              <a:spcAft>
                <a:spcPts val="0"/>
              </a:spcAft>
              <a:buClr>
                <a:srgbClr val="1C6EA8"/>
              </a:buClr>
              <a:buSzPct val="80000"/>
              <a:buFont typeface="Wingdings" panose="05000000000000000000" pitchFamily="2" charset="2"/>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 level</a:t>
            </a:r>
            <a:endParaRPr kumimoji="0" lang="en-US" sz="1800" b="0" i="0" u="none" strike="noStrike" kern="1200" cap="none" spc="0" normalizeH="0" baseline="0" noProof="0">
              <a:ln>
                <a:noFill/>
              </a:ln>
              <a:solidFill>
                <a:prstClr val="black"/>
              </a:solidFill>
              <a:effectLst/>
              <a:uLnTx/>
              <a:uFillTx/>
              <a:latin typeface="Arial"/>
              <a:ea typeface="+mn-ea"/>
              <a:cs typeface="+mn-cs"/>
            </a:endParaRPr>
          </a:p>
          <a:p>
            <a:pPr marL="2057400" marR="0" lvl="4" indent="-228600" algn="l" defTabSz="914400" rtl="0" eaLnBrk="1" fontAlgn="auto" latinLnBrk="0" hangingPunct="1">
              <a:lnSpc>
                <a:spcPct val="100000"/>
              </a:lnSpc>
              <a:spcBef>
                <a:spcPts val="500"/>
              </a:spcBef>
              <a:spcAft>
                <a:spcPts val="0"/>
              </a:spcAft>
              <a:buClr>
                <a:srgbClr val="1C6EA8"/>
              </a:buClr>
              <a:buSzTx/>
              <a:buFont typeface="Arial" panose="020B0604020202020204" pitchFamily="34" charset="0"/>
              <a:buChar char="‒"/>
              <a:tabLst/>
              <a:defRPr/>
            </a:pPr>
            <a:endParaRPr lang="en-US"/>
          </a:p>
        </p:txBody>
      </p:sp>
      <p:pic>
        <p:nvPicPr>
          <p:cNvPr id="5" name="Picture 4" descr="Shape&#10;&#10;Description automatically generated with medium confidence">
            <a:extLst>
              <a:ext uri="{FF2B5EF4-FFF2-40B4-BE49-F238E27FC236}">
                <a16:creationId xmlns:a16="http://schemas.microsoft.com/office/drawing/2014/main" id="{1ED515B6-42F1-D640-195A-225E729E39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pic>
        <p:nvPicPr>
          <p:cNvPr id="14" name="Picture 13" descr="A picture containing graphical user interface&#10;&#10;Description automatically generated">
            <a:extLst>
              <a:ext uri="{FF2B5EF4-FFF2-40B4-BE49-F238E27FC236}">
                <a16:creationId xmlns:a16="http://schemas.microsoft.com/office/drawing/2014/main" id="{6CDFE689-5761-E4CB-5A06-BD76B7A6672E}"/>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9569" t="64384" r="6129" b="23100"/>
          <a:stretch/>
        </p:blipFill>
        <p:spPr>
          <a:xfrm>
            <a:off x="5546937" y="6227265"/>
            <a:ext cx="6794090" cy="626745"/>
          </a:xfrm>
          <a:prstGeom prst="rect">
            <a:avLst/>
          </a:prstGeom>
        </p:spPr>
      </p:pic>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r>
              <a:rPr lang="en-US" sz="1400" spc="100" baseline="0">
                <a:solidFill>
                  <a:schemeClr val="bg1"/>
                </a:solidFill>
                <a:latin typeface="FHWA Series F2001" panose="020B0807000000020003" pitchFamily="34" charset="0"/>
              </a:rPr>
              <a:t>MUTCD 11th Edition Overview</a:t>
            </a:r>
          </a:p>
        </p:txBody>
      </p:sp>
      <p:sp>
        <p:nvSpPr>
          <p:cNvPr id="6" name="Slide Number Placeholder 5"/>
          <p:cNvSpPr>
            <a:spLocks noGrp="1"/>
          </p:cNvSpPr>
          <p:nvPr>
            <p:ph type="sldNum" sz="quarter" idx="12"/>
          </p:nvPr>
        </p:nvSpPr>
        <p:spPr>
          <a:xfrm>
            <a:off x="10723587" y="77917"/>
            <a:ext cx="1422400" cy="200544"/>
          </a:xfrm>
        </p:spPr>
        <p:txBody>
          <a:bodyPr/>
          <a:lstStyle>
            <a:lvl1pPr algn="r">
              <a:defRPr sz="1000" b="0">
                <a:solidFill>
                  <a:schemeClr val="bg1"/>
                </a:solidFill>
              </a:defRPr>
            </a:lvl1pPr>
          </a:lstStyle>
          <a:p>
            <a:fld id="{27D0B6EC-96E3-47BF-BC78-C16C53CA2EEB}" type="slidenum">
              <a:rPr lang="en-US" smtClean="0"/>
              <a:pPr/>
              <a:t>‹#›</a:t>
            </a:fld>
            <a:endParaRPr lang="en-US"/>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latin typeface="FHWA Series D2001" panose="020B0604000000020003" pitchFamily="34" charset="0"/>
              </a:rPr>
              <a:pPr/>
              <a:t>‹#›</a:t>
            </a:fld>
            <a:endParaRPr lang="en-US" sz="1000" b="0">
              <a:latin typeface="FHWA Series D2001" panose="020B0604000000020003" pitchFamily="34" charset="0"/>
            </a:endParaRPr>
          </a:p>
        </p:txBody>
      </p:sp>
    </p:spTree>
    <p:extLst>
      <p:ext uri="{BB962C8B-B14F-4D97-AF65-F5344CB8AC3E}">
        <p14:creationId xmlns:p14="http://schemas.microsoft.com/office/powerpoint/2010/main" val="1815006649"/>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Opening Title 11th Ed Overview-Edit Date">
    <p:spTree>
      <p:nvGrpSpPr>
        <p:cNvPr id="1" name=""/>
        <p:cNvGrpSpPr/>
        <p:nvPr/>
      </p:nvGrpSpPr>
      <p:grpSpPr>
        <a:xfrm>
          <a:off x="0" y="0"/>
          <a:ext cx="0" cy="0"/>
          <a:chOff x="0" y="0"/>
          <a:chExt cx="0" cy="0"/>
        </a:xfrm>
      </p:grpSpPr>
      <p:cxnSp>
        <p:nvCxnSpPr>
          <p:cNvPr id="8" name="Straight Connector 7">
            <a:extLst>
              <a:ext uri="{C183D7F6-B498-43B3-948B-1728B52AA6E4}">
                <adec:decorative xmlns:adec="http://schemas.microsoft.com/office/drawing/2017/decorative" val="1"/>
              </a:ext>
            </a:extLst>
          </p:cNvPr>
          <p:cNvCxnSpPr>
            <a:cxnSpLocks/>
          </p:cNvCxnSpPr>
          <p:nvPr/>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pic>
        <p:nvPicPr>
          <p:cNvPr id="11" name="Picture 10" descr="Front cover of the Manual on Uniform Traffic Control Devices for Streets and Highways 11th Edition">
            <a:extLst>
              <a:ext uri="{FF2B5EF4-FFF2-40B4-BE49-F238E27FC236}">
                <a16:creationId xmlns:a16="http://schemas.microsoft.com/office/drawing/2014/main" id="{D7DD93B0-1435-FF0E-F924-0D932DD7DD0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41220" y="1342276"/>
            <a:ext cx="2745981" cy="3553899"/>
          </a:xfrm>
          <a:prstGeom prst="rect">
            <a:avLst/>
          </a:prstGeom>
          <a:effectLst>
            <a:outerShdw blurRad="76200" dist="152400" dir="2700000" algn="tl" rotWithShape="0">
              <a:prstClr val="black">
                <a:alpha val="50000"/>
              </a:prstClr>
            </a:outerShdw>
          </a:effectLst>
        </p:spPr>
      </p:pic>
      <p:grpSp>
        <p:nvGrpSpPr>
          <p:cNvPr id="13" name="Group 12">
            <a:extLst>
              <a:ext uri="{FF2B5EF4-FFF2-40B4-BE49-F238E27FC236}">
                <a16:creationId xmlns:a16="http://schemas.microsoft.com/office/drawing/2014/main" id="{E5300F92-952C-C70F-D9A8-D60D1FA8A821}"/>
              </a:ext>
              <a:ext uri="{C183D7F6-B498-43B3-948B-1728B52AA6E4}">
                <adec:decorative xmlns:adec="http://schemas.microsoft.com/office/drawing/2017/decorative" val="1"/>
              </a:ext>
            </a:extLst>
          </p:cNvPr>
          <p:cNvGrpSpPr/>
          <p:nvPr userDrawn="1"/>
        </p:nvGrpSpPr>
        <p:grpSpPr>
          <a:xfrm>
            <a:off x="1744946" y="-202289"/>
            <a:ext cx="10447054" cy="1091112"/>
            <a:chOff x="1744946" y="-202289"/>
            <a:chExt cx="10447054" cy="1091112"/>
          </a:xfrm>
        </p:grpSpPr>
        <p:pic>
          <p:nvPicPr>
            <p:cNvPr id="14" name="Picture 13" descr="Graphical user interface, website&#10;&#10;Description automatically generated">
              <a:extLst>
                <a:ext uri="{FF2B5EF4-FFF2-40B4-BE49-F238E27FC236}">
                  <a16:creationId xmlns:a16="http://schemas.microsoft.com/office/drawing/2014/main" id="{38799F82-781B-5C90-8CF8-F1AD3DFDA992}"/>
                </a:ext>
              </a:extLst>
            </p:cNvPr>
            <p:cNvPicPr>
              <a:picLocks noChangeAspect="1"/>
            </p:cNvPicPr>
            <p:nvPr userDrawn="1"/>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744946" y="-202289"/>
              <a:ext cx="10447054" cy="1091112"/>
            </a:xfrm>
            <a:prstGeom prst="rect">
              <a:avLst/>
            </a:prstGeom>
          </p:spPr>
        </p:pic>
        <p:sp>
          <p:nvSpPr>
            <p:cNvPr id="15" name="Rectangle: Single Corner Snipped 14">
              <a:extLst>
                <a:ext uri="{FF2B5EF4-FFF2-40B4-BE49-F238E27FC236}">
                  <a16:creationId xmlns:a16="http://schemas.microsoft.com/office/drawing/2014/main" id="{5C9615DA-A9F1-E4E8-0E27-DCC284AF491A}"/>
                </a:ext>
              </a:extLst>
            </p:cNvPr>
            <p:cNvSpPr/>
            <p:nvPr/>
          </p:nvSpPr>
          <p:spPr>
            <a:xfrm>
              <a:off x="2024743" y="454611"/>
              <a:ext cx="575267" cy="434212"/>
            </a:xfrm>
            <a:prstGeom prst="snip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19" name="Text Placeholder 18">
            <a:extLst>
              <a:ext uri="{FF2B5EF4-FFF2-40B4-BE49-F238E27FC236}">
                <a16:creationId xmlns:a16="http://schemas.microsoft.com/office/drawing/2014/main" id="{5B46319D-0373-A949-A779-C7D378EB6EC1}"/>
              </a:ext>
            </a:extLst>
          </p:cNvPr>
          <p:cNvSpPr>
            <a:spLocks noGrp="1"/>
          </p:cNvSpPr>
          <p:nvPr>
            <p:ph type="body" sz="quarter" idx="11" hasCustomPrompt="1"/>
          </p:nvPr>
        </p:nvSpPr>
        <p:spPr>
          <a:xfrm>
            <a:off x="8871857" y="6466114"/>
            <a:ext cx="3320143" cy="391886"/>
          </a:xfrm>
        </p:spPr>
        <p:txBody>
          <a:bodyPr/>
          <a:lstStyle>
            <a:lvl1pPr marL="0" indent="0">
              <a:buNone/>
              <a:defRPr sz="1500" b="1">
                <a:latin typeface="Century Gothic" panose="020B0502020202020204" pitchFamily="34" charset="0"/>
              </a:defRPr>
            </a:lvl1pPr>
          </a:lstStyle>
          <a:p>
            <a:pPr lvl="0"/>
            <a:r>
              <a:rPr lang="en-US"/>
              <a:t>[Click to add date]</a:t>
            </a:r>
          </a:p>
        </p:txBody>
      </p:sp>
      <p:sp>
        <p:nvSpPr>
          <p:cNvPr id="18" name="Text Placeholder 2">
            <a:extLst>
              <a:ext uri="{FF2B5EF4-FFF2-40B4-BE49-F238E27FC236}">
                <a16:creationId xmlns:a16="http://schemas.microsoft.com/office/drawing/2014/main" id="{FC3E5300-11AE-10BF-3985-9604FCCE4F24}"/>
              </a:ext>
            </a:extLst>
          </p:cNvPr>
          <p:cNvSpPr>
            <a:spLocks noGrp="1"/>
          </p:cNvSpPr>
          <p:nvPr>
            <p:ph type="body" sz="quarter" idx="12"/>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a:p>
        </p:txBody>
      </p:sp>
      <p:sp>
        <p:nvSpPr>
          <p:cNvPr id="20" name="Text Placeholder 5">
            <a:extLst>
              <a:ext uri="{FF2B5EF4-FFF2-40B4-BE49-F238E27FC236}">
                <a16:creationId xmlns:a16="http://schemas.microsoft.com/office/drawing/2014/main" id="{314AEA4D-762F-C935-5A7E-80AE80A1609F}"/>
              </a:ext>
            </a:extLst>
          </p:cNvPr>
          <p:cNvSpPr>
            <a:spLocks noGrp="1"/>
          </p:cNvSpPr>
          <p:nvPr>
            <p:ph type="body" sz="quarter" idx="13"/>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a:p>
        </p:txBody>
      </p:sp>
      <p:sp>
        <p:nvSpPr>
          <p:cNvPr id="35" name="Title 32">
            <a:extLst>
              <a:ext uri="{FF2B5EF4-FFF2-40B4-BE49-F238E27FC236}">
                <a16:creationId xmlns:a16="http://schemas.microsoft.com/office/drawing/2014/main" id="{76A8BAA8-537D-1359-39DA-7DA9F89B2DB3}"/>
              </a:ext>
            </a:extLst>
          </p:cNvPr>
          <p:cNvSpPr>
            <a:spLocks noGrp="1"/>
          </p:cNvSpPr>
          <p:nvPr>
            <p:ph type="title"/>
          </p:nvPr>
        </p:nvSpPr>
        <p:spPr>
          <a:xfrm>
            <a:off x="1401563" y="3869551"/>
            <a:ext cx="7251700" cy="1164361"/>
          </a:xfrm>
        </p:spPr>
        <p:txBody>
          <a:bodyPr anchor="t">
            <a:normAutofit/>
          </a:bodyPr>
          <a:lstStyle>
            <a:lvl1pPr algn="r">
              <a:defRPr sz="2400"/>
            </a:lvl1pPr>
          </a:lstStyle>
          <a:p>
            <a:endParaRPr lang="en-US"/>
          </a:p>
        </p:txBody>
      </p:sp>
      <p:sp>
        <p:nvSpPr>
          <p:cNvPr id="39" name="Content Placeholder 38">
            <a:extLst>
              <a:ext uri="{FF2B5EF4-FFF2-40B4-BE49-F238E27FC236}">
                <a16:creationId xmlns:a16="http://schemas.microsoft.com/office/drawing/2014/main" id="{B20E565D-E4B1-A4AE-B424-3F3616E2810A}"/>
              </a:ext>
            </a:extLst>
          </p:cNvPr>
          <p:cNvSpPr>
            <a:spLocks noGrp="1"/>
          </p:cNvSpPr>
          <p:nvPr>
            <p:ph sz="quarter" idx="14"/>
          </p:nvPr>
        </p:nvSpPr>
        <p:spPr>
          <a:xfrm>
            <a:off x="1401763" y="4760534"/>
            <a:ext cx="7251700" cy="956973"/>
          </a:xfrm>
        </p:spPr>
        <p:txBody>
          <a:bodyPr/>
          <a:lstStyle>
            <a:lvl1pPr marL="0" indent="0" algn="r">
              <a:buNone/>
              <a:defRPr sz="2000">
                <a:latin typeface="+mj-lt"/>
              </a:defRPr>
            </a:lvl1pPr>
          </a:lstStyle>
          <a:p>
            <a:pPr lvl="0"/>
            <a:endParaRPr lang="en-US"/>
          </a:p>
        </p:txBody>
      </p:sp>
      <p:sp>
        <p:nvSpPr>
          <p:cNvPr id="41" name="Content Placeholder 40">
            <a:extLst>
              <a:ext uri="{FF2B5EF4-FFF2-40B4-BE49-F238E27FC236}">
                <a16:creationId xmlns:a16="http://schemas.microsoft.com/office/drawing/2014/main" id="{BF1D5CFB-B851-6C2F-5E2D-7DEE661EFC23}"/>
              </a:ext>
            </a:extLst>
          </p:cNvPr>
          <p:cNvSpPr>
            <a:spLocks noGrp="1"/>
          </p:cNvSpPr>
          <p:nvPr>
            <p:ph sz="quarter" idx="15"/>
          </p:nvPr>
        </p:nvSpPr>
        <p:spPr>
          <a:xfrm>
            <a:off x="8872538" y="5269584"/>
            <a:ext cx="3319462" cy="1196304"/>
          </a:xfrm>
        </p:spPr>
        <p:txBody>
          <a:bodyPr/>
          <a:lstStyle>
            <a:lvl1pPr marL="0" indent="0">
              <a:buNone/>
              <a:defRPr sz="1600" b="1"/>
            </a:lvl1pPr>
            <a:lvl2pPr marL="457200" indent="0">
              <a:buNone/>
              <a:defRPr/>
            </a:lvl2pPr>
            <a:lvl3pPr marL="411480" indent="0">
              <a:buNone/>
              <a:defRPr/>
            </a:lvl3pPr>
            <a:lvl4pPr marL="617220" indent="0">
              <a:buNone/>
              <a:defRPr/>
            </a:lvl4pPr>
            <a:lvl5pPr marL="788670" indent="0">
              <a:buNone/>
              <a:defRPr/>
            </a:lvl5pPr>
          </a:lstStyle>
          <a:p>
            <a:pPr lvl="0"/>
            <a:endParaRPr lang="en-US"/>
          </a:p>
        </p:txBody>
      </p:sp>
    </p:spTree>
    <p:extLst>
      <p:ext uri="{BB962C8B-B14F-4D97-AF65-F5344CB8AC3E}">
        <p14:creationId xmlns:p14="http://schemas.microsoft.com/office/powerpoint/2010/main" val="250634777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Opening Title by Part, Sect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15" name="Text Placeholder 2">
            <a:extLst>
              <a:ext uri="{FF2B5EF4-FFF2-40B4-BE49-F238E27FC236}">
                <a16:creationId xmlns:a16="http://schemas.microsoft.com/office/drawing/2014/main" id="{0526499B-29EB-0689-E193-716E4B0EBE52}"/>
              </a:ext>
            </a:extLst>
          </p:cNvPr>
          <p:cNvSpPr>
            <a:spLocks noGrp="1"/>
          </p:cNvSpPr>
          <p:nvPr>
            <p:ph type="body" sz="quarter" idx="13"/>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dirty="0"/>
          </a:p>
        </p:txBody>
      </p:sp>
      <p:sp>
        <p:nvSpPr>
          <p:cNvPr id="17" name="Text Placeholder 5">
            <a:extLst>
              <a:ext uri="{FF2B5EF4-FFF2-40B4-BE49-F238E27FC236}">
                <a16:creationId xmlns:a16="http://schemas.microsoft.com/office/drawing/2014/main" id="{3E257A32-0EF4-879A-7880-BFADE6451D9D}"/>
              </a:ext>
            </a:extLst>
          </p:cNvPr>
          <p:cNvSpPr>
            <a:spLocks noGrp="1"/>
          </p:cNvSpPr>
          <p:nvPr>
            <p:ph type="body" sz="quarter" idx="14"/>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dirty="0"/>
          </a:p>
        </p:txBody>
      </p:sp>
      <p:sp>
        <p:nvSpPr>
          <p:cNvPr id="2" name="Text Placeholder 5">
            <a:extLst>
              <a:ext uri="{FF2B5EF4-FFF2-40B4-BE49-F238E27FC236}">
                <a16:creationId xmlns:a16="http://schemas.microsoft.com/office/drawing/2014/main" id="{FFBF8B67-08E1-4958-58E7-44C85F7EF4C2}"/>
              </a:ext>
            </a:extLst>
          </p:cNvPr>
          <p:cNvSpPr>
            <a:spLocks noGrp="1"/>
          </p:cNvSpPr>
          <p:nvPr>
            <p:ph type="body" sz="quarter" idx="16"/>
          </p:nvPr>
        </p:nvSpPr>
        <p:spPr>
          <a:xfrm>
            <a:off x="1401763" y="3817258"/>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dirty="0"/>
          </a:p>
        </p:txBody>
      </p:sp>
      <p:sp>
        <p:nvSpPr>
          <p:cNvPr id="5" name="Text Placeholder 4">
            <a:extLst>
              <a:ext uri="{FF2B5EF4-FFF2-40B4-BE49-F238E27FC236}">
                <a16:creationId xmlns:a16="http://schemas.microsoft.com/office/drawing/2014/main" id="{2A0A95E9-6B13-DD34-46A2-C0839D861A39}"/>
              </a:ext>
            </a:extLst>
          </p:cNvPr>
          <p:cNvSpPr>
            <a:spLocks noGrp="1"/>
          </p:cNvSpPr>
          <p:nvPr>
            <p:ph type="body" sz="quarter" idx="12" hasCustomPrompt="1"/>
          </p:nvPr>
        </p:nvSpPr>
        <p:spPr>
          <a:xfrm>
            <a:off x="1043607" y="4384863"/>
            <a:ext cx="7609656" cy="527245"/>
          </a:xfrm>
        </p:spPr>
        <p:txBody>
          <a:bodyPr anchor="t" anchorCtr="0"/>
          <a:lstStyle>
            <a:lvl1pPr marL="0" indent="0" algn="r">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dirty="0">
                <a:ln>
                  <a:noFill/>
                </a:ln>
                <a:solidFill>
                  <a:prstClr val="white"/>
                </a:solidFill>
                <a:effectLst/>
                <a:uLnTx/>
                <a:uFillTx/>
                <a:latin typeface="FHWA Series F2001" panose="020B0807000000020003" pitchFamily="34" charset="0"/>
                <a:ea typeface="+mn-ea"/>
                <a:cs typeface="+mn-cs"/>
              </a:rPr>
              <a:t>Click to edit Part or Chapter</a:t>
            </a:r>
          </a:p>
          <a:p>
            <a:pPr lvl="0"/>
            <a:endParaRPr lang="en-US" dirty="0"/>
          </a:p>
        </p:txBody>
      </p:sp>
      <p:sp>
        <p:nvSpPr>
          <p:cNvPr id="20" name="Content Placeholder 38">
            <a:extLst>
              <a:ext uri="{FF2B5EF4-FFF2-40B4-BE49-F238E27FC236}">
                <a16:creationId xmlns:a16="http://schemas.microsoft.com/office/drawing/2014/main" id="{1E7402B7-97ED-4A39-E75B-29454609CA41}"/>
              </a:ext>
            </a:extLst>
          </p:cNvPr>
          <p:cNvSpPr>
            <a:spLocks noGrp="1"/>
          </p:cNvSpPr>
          <p:nvPr>
            <p:ph sz="quarter" idx="15"/>
          </p:nvPr>
        </p:nvSpPr>
        <p:spPr>
          <a:xfrm>
            <a:off x="1401763" y="4920666"/>
            <a:ext cx="7251700" cy="956973"/>
          </a:xfrm>
        </p:spPr>
        <p:txBody>
          <a:bodyPr/>
          <a:lstStyle>
            <a:lvl1pPr marL="0" indent="0" algn="r">
              <a:buNone/>
              <a:defRPr sz="2000">
                <a:latin typeface="+mj-lt"/>
              </a:defRPr>
            </a:lvl1pPr>
          </a:lstStyle>
          <a:p>
            <a:pPr lvl="0"/>
            <a:endParaRPr lang="en-US" dirty="0"/>
          </a:p>
        </p:txBody>
      </p:sp>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2329546"/>
            <a:ext cx="2743200" cy="2743200"/>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dirty="0"/>
              <a:t>#</a:t>
            </a:r>
          </a:p>
        </p:txBody>
      </p:sp>
      <p:pic>
        <p:nvPicPr>
          <p:cNvPr id="12" name="Picture 11">
            <a:extLst>
              <a:ext uri="{FF2B5EF4-FFF2-40B4-BE49-F238E27FC236}">
                <a16:creationId xmlns:a16="http://schemas.microsoft.com/office/drawing/2014/main" id="{0827BAD1-6CCE-5E31-85D6-46E5EB1991E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cxnSp>
        <p:nvCxnSpPr>
          <p:cNvPr id="9" name="Straight Connector 8">
            <a:extLst>
              <a:ext uri="{FF2B5EF4-FFF2-40B4-BE49-F238E27FC236}">
                <a16:creationId xmlns:a16="http://schemas.microsoft.com/office/drawing/2014/main" id="{BC2D6921-A545-5DF6-6B98-C53BE74EDF42}"/>
              </a:ex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CC4F6FB0-0D48-B277-0E52-E1DBCEA5ADA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Tree>
    <p:extLst>
      <p:ext uri="{BB962C8B-B14F-4D97-AF65-F5344CB8AC3E}">
        <p14:creationId xmlns:p14="http://schemas.microsoft.com/office/powerpoint/2010/main" val="3665706336"/>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Opening Title by Part, Sect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2" name="Title 1">
            <a:extLst>
              <a:ext uri="{FF2B5EF4-FFF2-40B4-BE49-F238E27FC236}">
                <a16:creationId xmlns:a16="http://schemas.microsoft.com/office/drawing/2014/main" id="{456E5C33-A251-EFE5-7918-0B36CCC8792D}"/>
              </a:ext>
            </a:extLst>
          </p:cNvPr>
          <p:cNvSpPr txBox="1">
            <a:spLocks/>
          </p:cNvSpPr>
          <p:nvPr userDrawn="1"/>
        </p:nvSpPr>
        <p:spPr>
          <a:xfrm>
            <a:off x="1405387" y="1076961"/>
            <a:ext cx="7251932" cy="2625912"/>
          </a:xfrm>
          <a:prstGeom prst="rect">
            <a:avLst/>
          </a:prstGeom>
        </p:spPr>
        <p:txBody>
          <a:bodyPr vert="horz" lIns="91440" tIns="45720" rIns="91440" bIns="45720" rtlCol="0" anchor="b" anchorCtr="0">
            <a:noAutofit/>
          </a:bodyPr>
          <a:lstStyle>
            <a:lvl1pPr algn="l" defTabSz="685800" rtl="0" eaLnBrk="1" latinLnBrk="0" hangingPunct="1">
              <a:spcBef>
                <a:spcPct val="0"/>
              </a:spcBef>
              <a:buNone/>
              <a:defRPr sz="3000" kern="1200" spc="-75" baseline="0">
                <a:solidFill>
                  <a:schemeClr val="tx1"/>
                </a:solidFill>
                <a:latin typeface="+mj-lt"/>
                <a:ea typeface="+mj-ea"/>
                <a:cs typeface="+mj-cs"/>
              </a:defRPr>
            </a:lvl1pPr>
          </a:lstStyle>
          <a:p>
            <a:pPr algn="r" fontAlgn="auto">
              <a:spcAft>
                <a:spcPts val="0"/>
              </a:spcAft>
            </a:pPr>
            <a:r>
              <a:rPr lang="en-US" sz="4400" spc="0">
                <a:latin typeface="FHWA Series F2001" panose="020B0807000000020003" pitchFamily="34" charset="0"/>
              </a:rPr>
              <a:t>Manual on </a:t>
            </a:r>
            <a:br>
              <a:rPr lang="en-US" sz="4400" spc="0">
                <a:latin typeface="FHWA Series F2001" panose="020B0807000000020003" pitchFamily="34" charset="0"/>
              </a:rPr>
            </a:br>
            <a:r>
              <a:rPr lang="en-US" sz="4400" spc="0">
                <a:latin typeface="FHWA Series F2001" panose="020B0807000000020003" pitchFamily="34" charset="0"/>
              </a:rPr>
              <a:t>Uniform Traffic </a:t>
            </a:r>
            <a:br>
              <a:rPr lang="en-US" sz="4400" spc="0">
                <a:latin typeface="FHWA Series F2001" panose="020B0807000000020003" pitchFamily="34" charset="0"/>
              </a:rPr>
            </a:br>
            <a:r>
              <a:rPr lang="en-US" sz="4400" spc="0">
                <a:latin typeface="FHWA Series F2001" panose="020B0807000000020003" pitchFamily="34" charset="0"/>
              </a:rPr>
              <a:t>Control Devices</a:t>
            </a:r>
            <a:br>
              <a:rPr lang="en-US" sz="3600" spc="0">
                <a:latin typeface="FHWA Series F2001" panose="020B0807000000020003" pitchFamily="34" charset="0"/>
              </a:rPr>
            </a:br>
            <a:r>
              <a:rPr lang="en-US" sz="2800" spc="0">
                <a:latin typeface="FHWA Series F2001" panose="020B0807000000020003" pitchFamily="34" charset="0"/>
              </a:rPr>
              <a:t>for Streets and Highways </a:t>
            </a:r>
          </a:p>
        </p:txBody>
      </p:sp>
      <p:sp>
        <p:nvSpPr>
          <p:cNvPr id="30" name="Subtitle 2">
            <a:extLst>
              <a:ext uri="{FF2B5EF4-FFF2-40B4-BE49-F238E27FC236}">
                <a16:creationId xmlns:a16="http://schemas.microsoft.com/office/drawing/2014/main" id="{B9246292-9F5D-61CF-C1E4-6CEEE86A4652}"/>
              </a:ext>
            </a:extLst>
          </p:cNvPr>
          <p:cNvSpPr txBox="1">
            <a:spLocks/>
          </p:cNvSpPr>
          <p:nvPr userDrawn="1"/>
        </p:nvSpPr>
        <p:spPr>
          <a:xfrm>
            <a:off x="1401331" y="3876983"/>
            <a:ext cx="7251932" cy="414002"/>
          </a:xfrm>
          <a:prstGeom prst="rect">
            <a:avLst/>
          </a:prstGeom>
        </p:spPr>
        <p:txBody>
          <a:bodyPr vert="horz" lIns="91440" tIns="45720" rIns="91440" bIns="45720" rtlCol="0">
            <a:noAutofit/>
          </a:bodyPr>
          <a:lstStyle>
            <a:lvl1pPr marL="0" indent="0" algn="r" defTabSz="685800" rtl="0" eaLnBrk="1" latinLnBrk="0" hangingPunct="1">
              <a:spcBef>
                <a:spcPct val="20000"/>
              </a:spcBef>
              <a:buClr>
                <a:schemeClr val="accent1"/>
              </a:buClr>
              <a:buSzPct val="85000"/>
              <a:buFont typeface="Arial" panose="020B0604020202020204" pitchFamily="34" charset="0"/>
              <a:buNone/>
              <a:defRPr kumimoji="0" lang="en-US" sz="2400" b="0" i="0" u="none" strike="noStrike" kern="1200" cap="none" spc="0" normalizeH="0" baseline="0" dirty="0">
                <a:ln>
                  <a:noFill/>
                </a:ln>
                <a:solidFill>
                  <a:prstClr val="white"/>
                </a:solidFill>
                <a:effectLst/>
                <a:uLnTx/>
                <a:uFillTx/>
                <a:latin typeface="FHWA Series F2001" panose="020B0807000000020003" pitchFamily="34" charset="0"/>
                <a:ea typeface="+mn-ea"/>
                <a:cs typeface="+mn-cs"/>
              </a:defRPr>
            </a:lvl1pPr>
            <a:lvl2pPr marL="800100" indent="-342900" algn="l" defTabSz="685800" rtl="0" eaLnBrk="1" latinLnBrk="0" hangingPunct="1">
              <a:spcBef>
                <a:spcPct val="20000"/>
              </a:spcBef>
              <a:buClr>
                <a:schemeClr val="accent1"/>
              </a:buClr>
              <a:buSzPct val="85000"/>
              <a:buFont typeface="Wingdings 3" panose="05040102010807070707" pitchFamily="18" charset="2"/>
              <a:buChar char=""/>
              <a:defRPr sz="1500" kern="1200">
                <a:solidFill>
                  <a:schemeClr val="tx1"/>
                </a:solidFill>
                <a:latin typeface="+mn-lt"/>
                <a:ea typeface="+mn-ea"/>
                <a:cs typeface="+mn-cs"/>
              </a:defRPr>
            </a:lvl2pPr>
            <a:lvl3pPr marL="548640" indent="-137160" algn="l" defTabSz="685800" rtl="0" eaLnBrk="1" latinLnBrk="0" hangingPunct="1">
              <a:spcBef>
                <a:spcPct val="20000"/>
              </a:spcBef>
              <a:buClr>
                <a:schemeClr val="accent1"/>
              </a:buClr>
              <a:buSzPct val="90000"/>
              <a:buFont typeface="Arial" pitchFamily="34" charset="0"/>
              <a:buChar char="•"/>
              <a:defRPr sz="1350" kern="1200">
                <a:solidFill>
                  <a:schemeClr val="tx1"/>
                </a:solidFill>
                <a:latin typeface="+mn-lt"/>
                <a:ea typeface="+mn-ea"/>
                <a:cs typeface="+mn-cs"/>
              </a:defRPr>
            </a:lvl3pPr>
            <a:lvl4pPr marL="754380" indent="-137160" algn="l" defTabSz="685800" rtl="0" eaLnBrk="1" latinLnBrk="0" hangingPunct="1">
              <a:spcBef>
                <a:spcPct val="20000"/>
              </a:spcBef>
              <a:buClr>
                <a:schemeClr val="accent1"/>
              </a:buClr>
              <a:buFont typeface="Arial" pitchFamily="34" charset="0"/>
              <a:buChar char="•"/>
              <a:defRPr sz="1200" kern="1200">
                <a:solidFill>
                  <a:schemeClr val="tx1"/>
                </a:solidFill>
                <a:latin typeface="+mn-lt"/>
                <a:ea typeface="+mn-ea"/>
                <a:cs typeface="+mn-cs"/>
              </a:defRPr>
            </a:lvl4pPr>
            <a:lvl5pPr marL="891540" indent="-102870" algn="l" defTabSz="685800" rtl="0" eaLnBrk="1" latinLnBrk="0" hangingPunct="1">
              <a:spcBef>
                <a:spcPct val="20000"/>
              </a:spcBef>
              <a:buClr>
                <a:schemeClr val="accent1"/>
              </a:buClr>
              <a:buSzPct val="100000"/>
              <a:buFont typeface="Arial" pitchFamily="34" charset="0"/>
              <a:buChar char="•"/>
              <a:defRPr sz="1050" kern="1200" baseline="0">
                <a:solidFill>
                  <a:schemeClr val="tx1"/>
                </a:solidFill>
                <a:latin typeface="+mn-lt"/>
                <a:ea typeface="+mn-ea"/>
                <a:cs typeface="+mn-cs"/>
              </a:defRPr>
            </a:lvl5pPr>
            <a:lvl6pPr marL="102870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24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An Overview of Changes in</a:t>
            </a:r>
          </a:p>
        </p:txBody>
      </p:sp>
      <p:sp>
        <p:nvSpPr>
          <p:cNvPr id="5" name="Text Placeholder 4">
            <a:extLst>
              <a:ext uri="{FF2B5EF4-FFF2-40B4-BE49-F238E27FC236}">
                <a16:creationId xmlns:a16="http://schemas.microsoft.com/office/drawing/2014/main" id="{2A0A95E9-6B13-DD34-46A2-C0839D861A39}"/>
              </a:ext>
            </a:extLst>
          </p:cNvPr>
          <p:cNvSpPr>
            <a:spLocks noGrp="1"/>
          </p:cNvSpPr>
          <p:nvPr>
            <p:ph type="body" sz="quarter" idx="12" hasCustomPrompt="1"/>
          </p:nvPr>
        </p:nvSpPr>
        <p:spPr>
          <a:xfrm>
            <a:off x="1043607" y="4300020"/>
            <a:ext cx="7609656" cy="527245"/>
          </a:xfrm>
        </p:spPr>
        <p:txBody>
          <a:bodyPr anchor="t" anchorCtr="0"/>
          <a:lstStyle>
            <a:lvl1pPr marL="0" indent="0" algn="r">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dirty="0">
                <a:ln>
                  <a:noFill/>
                </a:ln>
                <a:solidFill>
                  <a:prstClr val="white"/>
                </a:solidFill>
                <a:effectLst/>
                <a:uLnTx/>
                <a:uFillTx/>
                <a:latin typeface="FHWA Series F2001" panose="020B0807000000020003" pitchFamily="34" charset="0"/>
                <a:ea typeface="+mn-ea"/>
                <a:cs typeface="+mn-cs"/>
              </a:rPr>
              <a:t>Click to edit Part or Chapter</a:t>
            </a:r>
          </a:p>
          <a:p>
            <a:pPr lvl="0"/>
            <a:endParaRPr lang="en-US" dirty="0"/>
          </a:p>
        </p:txBody>
      </p:sp>
      <p:sp>
        <p:nvSpPr>
          <p:cNvPr id="18" name="TextBox 17">
            <a:extLst>
              <a:ext uri="{FF2B5EF4-FFF2-40B4-BE49-F238E27FC236}">
                <a16:creationId xmlns:a16="http://schemas.microsoft.com/office/drawing/2014/main" id="{924A1D49-867A-D369-050C-7A931F13347F}"/>
              </a:ext>
            </a:extLst>
          </p:cNvPr>
          <p:cNvSpPr txBox="1"/>
          <p:nvPr userDrawn="1"/>
        </p:nvSpPr>
        <p:spPr>
          <a:xfrm>
            <a:off x="2555755" y="4827265"/>
            <a:ext cx="6097508" cy="645177"/>
          </a:xfrm>
          <a:prstGeom prst="rect">
            <a:avLst/>
          </a:prstGeom>
          <a:noFill/>
        </p:spPr>
        <p:txBody>
          <a:bodyPr wrap="square">
            <a:spAutoFit/>
          </a:bodyPr>
          <a:lstStyle/>
          <a:p>
            <a:pPr marL="173038" marR="0" lvl="0" indent="0" algn="r" defTabSz="685800" rtl="0" eaLnBrk="1" fontAlgn="auto" latinLnBrk="0" hangingPunct="1">
              <a:lnSpc>
                <a:spcPct val="114000"/>
              </a:lnSpc>
              <a:spcBef>
                <a:spcPct val="20000"/>
              </a:spcBef>
              <a:spcAft>
                <a:spcPts val="0"/>
              </a:spcAft>
              <a:buClr>
                <a:srgbClr val="4F81BD"/>
              </a:buClr>
              <a:buSzPct val="85000"/>
              <a:buFont typeface="Arial" panose="020B0604020202020204" pitchFamily="34" charset="0"/>
              <a:buNone/>
              <a:tabLst/>
              <a:defRPr/>
            </a:pPr>
            <a:r>
              <a:rPr kumimoji="0" lang="en-US" sz="16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As published in the December 2023</a:t>
            </a:r>
            <a:br>
              <a:rPr kumimoji="0" lang="en-US" sz="16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br>
            <a:r>
              <a:rPr kumimoji="0" lang="en-US" sz="16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Notice of Final Rule</a:t>
            </a:r>
            <a:endParaRPr kumimoji="0" lang="en-US" sz="1600" b="0" i="1" u="none" strike="noStrike" kern="1200" cap="none" spc="0" normalizeH="0" baseline="0" noProof="0">
              <a:ln>
                <a:noFill/>
              </a:ln>
              <a:solidFill>
                <a:prstClr val="white"/>
              </a:solidFill>
              <a:effectLst/>
              <a:uLnTx/>
              <a:uFillTx/>
              <a:latin typeface="FHWA Series F2001" panose="020B0807000000020003" pitchFamily="34" charset="0"/>
              <a:ea typeface="+mn-ea"/>
              <a:cs typeface="+mn-cs"/>
            </a:endParaRPr>
          </a:p>
        </p:txBody>
      </p:sp>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2329546"/>
            <a:ext cx="2743200" cy="2743200"/>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cxnSp>
        <p:nvCxnSpPr>
          <p:cNvPr id="9" name="Straight Connector 8">
            <a:extLst>
              <a:ext uri="{FF2B5EF4-FFF2-40B4-BE49-F238E27FC236}">
                <a16:creationId xmlns:a16="http://schemas.microsoft.com/office/drawing/2014/main" id="{BC2D6921-A545-5DF6-6B98-C53BE74EDF42}"/>
              </a:ex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CC4F6FB0-0D48-B277-0E52-E1DBCEA5ADA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Tree>
    <p:extLst>
      <p:ext uri="{BB962C8B-B14F-4D97-AF65-F5344CB8AC3E}">
        <p14:creationId xmlns:p14="http://schemas.microsoft.com/office/powerpoint/2010/main" val="3428335182"/>
      </p:ext>
    </p:extLst>
  </p:cSld>
  <p:clrMapOvr>
    <a:masterClrMapping/>
  </p:clrMapOvr>
  <p:hf hd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Opening Title by Part, Section">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pic>
        <p:nvPicPr>
          <p:cNvPr id="12" name="Picture 11" descr="U.S. Department of Transportation Federal Highway Administration logo">
            <a:extLst>
              <a:ext uri="{FF2B5EF4-FFF2-40B4-BE49-F238E27FC236}">
                <a16:creationId xmlns:a16="http://schemas.microsoft.com/office/drawing/2014/main" id="{0827BAD1-6CCE-5E31-85D6-46E5EB1991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1838113"/>
            <a:ext cx="2743200" cy="1743291"/>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cxnSp>
        <p:nvCxnSpPr>
          <p:cNvPr id="9" name="Straight Connector 8">
            <a:extLst>
              <a:ext uri="{FF2B5EF4-FFF2-40B4-BE49-F238E27FC236}">
                <a16:creationId xmlns:a16="http://schemas.microsoft.com/office/drawing/2014/main" id="{BC2D6921-A545-5DF6-6B98-C53BE74EDF42}"/>
              </a:ex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CC4F6FB0-0D48-B277-0E52-E1DBCEA5ADA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
        <p:nvSpPr>
          <p:cNvPr id="2" name="Text Placeholder 15">
            <a:extLst>
              <a:ext uri="{FF2B5EF4-FFF2-40B4-BE49-F238E27FC236}">
                <a16:creationId xmlns:a16="http://schemas.microsoft.com/office/drawing/2014/main" id="{3AB7AABC-E596-3DD4-F067-EE65F403E69F}"/>
              </a:ext>
            </a:extLst>
          </p:cNvPr>
          <p:cNvSpPr>
            <a:spLocks noGrp="1"/>
          </p:cNvSpPr>
          <p:nvPr>
            <p:ph type="body" sz="quarter" idx="17" hasCustomPrompt="1"/>
          </p:nvPr>
        </p:nvSpPr>
        <p:spPr>
          <a:xfrm>
            <a:off x="9063803" y="3737314"/>
            <a:ext cx="2743200" cy="1743291"/>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sp>
        <p:nvSpPr>
          <p:cNvPr id="13" name="Text Placeholder 4">
            <a:extLst>
              <a:ext uri="{FF2B5EF4-FFF2-40B4-BE49-F238E27FC236}">
                <a16:creationId xmlns:a16="http://schemas.microsoft.com/office/drawing/2014/main" id="{CC5B200F-128A-A9E5-EB04-FB4E99804061}"/>
              </a:ext>
            </a:extLst>
          </p:cNvPr>
          <p:cNvSpPr>
            <a:spLocks noGrp="1"/>
          </p:cNvSpPr>
          <p:nvPr>
            <p:ph type="body" sz="quarter" idx="12" hasCustomPrompt="1"/>
          </p:nvPr>
        </p:nvSpPr>
        <p:spPr>
          <a:xfrm>
            <a:off x="1043607" y="4384863"/>
            <a:ext cx="7609656" cy="527245"/>
          </a:xfrm>
        </p:spPr>
        <p:txBody>
          <a:bodyPr anchor="t" anchorCtr="0"/>
          <a:lstStyle>
            <a:lvl1pPr marL="0" indent="0" algn="r">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a:ln>
                  <a:noFill/>
                </a:ln>
                <a:solidFill>
                  <a:prstClr val="white"/>
                </a:solidFill>
                <a:effectLst/>
                <a:uLnTx/>
                <a:uFillTx/>
                <a:latin typeface="FHWA Series F2001" panose="020B0807000000020003" pitchFamily="34" charset="0"/>
                <a:ea typeface="+mn-ea"/>
                <a:cs typeface="+mn-cs"/>
              </a:rPr>
              <a:t>Click to edit Part or Chapter</a:t>
            </a:r>
          </a:p>
          <a:p>
            <a:pPr lvl="0"/>
            <a:endParaRPr lang="en-US"/>
          </a:p>
        </p:txBody>
      </p:sp>
      <p:sp>
        <p:nvSpPr>
          <p:cNvPr id="15" name="Text Placeholder 2">
            <a:extLst>
              <a:ext uri="{FF2B5EF4-FFF2-40B4-BE49-F238E27FC236}">
                <a16:creationId xmlns:a16="http://schemas.microsoft.com/office/drawing/2014/main" id="{7D145D7F-2C1D-9927-7A74-883780EEF1B5}"/>
              </a:ext>
            </a:extLst>
          </p:cNvPr>
          <p:cNvSpPr>
            <a:spLocks noGrp="1"/>
          </p:cNvSpPr>
          <p:nvPr>
            <p:ph type="body" sz="quarter" idx="13"/>
          </p:nvPr>
        </p:nvSpPr>
        <p:spPr>
          <a:xfrm>
            <a:off x="1401763" y="1168717"/>
            <a:ext cx="7251700" cy="1977607"/>
          </a:xfrm>
        </p:spPr>
        <p:txBody>
          <a:bodyPr/>
          <a:lstStyle>
            <a:lvl1pPr marL="0" indent="0" algn="r">
              <a:buNone/>
              <a:defRPr lang="en-US" sz="4400" dirty="0">
                <a:latin typeface="FHWA Series F2001" panose="020B0807000000020003" charset="0"/>
              </a:defRPr>
            </a:lvl1pPr>
            <a:lvl2pPr marL="457200" indent="0" algn="r">
              <a:buNone/>
              <a:defRPr lang="en-US" sz="4400" kern="1200" spc="0" baseline="0" dirty="0" smtClean="0">
                <a:solidFill>
                  <a:schemeClr val="tx1"/>
                </a:solidFill>
                <a:latin typeface="FHWA Series F2001" panose="020B0807000000020003" pitchFamily="34" charset="0"/>
                <a:ea typeface="+mj-ea"/>
                <a:cs typeface="+mj-cs"/>
              </a:defRPr>
            </a:lvl2pPr>
            <a:lvl3pPr marL="411480" indent="0" algn="r">
              <a:buNone/>
              <a:defRPr lang="en-US" sz="4400" kern="1200" spc="0" baseline="0" dirty="0" smtClean="0">
                <a:solidFill>
                  <a:schemeClr val="tx1"/>
                </a:solidFill>
                <a:latin typeface="FHWA Series F2001" panose="020B0807000000020003" pitchFamily="34" charset="0"/>
                <a:ea typeface="+mj-ea"/>
                <a:cs typeface="+mj-cs"/>
              </a:defRPr>
            </a:lvl3pPr>
            <a:lvl4pPr marL="617220" indent="0" algn="r">
              <a:buNone/>
              <a:defRPr lang="en-US" sz="4400" kern="1200" spc="0" baseline="0" dirty="0" smtClean="0">
                <a:solidFill>
                  <a:schemeClr val="tx1"/>
                </a:solidFill>
                <a:latin typeface="FHWA Series F2001" panose="020B0807000000020003" pitchFamily="34" charset="0"/>
                <a:ea typeface="+mj-ea"/>
                <a:cs typeface="+mj-cs"/>
              </a:defRPr>
            </a:lvl4pPr>
            <a:lvl5pPr marL="788670" indent="0" algn="r">
              <a:buNone/>
              <a:defRPr lang="en-US" sz="4400" kern="1200" spc="0" baseline="0" dirty="0">
                <a:solidFill>
                  <a:schemeClr val="tx1"/>
                </a:solidFill>
                <a:latin typeface="FHWA Series F2001" panose="020B0807000000020003" pitchFamily="34" charset="0"/>
                <a:ea typeface="+mj-ea"/>
                <a:cs typeface="+mj-cs"/>
              </a:defRPr>
            </a:lvl5pPr>
          </a:lstStyle>
          <a:p>
            <a:pPr lvl="0"/>
            <a:endParaRPr lang="en-US"/>
          </a:p>
        </p:txBody>
      </p:sp>
      <p:sp>
        <p:nvSpPr>
          <p:cNvPr id="17" name="Text Placeholder 5">
            <a:extLst>
              <a:ext uri="{FF2B5EF4-FFF2-40B4-BE49-F238E27FC236}">
                <a16:creationId xmlns:a16="http://schemas.microsoft.com/office/drawing/2014/main" id="{17780DC2-FD89-9B65-D7B4-37572F5F9FA3}"/>
              </a:ext>
            </a:extLst>
          </p:cNvPr>
          <p:cNvSpPr>
            <a:spLocks noGrp="1"/>
          </p:cNvSpPr>
          <p:nvPr>
            <p:ph type="body" sz="quarter" idx="14"/>
          </p:nvPr>
        </p:nvSpPr>
        <p:spPr>
          <a:xfrm>
            <a:off x="1401763" y="3179083"/>
            <a:ext cx="7251700" cy="557213"/>
          </a:xfrm>
        </p:spPr>
        <p:txBody>
          <a:bodyPr/>
          <a:lstStyle>
            <a:lvl1pPr marL="0" indent="0" algn="r">
              <a:buNone/>
              <a:defRPr lang="en-US" sz="2800" dirty="0">
                <a:latin typeface="+mj-lt"/>
              </a:defRPr>
            </a:lvl1pPr>
          </a:lstStyle>
          <a:p>
            <a:pPr marL="0" lvl="0" indent="0" algn="r" defTabSz="685800" rtl="0" eaLnBrk="1" latinLnBrk="0" hangingPunct="1">
              <a:spcBef>
                <a:spcPct val="20000"/>
              </a:spcBef>
              <a:buClr>
                <a:schemeClr val="accent1"/>
              </a:buClr>
              <a:buSzPct val="85000"/>
              <a:buFont typeface="Arial" panose="020B0604020202020204" pitchFamily="34" charset="0"/>
              <a:buNone/>
            </a:pPr>
            <a:endParaRPr lang="en-US"/>
          </a:p>
        </p:txBody>
      </p:sp>
      <p:sp>
        <p:nvSpPr>
          <p:cNvPr id="18" name="Title 32">
            <a:extLst>
              <a:ext uri="{FF2B5EF4-FFF2-40B4-BE49-F238E27FC236}">
                <a16:creationId xmlns:a16="http://schemas.microsoft.com/office/drawing/2014/main" id="{C3187705-EBB4-8478-CD71-2AB724E07FE6}"/>
              </a:ext>
            </a:extLst>
          </p:cNvPr>
          <p:cNvSpPr>
            <a:spLocks noGrp="1"/>
          </p:cNvSpPr>
          <p:nvPr>
            <p:ph type="title"/>
          </p:nvPr>
        </p:nvSpPr>
        <p:spPr>
          <a:xfrm>
            <a:off x="1401563" y="3869552"/>
            <a:ext cx="7251700" cy="557214"/>
          </a:xfrm>
        </p:spPr>
        <p:txBody>
          <a:bodyPr anchor="t">
            <a:normAutofit/>
          </a:bodyPr>
          <a:lstStyle>
            <a:lvl1pPr algn="r">
              <a:defRPr sz="2400"/>
            </a:lvl1pPr>
          </a:lstStyle>
          <a:p>
            <a:endParaRPr lang="en-US"/>
          </a:p>
        </p:txBody>
      </p:sp>
      <p:sp>
        <p:nvSpPr>
          <p:cNvPr id="19" name="Content Placeholder 38">
            <a:extLst>
              <a:ext uri="{FF2B5EF4-FFF2-40B4-BE49-F238E27FC236}">
                <a16:creationId xmlns:a16="http://schemas.microsoft.com/office/drawing/2014/main" id="{F3188F48-CF0D-1297-3867-8EB4FFDD9719}"/>
              </a:ext>
            </a:extLst>
          </p:cNvPr>
          <p:cNvSpPr>
            <a:spLocks noGrp="1"/>
          </p:cNvSpPr>
          <p:nvPr>
            <p:ph sz="quarter" idx="15"/>
          </p:nvPr>
        </p:nvSpPr>
        <p:spPr>
          <a:xfrm>
            <a:off x="1401763" y="4920666"/>
            <a:ext cx="7251700" cy="956973"/>
          </a:xfrm>
        </p:spPr>
        <p:txBody>
          <a:bodyPr/>
          <a:lstStyle>
            <a:lvl1pPr marL="0" indent="0" algn="r">
              <a:buNone/>
              <a:defRPr sz="2000">
                <a:latin typeface="+mj-lt"/>
              </a:defRPr>
            </a:lvl1pPr>
          </a:lstStyle>
          <a:p>
            <a:pPr lvl="0"/>
            <a:endParaRPr lang="en-US"/>
          </a:p>
        </p:txBody>
      </p:sp>
    </p:spTree>
    <p:extLst>
      <p:ext uri="{BB962C8B-B14F-4D97-AF65-F5344CB8AC3E}">
        <p14:creationId xmlns:p14="http://schemas.microsoft.com/office/powerpoint/2010/main" val="2944752443"/>
      </p:ext>
    </p:extLst>
  </p:cSld>
  <p:clrMapOvr>
    <a:masterClrMapping/>
  </p:clrMapOvr>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Opening Title by Topic Area">
    <p:spTree>
      <p:nvGrpSpPr>
        <p:cNvPr id="1" name=""/>
        <p:cNvGrpSpPr/>
        <p:nvPr/>
      </p:nvGrpSpPr>
      <p:grpSpPr>
        <a:xfrm>
          <a:off x="0" y="0"/>
          <a:ext cx="0" cy="0"/>
          <a:chOff x="0" y="0"/>
          <a:chExt cx="0" cy="0"/>
        </a:xfrm>
      </p:grpSpPr>
      <p:pic>
        <p:nvPicPr>
          <p:cNvPr id="12" name="Picture 11" descr="U.S. Department of Transportation Federal Highway Administration logo">
            <a:extLst>
              <a:ext uri="{FF2B5EF4-FFF2-40B4-BE49-F238E27FC236}">
                <a16:creationId xmlns:a16="http://schemas.microsoft.com/office/drawing/2014/main" id="{0827BAD1-6CCE-5E31-85D6-46E5EB1991E4}"/>
              </a:ext>
              <a:ext uri="{C183D7F6-B498-43B3-948B-1728B52AA6E4}">
                <adec:decorative xmlns:adec="http://schemas.microsoft.com/office/drawing/2017/decorative" val="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841" y="5124135"/>
            <a:ext cx="1445060" cy="1421590"/>
          </a:xfrm>
          <a:prstGeom prst="rect">
            <a:avLst/>
          </a:prstGeom>
        </p:spPr>
      </p:pic>
      <p:sp>
        <p:nvSpPr>
          <p:cNvPr id="2" name="Title 1">
            <a:extLst>
              <a:ext uri="{FF2B5EF4-FFF2-40B4-BE49-F238E27FC236}">
                <a16:creationId xmlns:a16="http://schemas.microsoft.com/office/drawing/2014/main" id="{456E5C33-A251-EFE5-7918-0B36CCC8792D}"/>
              </a:ext>
            </a:extLst>
          </p:cNvPr>
          <p:cNvSpPr txBox="1">
            <a:spLocks/>
          </p:cNvSpPr>
          <p:nvPr userDrawn="1"/>
        </p:nvSpPr>
        <p:spPr>
          <a:xfrm>
            <a:off x="1405387" y="1076961"/>
            <a:ext cx="7251932" cy="2625912"/>
          </a:xfrm>
          <a:prstGeom prst="rect">
            <a:avLst/>
          </a:prstGeom>
        </p:spPr>
        <p:txBody>
          <a:bodyPr vert="horz" lIns="91440" tIns="45720" rIns="91440" bIns="45720" rtlCol="0" anchor="b" anchorCtr="0">
            <a:noAutofit/>
          </a:bodyPr>
          <a:lstStyle>
            <a:lvl1pPr algn="l" defTabSz="685800" rtl="0" eaLnBrk="1" latinLnBrk="0" hangingPunct="1">
              <a:spcBef>
                <a:spcPct val="0"/>
              </a:spcBef>
              <a:buNone/>
              <a:defRPr sz="3000" kern="1200" spc="-75" baseline="0">
                <a:solidFill>
                  <a:schemeClr val="tx1"/>
                </a:solidFill>
                <a:latin typeface="+mj-lt"/>
                <a:ea typeface="+mj-ea"/>
                <a:cs typeface="+mj-cs"/>
              </a:defRPr>
            </a:lvl1pPr>
          </a:lstStyle>
          <a:p>
            <a:pPr algn="r" fontAlgn="auto">
              <a:spcAft>
                <a:spcPts val="0"/>
              </a:spcAft>
            </a:pPr>
            <a:r>
              <a:rPr lang="en-US" sz="4400" spc="0" dirty="0">
                <a:latin typeface="FHWA Series F2001" panose="020B0807000000020003" pitchFamily="34" charset="0"/>
              </a:rPr>
              <a:t>Manual on </a:t>
            </a:r>
            <a:br>
              <a:rPr lang="en-US" sz="4400" spc="0" dirty="0">
                <a:latin typeface="FHWA Series F2001" panose="020B0807000000020003" pitchFamily="34" charset="0"/>
              </a:rPr>
            </a:br>
            <a:r>
              <a:rPr lang="en-US" sz="4400" spc="0" dirty="0">
                <a:latin typeface="FHWA Series F2001" panose="020B0807000000020003" pitchFamily="34" charset="0"/>
              </a:rPr>
              <a:t>Uniform Traffic </a:t>
            </a:r>
            <a:br>
              <a:rPr lang="en-US" sz="4400" spc="0" dirty="0">
                <a:latin typeface="FHWA Series F2001" panose="020B0807000000020003" pitchFamily="34" charset="0"/>
              </a:rPr>
            </a:br>
            <a:r>
              <a:rPr lang="en-US" sz="4400" spc="0" dirty="0">
                <a:latin typeface="FHWA Series F2001" panose="020B0807000000020003" pitchFamily="34" charset="0"/>
              </a:rPr>
              <a:t>Control Devices</a:t>
            </a:r>
            <a:br>
              <a:rPr lang="en-US" sz="3600" spc="0" dirty="0">
                <a:latin typeface="FHWA Series F2001" panose="020B0807000000020003" pitchFamily="34" charset="0"/>
              </a:rPr>
            </a:br>
            <a:r>
              <a:rPr lang="en-US" sz="2800" spc="0" dirty="0">
                <a:latin typeface="FHWA Series F2001" panose="020B0807000000020003" pitchFamily="34" charset="0"/>
              </a:rPr>
              <a:t>for Streets and Highways </a:t>
            </a:r>
          </a:p>
        </p:txBody>
      </p:sp>
      <p:cxnSp>
        <p:nvCxnSpPr>
          <p:cNvPr id="8" name="Straight Connector 7">
            <a:extLst>
              <a:ext uri="{C183D7F6-B498-43B3-948B-1728B52AA6E4}">
                <adec:decorative xmlns:adec="http://schemas.microsoft.com/office/drawing/2017/decorative" val="1"/>
              </a:ext>
            </a:extLst>
          </p:cNvPr>
          <p:cNvCxnSpPr>
            <a:cxnSpLocks/>
          </p:cNvCxnSpPr>
          <p:nvPr userDrawn="1"/>
        </p:nvCxnSpPr>
        <p:spPr>
          <a:xfrm>
            <a:off x="249086" y="3728131"/>
            <a:ext cx="8404177"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33C323FA-6B3E-3580-21D2-B2FBF5434572}"/>
              </a:ext>
              <a:ext uri="{C183D7F6-B498-43B3-948B-1728B52AA6E4}">
                <adec:decorative xmlns:adec="http://schemas.microsoft.com/office/drawing/2017/decorative" val="1"/>
              </a:ext>
            </a:extLst>
          </p:cNvPr>
          <p:cNvGrpSpPr/>
          <p:nvPr/>
        </p:nvGrpSpPr>
        <p:grpSpPr>
          <a:xfrm>
            <a:off x="4594144" y="-151245"/>
            <a:ext cx="7597856" cy="793536"/>
            <a:chOff x="1428159" y="-157267"/>
            <a:chExt cx="7597856" cy="793536"/>
          </a:xfrm>
        </p:grpSpPr>
        <p:pic>
          <p:nvPicPr>
            <p:cNvPr id="6" name="Picture 5" descr="Graphical user interface, website&#10;&#10;Description automatically generated">
              <a:extLst>
                <a:ext uri="{FF2B5EF4-FFF2-40B4-BE49-F238E27FC236}">
                  <a16:creationId xmlns:a16="http://schemas.microsoft.com/office/drawing/2014/main" id="{322723CA-5483-797B-DCA9-BF9CCA9D368E}"/>
                </a:ext>
              </a:extLst>
            </p:cNvPr>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428159" y="-157267"/>
              <a:ext cx="7597856" cy="793536"/>
            </a:xfrm>
            <a:prstGeom prst="rect">
              <a:avLst/>
            </a:prstGeom>
          </p:spPr>
        </p:pic>
        <p:sp>
          <p:nvSpPr>
            <p:cNvPr id="7" name="Rectangle 6">
              <a:extLst>
                <a:ext uri="{FF2B5EF4-FFF2-40B4-BE49-F238E27FC236}">
                  <a16:creationId xmlns:a16="http://schemas.microsoft.com/office/drawing/2014/main" id="{4299862A-91FC-4394-FCC0-85920BAFCB80}"/>
                </a:ext>
              </a:extLst>
            </p:cNvPr>
            <p:cNvSpPr/>
            <p:nvPr/>
          </p:nvSpPr>
          <p:spPr>
            <a:xfrm>
              <a:off x="1844062" y="443558"/>
              <a:ext cx="182858" cy="19271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5" name="Text Placeholder 4">
            <a:extLst>
              <a:ext uri="{FF2B5EF4-FFF2-40B4-BE49-F238E27FC236}">
                <a16:creationId xmlns:a16="http://schemas.microsoft.com/office/drawing/2014/main" id="{2A0A95E9-6B13-DD34-46A2-C0839D861A39}"/>
              </a:ext>
            </a:extLst>
          </p:cNvPr>
          <p:cNvSpPr>
            <a:spLocks noGrp="1"/>
          </p:cNvSpPr>
          <p:nvPr>
            <p:ph type="body" sz="quarter" idx="12" hasCustomPrompt="1"/>
          </p:nvPr>
        </p:nvSpPr>
        <p:spPr>
          <a:xfrm>
            <a:off x="1202635" y="3857462"/>
            <a:ext cx="7450629" cy="1003829"/>
          </a:xfrm>
        </p:spPr>
        <p:txBody>
          <a:bodyPr anchor="ctr" anchorCtr="0"/>
          <a:lstStyle>
            <a:lvl1pPr marL="0" indent="0" algn="r">
              <a:spcBef>
                <a:spcPts val="0"/>
              </a:spcBef>
              <a:buNone/>
              <a:defRPr sz="3200">
                <a:latin typeface="FHWA Series F2001" panose="020B0807000000020003" charset="0"/>
              </a:defRPr>
            </a:lvl1pPr>
          </a:lstStyle>
          <a:p>
            <a:pPr marL="0" marR="0" lvl="0" indent="0" algn="r" defTabSz="685800" rtl="0" eaLnBrk="1" fontAlgn="auto" latinLnBrk="0" hangingPunct="1">
              <a:lnSpc>
                <a:spcPct val="100000"/>
              </a:lnSpc>
              <a:spcBef>
                <a:spcPct val="20000"/>
              </a:spcBef>
              <a:spcAft>
                <a:spcPts val="0"/>
              </a:spcAft>
              <a:buClr>
                <a:srgbClr val="4F81BD"/>
              </a:buClr>
              <a:buSzPct val="85000"/>
              <a:buFont typeface="Arial" panose="020B0604020202020204" pitchFamily="34" charset="0"/>
              <a:buNone/>
              <a:tabLst/>
              <a:defRPr/>
            </a:pPr>
            <a:r>
              <a:rPr kumimoji="0" lang="en-US" sz="3200" b="0" i="0" u="none" strike="noStrike" kern="1200" cap="none" spc="0" normalizeH="0" baseline="0" noProof="0" dirty="0">
                <a:ln>
                  <a:noFill/>
                </a:ln>
                <a:solidFill>
                  <a:prstClr val="white"/>
                </a:solidFill>
                <a:effectLst/>
                <a:uLnTx/>
                <a:uFillTx/>
                <a:latin typeface="FHWA Series F2001" panose="020B0807000000020003" pitchFamily="34" charset="0"/>
                <a:ea typeface="+mn-ea"/>
                <a:cs typeface="+mn-cs"/>
              </a:rPr>
              <a:t>Click to edit</a:t>
            </a:r>
            <a:br>
              <a:rPr kumimoji="0" lang="en-US" sz="3200" b="0" i="0" u="none" strike="noStrike" kern="1200" cap="none" spc="0" normalizeH="0" baseline="0" noProof="0" dirty="0">
                <a:ln>
                  <a:noFill/>
                </a:ln>
                <a:solidFill>
                  <a:prstClr val="white"/>
                </a:solidFill>
                <a:effectLst/>
                <a:uLnTx/>
                <a:uFillTx/>
                <a:latin typeface="FHWA Series F2001" panose="020B0807000000020003" pitchFamily="34" charset="0"/>
                <a:ea typeface="+mn-ea"/>
                <a:cs typeface="+mn-cs"/>
              </a:rPr>
            </a:br>
            <a:r>
              <a:rPr kumimoji="0" lang="en-US" sz="3200" b="0" i="0" u="none" strike="noStrike" kern="1200" cap="none" spc="0" normalizeH="0" baseline="0" noProof="0" dirty="0">
                <a:ln>
                  <a:noFill/>
                </a:ln>
                <a:solidFill>
                  <a:prstClr val="white"/>
                </a:solidFill>
                <a:effectLst/>
                <a:uLnTx/>
                <a:uFillTx/>
                <a:latin typeface="FHWA Series F2001" panose="020B0807000000020003" pitchFamily="34" charset="0"/>
                <a:ea typeface="+mn-ea"/>
                <a:cs typeface="+mn-cs"/>
              </a:rPr>
              <a:t>Section Title</a:t>
            </a:r>
            <a:endParaRPr lang="en-US" dirty="0"/>
          </a:p>
        </p:txBody>
      </p:sp>
      <p:sp>
        <p:nvSpPr>
          <p:cNvPr id="11" name="Subtitle 2">
            <a:extLst>
              <a:ext uri="{FF2B5EF4-FFF2-40B4-BE49-F238E27FC236}">
                <a16:creationId xmlns:a16="http://schemas.microsoft.com/office/drawing/2014/main" id="{7517DAEC-1412-26E8-F330-AB0A89F70EE6}"/>
              </a:ext>
            </a:extLst>
          </p:cNvPr>
          <p:cNvSpPr txBox="1">
            <a:spLocks/>
          </p:cNvSpPr>
          <p:nvPr userDrawn="1"/>
        </p:nvSpPr>
        <p:spPr>
          <a:xfrm>
            <a:off x="2175385" y="4881168"/>
            <a:ext cx="6485249" cy="1201579"/>
          </a:xfrm>
          <a:prstGeom prst="rect">
            <a:avLst/>
          </a:prstGeom>
        </p:spPr>
        <p:txBody>
          <a:bodyPr vert="horz" lIns="91440" tIns="45720" rIns="91440" bIns="45720" rtlCol="0">
            <a:noAutofit/>
          </a:bodyPr>
          <a:lstStyle>
            <a:lvl1pPr marL="0" indent="0" algn="r" defTabSz="685800" rtl="0" eaLnBrk="1" latinLnBrk="0" hangingPunct="1">
              <a:spcBef>
                <a:spcPct val="20000"/>
              </a:spcBef>
              <a:buClr>
                <a:schemeClr val="accent1"/>
              </a:buClr>
              <a:buSzPct val="85000"/>
              <a:buFont typeface="Arial" pitchFamily="34" charset="0"/>
              <a:buNone/>
              <a:defRPr sz="2800" kern="1200" baseline="0">
                <a:solidFill>
                  <a:schemeClr val="tx1"/>
                </a:solidFill>
                <a:latin typeface="FHWA Series F2001" panose="020B0807000000020003" pitchFamily="34" charset="0"/>
                <a:ea typeface="+mn-ea"/>
                <a:cs typeface="+mn-cs"/>
              </a:defRPr>
            </a:lvl1pPr>
            <a:lvl2pPr marL="342900" indent="0" algn="ctr" defTabSz="685800" rtl="0" eaLnBrk="1" latinLnBrk="0" hangingPunct="1">
              <a:spcBef>
                <a:spcPct val="20000"/>
              </a:spcBef>
              <a:buClr>
                <a:schemeClr val="accent1"/>
              </a:buClr>
              <a:buSzPct val="85000"/>
              <a:buFont typeface="Arial" pitchFamily="34" charset="0"/>
              <a:buNone/>
              <a:defRPr sz="1500" kern="1200">
                <a:solidFill>
                  <a:schemeClr val="tx1">
                    <a:tint val="75000"/>
                  </a:schemeClr>
                </a:solidFill>
                <a:latin typeface="+mn-lt"/>
                <a:ea typeface="+mn-ea"/>
                <a:cs typeface="+mn-cs"/>
              </a:defRPr>
            </a:lvl2pPr>
            <a:lvl3pPr marL="685800" indent="0" algn="ctr" defTabSz="685800" rtl="0" eaLnBrk="1" latinLnBrk="0" hangingPunct="1">
              <a:spcBef>
                <a:spcPct val="20000"/>
              </a:spcBef>
              <a:buClr>
                <a:schemeClr val="accent1"/>
              </a:buClr>
              <a:buSzPct val="90000"/>
              <a:buFont typeface="Arial" pitchFamily="34" charset="0"/>
              <a:buNone/>
              <a:defRPr sz="1350" kern="1200">
                <a:solidFill>
                  <a:schemeClr val="tx1">
                    <a:tint val="75000"/>
                  </a:schemeClr>
                </a:solidFill>
                <a:latin typeface="+mn-lt"/>
                <a:ea typeface="+mn-ea"/>
                <a:cs typeface="+mn-cs"/>
              </a:defRPr>
            </a:lvl3pPr>
            <a:lvl4pPr marL="1028700" indent="0" algn="ctr" defTabSz="685800" rtl="0" eaLnBrk="1" latinLnBrk="0" hangingPunct="1">
              <a:spcBef>
                <a:spcPct val="20000"/>
              </a:spcBef>
              <a:buClr>
                <a:schemeClr val="accent1"/>
              </a:buClr>
              <a:buFont typeface="Arial" pitchFamily="34" charset="0"/>
              <a:buNone/>
              <a:defRPr sz="1200" kern="1200">
                <a:solidFill>
                  <a:schemeClr val="tx1">
                    <a:tint val="75000"/>
                  </a:schemeClr>
                </a:solidFill>
                <a:latin typeface="+mn-lt"/>
                <a:ea typeface="+mn-ea"/>
                <a:cs typeface="+mn-cs"/>
              </a:defRPr>
            </a:lvl4pPr>
            <a:lvl5pPr marL="1371600" indent="0" algn="ctr" defTabSz="685800" rtl="0" eaLnBrk="1" latinLnBrk="0" hangingPunct="1">
              <a:spcBef>
                <a:spcPct val="20000"/>
              </a:spcBef>
              <a:buClr>
                <a:schemeClr val="accent1"/>
              </a:buClr>
              <a:buSzPct val="100000"/>
              <a:buFont typeface="Arial" pitchFamily="34" charset="0"/>
              <a:buNone/>
              <a:defRPr sz="1050" kern="1200" baseline="0">
                <a:solidFill>
                  <a:schemeClr val="tx1">
                    <a:tint val="75000"/>
                  </a:schemeClr>
                </a:solidFill>
                <a:latin typeface="+mn-lt"/>
                <a:ea typeface="+mn-ea"/>
                <a:cs typeface="+mn-cs"/>
              </a:defRPr>
            </a:lvl5pPr>
            <a:lvl6pPr marL="1714500" indent="0" algn="ctr" defTabSz="685800" rtl="0" eaLnBrk="1" latinLnBrk="0" hangingPunct="1">
              <a:spcBef>
                <a:spcPct val="20000"/>
              </a:spcBef>
              <a:buClr>
                <a:schemeClr val="accent1"/>
              </a:buClr>
              <a:buFont typeface="Arial" pitchFamily="34" charset="0"/>
              <a:buNone/>
              <a:defRPr sz="975" kern="1200">
                <a:solidFill>
                  <a:schemeClr val="tx1">
                    <a:tint val="75000"/>
                  </a:schemeClr>
                </a:solidFill>
                <a:latin typeface="+mn-lt"/>
                <a:ea typeface="+mn-ea"/>
                <a:cs typeface="+mn-cs"/>
              </a:defRPr>
            </a:lvl6pPr>
            <a:lvl7pPr marL="2057400" indent="0" algn="ctr" defTabSz="685800" rtl="0" eaLnBrk="1" latinLnBrk="0" hangingPunct="1">
              <a:spcBef>
                <a:spcPct val="20000"/>
              </a:spcBef>
              <a:buClr>
                <a:schemeClr val="accent1"/>
              </a:buClr>
              <a:buFont typeface="Arial" pitchFamily="34" charset="0"/>
              <a:buNone/>
              <a:defRPr sz="975" kern="1200">
                <a:solidFill>
                  <a:schemeClr val="tx1">
                    <a:tint val="75000"/>
                  </a:schemeClr>
                </a:solidFill>
                <a:latin typeface="+mn-lt"/>
                <a:ea typeface="+mn-ea"/>
                <a:cs typeface="+mn-cs"/>
              </a:defRPr>
            </a:lvl7pPr>
            <a:lvl8pPr marL="2400300" indent="0" algn="ctr" defTabSz="685800" rtl="0" eaLnBrk="1" latinLnBrk="0" hangingPunct="1">
              <a:spcBef>
                <a:spcPct val="20000"/>
              </a:spcBef>
              <a:buClr>
                <a:schemeClr val="accent1"/>
              </a:buClr>
              <a:buFont typeface="Arial" pitchFamily="34" charset="0"/>
              <a:buNone/>
              <a:defRPr sz="975" kern="1200">
                <a:solidFill>
                  <a:schemeClr val="tx1">
                    <a:tint val="75000"/>
                  </a:schemeClr>
                </a:solidFill>
                <a:latin typeface="+mn-lt"/>
                <a:ea typeface="+mn-ea"/>
                <a:cs typeface="+mn-cs"/>
              </a:defRPr>
            </a:lvl8pPr>
            <a:lvl9pPr marL="2743200" indent="0" algn="ctr" defTabSz="685800" rtl="0" eaLnBrk="1" latinLnBrk="0" hangingPunct="1">
              <a:spcBef>
                <a:spcPct val="20000"/>
              </a:spcBef>
              <a:buClr>
                <a:schemeClr val="accent1"/>
              </a:buClr>
              <a:buFont typeface="Arial" pitchFamily="34" charset="0"/>
              <a:buNone/>
              <a:defRPr sz="975" kern="1200">
                <a:solidFill>
                  <a:schemeClr val="tx1">
                    <a:tint val="75000"/>
                  </a:schemeClr>
                </a:solidFill>
                <a:latin typeface="+mn-lt"/>
                <a:ea typeface="+mn-ea"/>
                <a:cs typeface="+mn-cs"/>
              </a:defRPr>
            </a:lvl9pPr>
          </a:lstStyle>
          <a:p>
            <a:pPr marL="173038" marR="0" lvl="0" indent="0" algn="r" defTabSz="685800" rtl="0" eaLnBrk="1" fontAlgn="auto" latinLnBrk="0" hangingPunct="1">
              <a:lnSpc>
                <a:spcPct val="100000"/>
              </a:lnSpc>
              <a:spcBef>
                <a:spcPts val="0"/>
              </a:spcBef>
              <a:spcAft>
                <a:spcPts val="0"/>
              </a:spcAft>
              <a:buClr>
                <a:srgbClr val="4F81BD"/>
              </a:buClr>
              <a:buSzPct val="85000"/>
              <a:buFont typeface="Arial" pitchFamily="34" charset="0"/>
              <a:buNone/>
              <a:tabLst/>
              <a:defRPr/>
            </a:pPr>
            <a:r>
              <a:rPr kumimoji="0" lang="en-US" altLang="en-US" sz="2400" b="0" i="0"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rPr>
              <a:t>the </a:t>
            </a:r>
            <a:r>
              <a:rPr kumimoji="0" lang="en-US" altLang="en-US" sz="2400" b="0" i="0" u="none" strike="noStrike" kern="1200" cap="none" spc="100" normalizeH="0" baseline="0" noProof="0">
                <a:ln>
                  <a:noFill/>
                </a:ln>
                <a:solidFill>
                  <a:sysClr val="window" lastClr="FFFFFF"/>
                </a:solidFill>
                <a:effectLst/>
                <a:uLnTx/>
                <a:uFillTx/>
                <a:latin typeface="FHWA Series F2001" panose="020B0807000000020003" pitchFamily="34" charset="0"/>
                <a:ea typeface="+mn-ea"/>
                <a:cs typeface="+mn-cs"/>
              </a:rPr>
              <a:t>MUTCD</a:t>
            </a:r>
            <a:r>
              <a:rPr kumimoji="0" lang="en-US" altLang="en-US" sz="2400" b="0" i="0"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rPr>
              <a:t> 11th Edition </a:t>
            </a:r>
          </a:p>
          <a:p>
            <a:pPr marL="173038" marR="0" lvl="0" indent="0" algn="r" defTabSz="685800" rtl="0" eaLnBrk="1" fontAlgn="auto" latinLnBrk="0" hangingPunct="1">
              <a:lnSpc>
                <a:spcPct val="114000"/>
              </a:lnSpc>
              <a:spcBef>
                <a:spcPct val="20000"/>
              </a:spcBef>
              <a:spcAft>
                <a:spcPts val="0"/>
              </a:spcAft>
              <a:buClr>
                <a:srgbClr val="4F81BD"/>
              </a:buClr>
              <a:buSzPct val="85000"/>
              <a:buFont typeface="Arial" pitchFamily="34" charset="0"/>
              <a:buNone/>
              <a:tabLst/>
              <a:defRPr/>
            </a:pPr>
            <a:r>
              <a:rPr kumimoji="0" lang="en-US" sz="1600" b="0" i="0"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rPr>
              <a:t>As published in the December 2023</a:t>
            </a:r>
            <a:br>
              <a:rPr kumimoji="0" lang="en-US" sz="1600" b="0" i="0"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rPr>
            </a:br>
            <a:r>
              <a:rPr kumimoji="0" lang="en-US" sz="1600" b="0" i="0"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rPr>
              <a:t>Notice of Final Rule</a:t>
            </a:r>
            <a:endParaRPr kumimoji="0" lang="en-US" sz="1600" b="0" i="1" u="none" strike="noStrike" kern="1200" cap="none" spc="0" normalizeH="0" baseline="0" noProof="0">
              <a:ln>
                <a:noFill/>
              </a:ln>
              <a:solidFill>
                <a:sysClr val="window" lastClr="FFFFFF"/>
              </a:solidFill>
              <a:effectLst/>
              <a:uLnTx/>
              <a:uFillTx/>
              <a:latin typeface="FHWA Series F2001" panose="020B0807000000020003" pitchFamily="34" charset="0"/>
              <a:ea typeface="+mn-ea"/>
              <a:cs typeface="+mn-cs"/>
            </a:endParaRPr>
          </a:p>
        </p:txBody>
      </p:sp>
      <p:sp>
        <p:nvSpPr>
          <p:cNvPr id="16" name="Text Placeholder 15">
            <a:extLst>
              <a:ext uri="{FF2B5EF4-FFF2-40B4-BE49-F238E27FC236}">
                <a16:creationId xmlns:a16="http://schemas.microsoft.com/office/drawing/2014/main" id="{5097E0F2-76F0-E55E-93D2-A21530583088}"/>
              </a:ext>
            </a:extLst>
          </p:cNvPr>
          <p:cNvSpPr>
            <a:spLocks noGrp="1"/>
          </p:cNvSpPr>
          <p:nvPr>
            <p:ph type="body" sz="quarter" idx="11" hasCustomPrompt="1"/>
          </p:nvPr>
        </p:nvSpPr>
        <p:spPr>
          <a:xfrm>
            <a:off x="9063803" y="2329546"/>
            <a:ext cx="2743200" cy="2743200"/>
          </a:xfrm>
        </p:spPr>
        <p:txBody>
          <a:bodyPr anchor="ctr" anchorCtr="0"/>
          <a:lstStyle>
            <a:lvl1pPr marL="0" indent="0" algn="ctr">
              <a:buNone/>
              <a:defRPr sz="10200">
                <a:latin typeface="FHWA Series F2001" panose="020B0807000000020003" pitchFamily="34" charset="0"/>
              </a:defRPr>
            </a:lvl1pPr>
            <a:lvl2pPr>
              <a:defRPr sz="4800">
                <a:latin typeface="FHWA Series F2001" panose="020B0807000000020003" pitchFamily="34" charset="0"/>
              </a:defRPr>
            </a:lvl2pPr>
            <a:lvl3pPr>
              <a:defRPr sz="4800">
                <a:latin typeface="FHWA Series F2001" panose="020B0807000000020003" pitchFamily="34" charset="0"/>
              </a:defRPr>
            </a:lvl3pPr>
            <a:lvl4pPr>
              <a:defRPr sz="4800">
                <a:latin typeface="FHWA Series F2001" panose="020B0807000000020003" pitchFamily="34" charset="0"/>
              </a:defRPr>
            </a:lvl4pPr>
            <a:lvl5pPr>
              <a:defRPr sz="4800">
                <a:latin typeface="FHWA Series F2001" panose="020B0807000000020003" pitchFamily="34" charset="0"/>
              </a:defRPr>
            </a:lvl5pPr>
          </a:lstStyle>
          <a:p>
            <a:pPr lvl="0"/>
            <a:r>
              <a:rPr lang="en-US"/>
              <a:t>#</a:t>
            </a:r>
          </a:p>
        </p:txBody>
      </p:sp>
      <p:sp>
        <p:nvSpPr>
          <p:cNvPr id="15" name="Slide Number Placeholder 5">
            <a:extLst>
              <a:ext uri="{FF2B5EF4-FFF2-40B4-BE49-F238E27FC236}">
                <a16:creationId xmlns:a16="http://schemas.microsoft.com/office/drawing/2014/main" id="{FFD0225F-4FAA-916A-A892-9E6EFE9DD7FB}"/>
              </a:ext>
            </a:extLst>
          </p:cNvPr>
          <p:cNvSpPr txBox="1">
            <a:spLocks/>
          </p:cNvSpPr>
          <p:nvPr userDrawn="1"/>
        </p:nvSpPr>
        <p:spPr>
          <a:xfrm>
            <a:off x="11192218" y="6627786"/>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solidFill>
                  <a:prstClr val="white"/>
                </a:solidFill>
                <a:latin typeface="FHWA Series D2001" panose="020B0604000000020003" pitchFamily="34" charset="0"/>
              </a:rPr>
              <a:pPr/>
              <a:t>‹#›</a:t>
            </a:fld>
            <a:endParaRPr lang="en-US" sz="1000" b="0">
              <a:solidFill>
                <a:prstClr val="white"/>
              </a:solidFill>
              <a:latin typeface="FHWA Series D2001" panose="020B0604000000020003" pitchFamily="34" charset="0"/>
            </a:endParaRPr>
          </a:p>
        </p:txBody>
      </p:sp>
    </p:spTree>
    <p:extLst>
      <p:ext uri="{BB962C8B-B14F-4D97-AF65-F5344CB8AC3E}">
        <p14:creationId xmlns:p14="http://schemas.microsoft.com/office/powerpoint/2010/main" val="1481139397"/>
      </p:ext>
    </p:extLst>
  </p:cSld>
  <p:clrMapOvr>
    <a:masterClrMapping/>
  </p:clrMapOvr>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4_Closin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D5D9136-9ADB-E25B-DBDB-717077481DB7}"/>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2" name="Title 1"/>
          <p:cNvSpPr>
            <a:spLocks noGrp="1"/>
          </p:cNvSpPr>
          <p:nvPr>
            <p:ph type="title" hasCustomPrompt="1"/>
          </p:nvPr>
        </p:nvSpPr>
        <p:spPr>
          <a:xfrm>
            <a:off x="2217784" y="1128633"/>
            <a:ext cx="7547429" cy="2200275"/>
          </a:xfrm>
        </p:spPr>
        <p:txBody>
          <a:bodyPr anchor="b">
            <a:normAutofit/>
          </a:bodyPr>
          <a:lstStyle>
            <a:lvl1pPr algn="r">
              <a:defRPr sz="3200" b="0" cap="none" spc="0" baseline="0">
                <a:solidFill>
                  <a:schemeClr val="tx1"/>
                </a:solidFill>
                <a:latin typeface="FHWA Series F2001" panose="020B0807000000020003" charset="0"/>
              </a:defRPr>
            </a:lvl1pPr>
          </a:lstStyle>
          <a:p>
            <a:r>
              <a:rPr lang="en-US"/>
              <a:t>Click to edit SECTION HEADER style</a:t>
            </a:r>
          </a:p>
        </p:txBody>
      </p:sp>
      <p:sp>
        <p:nvSpPr>
          <p:cNvPr id="3" name="Text Placeholder 2"/>
          <p:cNvSpPr>
            <a:spLocks noGrp="1"/>
          </p:cNvSpPr>
          <p:nvPr>
            <p:ph type="body" idx="1" hasCustomPrompt="1"/>
          </p:nvPr>
        </p:nvSpPr>
        <p:spPr>
          <a:xfrm>
            <a:off x="2217784" y="3393292"/>
            <a:ext cx="7547429" cy="1500187"/>
          </a:xfrm>
        </p:spPr>
        <p:txBody>
          <a:bodyPr anchor="t">
            <a:normAutofit/>
          </a:bodyPr>
          <a:lstStyle>
            <a:lvl1pPr marL="0" indent="0" algn="r">
              <a:buFont typeface="Arial" panose="020B0604020202020204" pitchFamily="34" charset="0"/>
              <a:buNone/>
              <a:defRPr sz="2800">
                <a:solidFill>
                  <a:schemeClr val="tx1"/>
                </a:solidFill>
                <a:latin typeface="FHWA Series F2001" panose="020B0807000000020003" charset="0"/>
                <a:cs typeface="Arial" panose="020B0604020202020204" pitchFamily="34" charset="0"/>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header styles</a:t>
            </a:r>
          </a:p>
        </p:txBody>
      </p:sp>
      <p:cxnSp>
        <p:nvCxnSpPr>
          <p:cNvPr id="7" name="Straight Connector 6">
            <a:extLst>
              <a:ext uri="{C183D7F6-B498-43B3-948B-1728B52AA6E4}">
                <adec:decorative xmlns:adec="http://schemas.microsoft.com/office/drawing/2017/decorative" val="1"/>
              </a:ext>
            </a:extLst>
          </p:cNvPr>
          <p:cNvCxnSpPr>
            <a:cxnSpLocks/>
          </p:cNvCxnSpPr>
          <p:nvPr/>
        </p:nvCxnSpPr>
        <p:spPr>
          <a:xfrm>
            <a:off x="1265651" y="3365860"/>
            <a:ext cx="853805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9" name="Picture 8" descr="U.S. Department of Transportation Federal Highway Administration logo">
            <a:extLst>
              <a:ext uri="{FF2B5EF4-FFF2-40B4-BE49-F238E27FC236}">
                <a16:creationId xmlns:a16="http://schemas.microsoft.com/office/drawing/2014/main" id="{D7FC8547-2022-E7D0-D37F-7DEA6664494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14718" y="5124135"/>
            <a:ext cx="1445060" cy="1421590"/>
          </a:xfrm>
          <a:prstGeom prst="rect">
            <a:avLst/>
          </a:prstGeom>
        </p:spPr>
      </p:pic>
      <p:pic>
        <p:nvPicPr>
          <p:cNvPr id="13" name="Picture 12">
            <a:extLst>
              <a:ext uri="{FF2B5EF4-FFF2-40B4-BE49-F238E27FC236}">
                <a16:creationId xmlns:a16="http://schemas.microsoft.com/office/drawing/2014/main" id="{56382B7D-429A-AA47-A42F-1088F854562E}"/>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2208" y="1"/>
            <a:ext cx="779317" cy="6857998"/>
          </a:xfrm>
          <a:prstGeom prst="rect">
            <a:avLst/>
          </a:prstGeom>
        </p:spPr>
      </p:pic>
      <p:grpSp>
        <p:nvGrpSpPr>
          <p:cNvPr id="5" name="Group 4" descr="Footer reads, &quot;Traffic Control Devices...the Voice of the Road&quot;">
            <a:extLst>
              <a:ext uri="{FF2B5EF4-FFF2-40B4-BE49-F238E27FC236}">
                <a16:creationId xmlns:a16="http://schemas.microsoft.com/office/drawing/2014/main" id="{2999461F-CED2-E72E-653A-917C64F42BA4}"/>
              </a:ext>
            </a:extLst>
          </p:cNvPr>
          <p:cNvGrpSpPr/>
          <p:nvPr userDrawn="1"/>
        </p:nvGrpSpPr>
        <p:grpSpPr>
          <a:xfrm>
            <a:off x="3446780" y="6413494"/>
            <a:ext cx="8742279" cy="444509"/>
            <a:chOff x="3446780" y="6413494"/>
            <a:chExt cx="8742279" cy="444509"/>
          </a:xfrm>
        </p:grpSpPr>
        <p:grpSp>
          <p:nvGrpSpPr>
            <p:cNvPr id="22" name="Group 21">
              <a:extLst>
                <a:ext uri="{FF2B5EF4-FFF2-40B4-BE49-F238E27FC236}">
                  <a16:creationId xmlns:a16="http://schemas.microsoft.com/office/drawing/2014/main" id="{553DCA84-951C-36B7-D0E9-613C5FECA87C}"/>
                </a:ext>
              </a:extLst>
            </p:cNvPr>
            <p:cNvGrpSpPr/>
            <p:nvPr userDrawn="1"/>
          </p:nvGrpSpPr>
          <p:grpSpPr>
            <a:xfrm>
              <a:off x="3597351" y="6413494"/>
              <a:ext cx="8591708" cy="444509"/>
              <a:chOff x="2698012" y="6413491"/>
              <a:chExt cx="6443781" cy="444509"/>
            </a:xfrm>
          </p:grpSpPr>
          <p:sp>
            <p:nvSpPr>
              <p:cNvPr id="10" name="Title 1">
                <a:extLst>
                  <a:ext uri="{FF2B5EF4-FFF2-40B4-BE49-F238E27FC236}">
                    <a16:creationId xmlns:a16="http://schemas.microsoft.com/office/drawing/2014/main" id="{0982B02A-F475-D3DC-A6BC-E8AF0F6E167F}"/>
                  </a:ext>
                </a:extLst>
              </p:cNvPr>
              <p:cNvSpPr txBox="1">
                <a:spLocks/>
              </p:cNvSpPr>
              <p:nvPr userDrawn="1"/>
            </p:nvSpPr>
            <p:spPr>
              <a:xfrm>
                <a:off x="3404237" y="6416346"/>
                <a:ext cx="5737556" cy="438799"/>
              </a:xfrm>
              <a:prstGeom prst="rect">
                <a:avLst/>
              </a:prstGeom>
              <a:solidFill>
                <a:schemeClr val="accent1">
                  <a:lumMod val="75000"/>
                </a:schemeClr>
              </a:solidFill>
            </p:spPr>
            <p:txBody>
              <a:bodyPr vert="horz" lIns="0" tIns="45720" rIns="182880" bIns="45720" rtlCol="0" anchor="ctr">
                <a:noAutofit/>
              </a:bodyPr>
              <a:lstStyle>
                <a:lvl1pPr algn="l" defTabSz="685800" rtl="0" eaLnBrk="1" latinLnBrk="0" hangingPunct="1">
                  <a:spcBef>
                    <a:spcPct val="0"/>
                  </a:spcBef>
                  <a:buNone/>
                  <a:defRPr sz="2400" kern="1200" spc="-75" baseline="0">
                    <a:solidFill>
                      <a:schemeClr val="tx2"/>
                    </a:solidFill>
                    <a:latin typeface="+mj-lt"/>
                    <a:ea typeface="+mj-ea"/>
                    <a:cs typeface="+mj-cs"/>
                  </a:defRPr>
                </a:lvl1pPr>
              </a:lstStyle>
              <a:p>
                <a:pPr marL="0" marR="0" lvl="0" indent="0" algn="r" defTabSz="685800" rtl="0" eaLnBrk="1" fontAlgn="base" latinLnBrk="0" hangingPunct="1">
                  <a:lnSpc>
                    <a:spcPct val="100000"/>
                  </a:lnSpc>
                  <a:spcBef>
                    <a:spcPct val="0"/>
                  </a:spcBef>
                  <a:spcAft>
                    <a:spcPct val="0"/>
                  </a:spcAft>
                  <a:buClrTx/>
                  <a:buSzTx/>
                  <a:buFontTx/>
                  <a:buNone/>
                  <a:tabLst/>
                  <a:defRPr/>
                </a:pPr>
                <a:r>
                  <a:rPr kumimoji="0" lang="en-US" sz="1600" b="1" i="0" u="none" strike="noStrike" kern="0" cap="none" spc="50" normalizeH="0" baseline="0" noProof="0" dirty="0">
                    <a:ln>
                      <a:noFill/>
                    </a:ln>
                    <a:solidFill>
                      <a:srgbClr val="FFFF99"/>
                    </a:solidFill>
                    <a:effectLst/>
                    <a:uLnTx/>
                    <a:uFillTx/>
                    <a:latin typeface="Century Gothic" panose="020B0502020202020204" pitchFamily="34" charset="0"/>
                    <a:ea typeface="+mj-ea"/>
                    <a:cs typeface="+mj-cs"/>
                  </a:rPr>
                  <a:t>Traffic  Control  Devices . . . </a:t>
                </a:r>
                <a:r>
                  <a:rPr kumimoji="0" lang="en-US" sz="1600" b="1" i="1" u="none" strike="noStrike" kern="0" cap="none" spc="50" normalizeH="0" baseline="0" noProof="0" dirty="0">
                    <a:ln>
                      <a:noFill/>
                    </a:ln>
                    <a:solidFill>
                      <a:srgbClr val="FFFF99"/>
                    </a:solidFill>
                    <a:effectLst/>
                    <a:uLnTx/>
                    <a:uFillTx/>
                    <a:latin typeface="Century Gothic" panose="020B0502020202020204" pitchFamily="34" charset="0"/>
                    <a:ea typeface="+mj-ea"/>
                    <a:cs typeface="+mj-cs"/>
                  </a:rPr>
                  <a:t>the  Voice  of  the  Road</a:t>
                </a:r>
                <a:r>
                  <a:rPr kumimoji="0" lang="en-US" sz="1600" b="1" i="0" u="none" strike="noStrike" kern="0" cap="none" spc="50" normalizeH="0" baseline="0" noProof="0" dirty="0">
                    <a:ln>
                      <a:noFill/>
                    </a:ln>
                    <a:solidFill>
                      <a:srgbClr val="FFFF99"/>
                    </a:solidFill>
                    <a:effectLst/>
                    <a:uLnTx/>
                    <a:uFillTx/>
                    <a:latin typeface="Century Gothic" panose="020B0502020202020204" pitchFamily="34" charset="0"/>
                    <a:ea typeface="+mj-ea"/>
                    <a:cs typeface="+mj-cs"/>
                  </a:rPr>
                  <a:t>.</a:t>
                </a:r>
              </a:p>
            </p:txBody>
          </p:sp>
          <p:sp>
            <p:nvSpPr>
              <p:cNvPr id="18" name="Arrow: Chevron 17">
                <a:extLst>
                  <a:ext uri="{FF2B5EF4-FFF2-40B4-BE49-F238E27FC236}">
                    <a16:creationId xmlns:a16="http://schemas.microsoft.com/office/drawing/2014/main" id="{C491AD3A-AFBB-E9C4-1AFD-118FD09CA608}"/>
                  </a:ext>
                </a:extLst>
              </p:cNvPr>
              <p:cNvSpPr/>
              <p:nvPr userDrawn="1"/>
            </p:nvSpPr>
            <p:spPr>
              <a:xfrm>
                <a:off x="3162303" y="6416346"/>
                <a:ext cx="520064" cy="441654"/>
              </a:xfrm>
              <a:prstGeom prst="chevron">
                <a:avLst/>
              </a:prstGeom>
              <a:solidFill>
                <a:srgbClr val="3E6C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7" name="Arrow: Chevron 16">
                <a:extLst>
                  <a:ext uri="{FF2B5EF4-FFF2-40B4-BE49-F238E27FC236}">
                    <a16:creationId xmlns:a16="http://schemas.microsoft.com/office/drawing/2014/main" id="{FF6BE669-8A8B-7594-166E-3640650398EF}"/>
                  </a:ext>
                </a:extLst>
              </p:cNvPr>
              <p:cNvSpPr/>
              <p:nvPr userDrawn="1"/>
            </p:nvSpPr>
            <p:spPr>
              <a:xfrm>
                <a:off x="2937089" y="6416346"/>
                <a:ext cx="520064" cy="441654"/>
              </a:xfrm>
              <a:prstGeom prst="chevron">
                <a:avLst/>
              </a:prstGeom>
              <a:solidFill>
                <a:srgbClr val="2A63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9" name="Arrow: Chevron 18">
                <a:extLst>
                  <a:ext uri="{FF2B5EF4-FFF2-40B4-BE49-F238E27FC236}">
                    <a16:creationId xmlns:a16="http://schemas.microsoft.com/office/drawing/2014/main" id="{606A7078-F35D-6610-2088-DE9445C7D7B3}"/>
                  </a:ext>
                </a:extLst>
              </p:cNvPr>
              <p:cNvSpPr/>
              <p:nvPr userDrawn="1"/>
            </p:nvSpPr>
            <p:spPr>
              <a:xfrm>
                <a:off x="2698012" y="6413491"/>
                <a:ext cx="520064" cy="441654"/>
              </a:xfrm>
              <a:prstGeom prst="chevron">
                <a:avLst/>
              </a:prstGeom>
              <a:solidFill>
                <a:srgbClr val="2559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4" name="Parallelogram 3">
              <a:extLst>
                <a:ext uri="{FF2B5EF4-FFF2-40B4-BE49-F238E27FC236}">
                  <a16:creationId xmlns:a16="http://schemas.microsoft.com/office/drawing/2014/main" id="{9C95806E-3534-7C9B-A0B8-891F88FD944A}"/>
                </a:ext>
              </a:extLst>
            </p:cNvPr>
            <p:cNvSpPr/>
            <p:nvPr userDrawn="1"/>
          </p:nvSpPr>
          <p:spPr>
            <a:xfrm>
              <a:off x="3446780" y="6413494"/>
              <a:ext cx="787400" cy="444509"/>
            </a:xfrm>
            <a:prstGeom prst="parallelogram">
              <a:avLst>
                <a:gd name="adj" fmla="val 101131"/>
              </a:avLst>
            </a:prstGeom>
            <a:solidFill>
              <a:srgbClr val="225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8" name="Rectangle 7">
            <a:extLst>
              <a:ext uri="{FF2B5EF4-FFF2-40B4-BE49-F238E27FC236}">
                <a16:creationId xmlns:a16="http://schemas.microsoft.com/office/drawing/2014/main" id="{364EE19E-332F-C948-0E31-9C2F94CEB802}"/>
              </a:ext>
              <a:ext uri="{C183D7F6-B498-43B3-948B-1728B52AA6E4}">
                <adec:decorative xmlns:adec="http://schemas.microsoft.com/office/drawing/2017/decorative" val="1"/>
              </a:ext>
            </a:extLst>
          </p:cNvPr>
          <p:cNvSpPr/>
          <p:nvPr userDrawn="1"/>
        </p:nvSpPr>
        <p:spPr>
          <a:xfrm>
            <a:off x="0" y="-68580"/>
            <a:ext cx="781050" cy="68580"/>
          </a:xfrm>
          <a:prstGeom prst="rect">
            <a:avLst/>
          </a:prstGeom>
          <a:solidFill>
            <a:srgbClr val="1E18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576C7BF7-7F18-6996-6B6F-35C7A9F46511}"/>
              </a:ext>
              <a:ext uri="{C183D7F6-B498-43B3-948B-1728B52AA6E4}">
                <adec:decorative xmlns:adec="http://schemas.microsoft.com/office/drawing/2017/decorative" val="1"/>
              </a:ext>
            </a:extLst>
          </p:cNvPr>
          <p:cNvSpPr/>
          <p:nvPr userDrawn="1"/>
        </p:nvSpPr>
        <p:spPr>
          <a:xfrm>
            <a:off x="2206" y="434343"/>
            <a:ext cx="779318" cy="5985506"/>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40020152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5_Section Header Sidebar">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8342FF0-D76F-B22A-1F23-5A3BE19818D8}"/>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dirty="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dirty="0">
                <a:ln>
                  <a:noFill/>
                </a:ln>
                <a:solidFill>
                  <a:prstClr val="white"/>
                </a:solidFill>
                <a:effectLst/>
                <a:uLnTx/>
                <a:uFillTx/>
                <a:latin typeface="FHWA Series F2001" panose="020B0807000000020003" pitchFamily="34" charset="0"/>
                <a:ea typeface="+mj-ea"/>
                <a:cs typeface="+mj-cs"/>
              </a:rPr>
              <a:t> 11th Edition Overview</a:t>
            </a:r>
          </a:p>
        </p:txBody>
      </p:sp>
      <p:sp>
        <p:nvSpPr>
          <p:cNvPr id="2" name="Title 1"/>
          <p:cNvSpPr>
            <a:spLocks noGrp="1"/>
          </p:cNvSpPr>
          <p:nvPr>
            <p:ph type="title" hasCustomPrompt="1"/>
          </p:nvPr>
        </p:nvSpPr>
        <p:spPr>
          <a:xfrm>
            <a:off x="2217784" y="1128633"/>
            <a:ext cx="7547429" cy="2200275"/>
          </a:xfrm>
        </p:spPr>
        <p:txBody>
          <a:bodyPr anchor="b">
            <a:normAutofit/>
          </a:bodyPr>
          <a:lstStyle>
            <a:lvl1pPr algn="r">
              <a:defRPr sz="3200" b="0" cap="none" spc="0" baseline="0">
                <a:solidFill>
                  <a:schemeClr val="tx1"/>
                </a:solidFill>
                <a:latin typeface="FHWA Series F2001" panose="020B0807000000020003" charset="0"/>
              </a:defRPr>
            </a:lvl1pPr>
          </a:lstStyle>
          <a:p>
            <a:r>
              <a:rPr lang="en-US"/>
              <a:t>Click to edit SECTION HEADER style</a:t>
            </a:r>
          </a:p>
        </p:txBody>
      </p:sp>
      <p:sp>
        <p:nvSpPr>
          <p:cNvPr id="3" name="Text Placeholder 2"/>
          <p:cNvSpPr>
            <a:spLocks noGrp="1"/>
          </p:cNvSpPr>
          <p:nvPr>
            <p:ph type="body" idx="1" hasCustomPrompt="1"/>
          </p:nvPr>
        </p:nvSpPr>
        <p:spPr>
          <a:xfrm>
            <a:off x="2217784" y="3393292"/>
            <a:ext cx="7547429" cy="1500187"/>
          </a:xfrm>
        </p:spPr>
        <p:txBody>
          <a:bodyPr anchor="t">
            <a:normAutofit/>
          </a:bodyPr>
          <a:lstStyle>
            <a:lvl1pPr marL="0" indent="0" algn="r">
              <a:buFont typeface="Arial" panose="020B0604020202020204" pitchFamily="34" charset="0"/>
              <a:buNone/>
              <a:defRPr sz="2800">
                <a:solidFill>
                  <a:schemeClr val="tx1"/>
                </a:solidFill>
                <a:latin typeface="FHWA Series F2001" panose="020B0807000000020003" charset="0"/>
                <a:cs typeface="Arial" panose="020B0604020202020204" pitchFamily="34" charset="0"/>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section header styles</a:t>
            </a:r>
          </a:p>
        </p:txBody>
      </p:sp>
      <p:cxnSp>
        <p:nvCxnSpPr>
          <p:cNvPr id="7" name="Straight Connector 6">
            <a:extLst>
              <a:ext uri="{C183D7F6-B498-43B3-948B-1728B52AA6E4}">
                <adec:decorative xmlns:adec="http://schemas.microsoft.com/office/drawing/2017/decorative" val="1"/>
              </a:ext>
            </a:extLst>
          </p:cNvPr>
          <p:cNvCxnSpPr>
            <a:cxnSpLocks/>
          </p:cNvCxnSpPr>
          <p:nvPr/>
        </p:nvCxnSpPr>
        <p:spPr>
          <a:xfrm>
            <a:off x="1265651" y="3365860"/>
            <a:ext cx="853805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Picture 5" descr="Text&#10;&#10;Description automatically generated with low confidence">
            <a:extLst>
              <a:ext uri="{FF2B5EF4-FFF2-40B4-BE49-F238E27FC236}">
                <a16:creationId xmlns:a16="http://schemas.microsoft.com/office/drawing/2014/main" id="{F7099EBC-0331-90FB-CB7F-780135BD9DA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14718" y="5124135"/>
            <a:ext cx="1445060" cy="1421590"/>
          </a:xfrm>
          <a:prstGeom prst="rect">
            <a:avLst/>
          </a:prstGeom>
        </p:spPr>
      </p:pic>
      <p:pic>
        <p:nvPicPr>
          <p:cNvPr id="8" name="Picture 7">
            <a:extLst>
              <a:ext uri="{FF2B5EF4-FFF2-40B4-BE49-F238E27FC236}">
                <a16:creationId xmlns:a16="http://schemas.microsoft.com/office/drawing/2014/main" id="{F1865ED8-062D-16BA-2C2F-646D498C0F15}"/>
              </a:ext>
              <a:ext uri="{C183D7F6-B498-43B3-948B-1728B52AA6E4}">
                <adec:decorative xmlns:adec="http://schemas.microsoft.com/office/drawing/2017/decorative" val="1"/>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a:stretch/>
        </p:blipFill>
        <p:spPr>
          <a:xfrm>
            <a:off x="2208" y="299085"/>
            <a:ext cx="853604" cy="6556061"/>
          </a:xfrm>
          <a:prstGeom prst="rect">
            <a:avLst/>
          </a:prstGeom>
        </p:spPr>
      </p:pic>
      <p:sp>
        <p:nvSpPr>
          <p:cNvPr id="9" name="Rectangle 8">
            <a:extLst>
              <a:ext uri="{FF2B5EF4-FFF2-40B4-BE49-F238E27FC236}">
                <a16:creationId xmlns:a16="http://schemas.microsoft.com/office/drawing/2014/main" id="{D40C38E7-0EB3-8E3F-8C9C-03DFACC5B08F}"/>
              </a:ext>
              <a:ext uri="{C183D7F6-B498-43B3-948B-1728B52AA6E4}">
                <adec:decorative xmlns:adec="http://schemas.microsoft.com/office/drawing/2017/decorative" val="1"/>
              </a:ext>
            </a:extLst>
          </p:cNvPr>
          <p:cNvSpPr/>
          <p:nvPr userDrawn="1"/>
        </p:nvSpPr>
        <p:spPr>
          <a:xfrm>
            <a:off x="2207" y="394335"/>
            <a:ext cx="853603" cy="6556061"/>
          </a:xfrm>
          <a:prstGeom prst="rect">
            <a:avLst/>
          </a:prstGeom>
          <a:solidFill>
            <a:sysClr val="window" lastClr="FFFFFF">
              <a:alpha val="20000"/>
            </a:sysClr>
          </a:solidFill>
          <a:ln w="26425"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Arial"/>
              <a:ea typeface="+mn-ea"/>
              <a:cs typeface="+mn-cs"/>
            </a:endParaRPr>
          </a:p>
        </p:txBody>
      </p:sp>
      <p:grpSp>
        <p:nvGrpSpPr>
          <p:cNvPr id="22" name="Group 21" descr="Footer states, &quot;Traffic Control Devices...the Voice of the Road&quot;">
            <a:extLst>
              <a:ext uri="{FF2B5EF4-FFF2-40B4-BE49-F238E27FC236}">
                <a16:creationId xmlns:a16="http://schemas.microsoft.com/office/drawing/2014/main" id="{553DCA84-951C-36B7-D0E9-613C5FECA87C}"/>
              </a:ext>
            </a:extLst>
          </p:cNvPr>
          <p:cNvGrpSpPr/>
          <p:nvPr userDrawn="1"/>
        </p:nvGrpSpPr>
        <p:grpSpPr>
          <a:xfrm>
            <a:off x="3446780" y="6413494"/>
            <a:ext cx="8742279" cy="444509"/>
            <a:chOff x="2585084" y="6413491"/>
            <a:chExt cx="6556709" cy="444509"/>
          </a:xfrm>
        </p:grpSpPr>
        <p:sp>
          <p:nvSpPr>
            <p:cNvPr id="10" name="Title 1">
              <a:extLst>
                <a:ext uri="{FF2B5EF4-FFF2-40B4-BE49-F238E27FC236}">
                  <a16:creationId xmlns:a16="http://schemas.microsoft.com/office/drawing/2014/main" id="{0982B02A-F475-D3DC-A6BC-E8AF0F6E167F}"/>
                </a:ext>
              </a:extLst>
            </p:cNvPr>
            <p:cNvSpPr txBox="1">
              <a:spLocks/>
            </p:cNvSpPr>
            <p:nvPr userDrawn="1"/>
          </p:nvSpPr>
          <p:spPr>
            <a:xfrm>
              <a:off x="3404237" y="6416346"/>
              <a:ext cx="5737556" cy="438799"/>
            </a:xfrm>
            <a:prstGeom prst="rect">
              <a:avLst/>
            </a:prstGeom>
            <a:solidFill>
              <a:schemeClr val="accent1">
                <a:lumMod val="75000"/>
              </a:schemeClr>
            </a:solidFill>
          </p:spPr>
          <p:txBody>
            <a:bodyPr vert="horz" lIns="0" tIns="45720" rIns="182880" bIns="45720" rtlCol="0" anchor="ctr">
              <a:noAutofit/>
            </a:bodyPr>
            <a:lstStyle>
              <a:lvl1pPr algn="l" defTabSz="685800" rtl="0" eaLnBrk="1" latinLnBrk="0" hangingPunct="1">
                <a:spcBef>
                  <a:spcPct val="0"/>
                </a:spcBef>
                <a:buNone/>
                <a:defRPr sz="2400" kern="1200" spc="-75" baseline="0">
                  <a:solidFill>
                    <a:schemeClr val="tx2"/>
                  </a:solidFill>
                  <a:latin typeface="+mj-lt"/>
                  <a:ea typeface="+mj-ea"/>
                  <a:cs typeface="+mj-cs"/>
                </a:defRPr>
              </a:lvl1pPr>
            </a:lstStyle>
            <a:p>
              <a:pPr marL="0" marR="0" lvl="0" indent="0" algn="r" defTabSz="685800" rtl="0" eaLnBrk="1" fontAlgn="base" latinLnBrk="0" hangingPunct="1">
                <a:lnSpc>
                  <a:spcPct val="100000"/>
                </a:lnSpc>
                <a:spcBef>
                  <a:spcPct val="0"/>
                </a:spcBef>
                <a:spcAft>
                  <a:spcPct val="0"/>
                </a:spcAft>
                <a:buClrTx/>
                <a:buSzTx/>
                <a:buFontTx/>
                <a:buNone/>
                <a:tabLst/>
                <a:defRPr/>
              </a:pPr>
              <a:r>
                <a:rPr kumimoji="0" lang="en-US" sz="1600" b="1" i="0" u="none" strike="noStrike" kern="0" cap="none" spc="50" normalizeH="0" baseline="0" noProof="0" dirty="0">
                  <a:ln>
                    <a:noFill/>
                  </a:ln>
                  <a:solidFill>
                    <a:srgbClr val="FFFF99"/>
                  </a:solidFill>
                  <a:effectLst/>
                  <a:uLnTx/>
                  <a:uFillTx/>
                  <a:latin typeface="Century Gothic" panose="020B0502020202020204" pitchFamily="34" charset="0"/>
                  <a:ea typeface="+mj-ea"/>
                  <a:cs typeface="+mj-cs"/>
                </a:rPr>
                <a:t>Traffic  Control  Devices . . . </a:t>
              </a:r>
              <a:r>
                <a:rPr kumimoji="0" lang="en-US" sz="1600" b="1" i="1" u="none" strike="noStrike" kern="0" cap="none" spc="50" normalizeH="0" baseline="0" noProof="0" dirty="0">
                  <a:ln>
                    <a:noFill/>
                  </a:ln>
                  <a:solidFill>
                    <a:srgbClr val="FFFF99"/>
                  </a:solidFill>
                  <a:effectLst/>
                  <a:uLnTx/>
                  <a:uFillTx/>
                  <a:latin typeface="Century Gothic" panose="020B0502020202020204" pitchFamily="34" charset="0"/>
                  <a:ea typeface="+mj-ea"/>
                  <a:cs typeface="+mj-cs"/>
                </a:rPr>
                <a:t>the  Voice  of  the  Road</a:t>
              </a:r>
              <a:r>
                <a:rPr kumimoji="0" lang="en-US" sz="1600" b="1" i="0" u="none" strike="noStrike" kern="0" cap="none" spc="50" normalizeH="0" baseline="0" noProof="0" dirty="0">
                  <a:ln>
                    <a:noFill/>
                  </a:ln>
                  <a:solidFill>
                    <a:srgbClr val="FFFF99"/>
                  </a:solidFill>
                  <a:effectLst/>
                  <a:uLnTx/>
                  <a:uFillTx/>
                  <a:latin typeface="Century Gothic" panose="020B0502020202020204" pitchFamily="34" charset="0"/>
                  <a:ea typeface="+mj-ea"/>
                  <a:cs typeface="+mj-cs"/>
                </a:rPr>
                <a:t>.</a:t>
              </a:r>
            </a:p>
          </p:txBody>
        </p:sp>
        <p:sp>
          <p:nvSpPr>
            <p:cNvPr id="18" name="Arrow: Chevron 17">
              <a:extLst>
                <a:ext uri="{FF2B5EF4-FFF2-40B4-BE49-F238E27FC236}">
                  <a16:creationId xmlns:a16="http://schemas.microsoft.com/office/drawing/2014/main" id="{C491AD3A-AFBB-E9C4-1AFD-118FD09CA608}"/>
                </a:ext>
              </a:extLst>
            </p:cNvPr>
            <p:cNvSpPr/>
            <p:nvPr userDrawn="1"/>
          </p:nvSpPr>
          <p:spPr>
            <a:xfrm>
              <a:off x="3162303" y="6416346"/>
              <a:ext cx="520064" cy="441654"/>
            </a:xfrm>
            <a:prstGeom prst="chevron">
              <a:avLst/>
            </a:prstGeom>
            <a:solidFill>
              <a:srgbClr val="3E6C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7" name="Arrow: Chevron 16">
              <a:extLst>
                <a:ext uri="{FF2B5EF4-FFF2-40B4-BE49-F238E27FC236}">
                  <a16:creationId xmlns:a16="http://schemas.microsoft.com/office/drawing/2014/main" id="{FF6BE669-8A8B-7594-166E-3640650398EF}"/>
                </a:ext>
              </a:extLst>
            </p:cNvPr>
            <p:cNvSpPr/>
            <p:nvPr userDrawn="1"/>
          </p:nvSpPr>
          <p:spPr>
            <a:xfrm>
              <a:off x="2937089" y="6416346"/>
              <a:ext cx="520064" cy="441654"/>
            </a:xfrm>
            <a:prstGeom prst="chevron">
              <a:avLst/>
            </a:prstGeom>
            <a:solidFill>
              <a:srgbClr val="2A63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9" name="Arrow: Chevron 18">
              <a:extLst>
                <a:ext uri="{FF2B5EF4-FFF2-40B4-BE49-F238E27FC236}">
                  <a16:creationId xmlns:a16="http://schemas.microsoft.com/office/drawing/2014/main" id="{606A7078-F35D-6610-2088-DE9445C7D7B3}"/>
                </a:ext>
              </a:extLst>
            </p:cNvPr>
            <p:cNvSpPr/>
            <p:nvPr userDrawn="1"/>
          </p:nvSpPr>
          <p:spPr>
            <a:xfrm>
              <a:off x="2698012" y="6413491"/>
              <a:ext cx="520064" cy="441654"/>
            </a:xfrm>
            <a:prstGeom prst="chevron">
              <a:avLst/>
            </a:prstGeom>
            <a:solidFill>
              <a:srgbClr val="2559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21" name="Parallelogram 20">
              <a:extLst>
                <a:ext uri="{FF2B5EF4-FFF2-40B4-BE49-F238E27FC236}">
                  <a16:creationId xmlns:a16="http://schemas.microsoft.com/office/drawing/2014/main" id="{16A84088-D8B7-C2FF-BA3D-C5BB9D5646CE}"/>
                </a:ext>
              </a:extLst>
            </p:cNvPr>
            <p:cNvSpPr/>
            <p:nvPr userDrawn="1"/>
          </p:nvSpPr>
          <p:spPr>
            <a:xfrm>
              <a:off x="2585084" y="6413491"/>
              <a:ext cx="590550" cy="444509"/>
            </a:xfrm>
            <a:prstGeom prst="parallelogram">
              <a:avLst>
                <a:gd name="adj" fmla="val 101131"/>
              </a:avLst>
            </a:prstGeom>
            <a:solidFill>
              <a:srgbClr val="225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4" name="Slide Number Placeholder 5">
            <a:extLst>
              <a:ext uri="{FF2B5EF4-FFF2-40B4-BE49-F238E27FC236}">
                <a16:creationId xmlns:a16="http://schemas.microsoft.com/office/drawing/2014/main" id="{368AF72F-7629-77B0-CC9A-518D31C0C2DF}"/>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Tree>
    <p:extLst>
      <p:ext uri="{BB962C8B-B14F-4D97-AF65-F5344CB8AC3E}">
        <p14:creationId xmlns:p14="http://schemas.microsoft.com/office/powerpoint/2010/main" val="3753288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10_Title and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48739"/>
            <a:ext cx="10972800" cy="889953"/>
          </a:xfrm>
        </p:spPr>
        <p:txBody>
          <a:bodyPr>
            <a:normAutofit/>
          </a:bodyPr>
          <a:lstStyle>
            <a:lvl1pPr>
              <a:defRPr sz="2800" spc="0" baseline="0">
                <a:solidFill>
                  <a:schemeClr val="tx2"/>
                </a:solidFill>
              </a:defRPr>
            </a:lvl1pPr>
          </a:lstStyle>
          <a:p>
            <a:r>
              <a:rPr lang="en-US"/>
              <a:t>Click to edit Master title style</a:t>
            </a:r>
          </a:p>
        </p:txBody>
      </p:sp>
      <p:sp>
        <p:nvSpPr>
          <p:cNvPr id="3" name="Content Placeholder 2"/>
          <p:cNvSpPr>
            <a:spLocks noGrp="1"/>
          </p:cNvSpPr>
          <p:nvPr>
            <p:ph idx="1"/>
          </p:nvPr>
        </p:nvSpPr>
        <p:spPr>
          <a:xfrm>
            <a:off x="609600" y="1281022"/>
            <a:ext cx="10972800" cy="4876800"/>
          </a:xfrm>
        </p:spPr>
        <p:txBody>
          <a:bodyPr/>
          <a:lstStyle>
            <a:lvl2pPr marL="342900" indent="-137160">
              <a:buSzPct val="75000"/>
              <a:buFont typeface="Courier New" panose="02070309020205020404" pitchFamily="49" charset="0"/>
              <a:buChar char="o"/>
              <a:defRPr/>
            </a:lvl2pPr>
            <a:lvl3pPr marL="796925" indent="0">
              <a:buFont typeface="Wingdings" panose="05000000000000000000" pitchFamily="2" charset="2"/>
              <a:buNone/>
              <a:defRPr sz="1200"/>
            </a:lvl3pPr>
          </a:lstStyle>
          <a:p>
            <a:pPr marL="339725" marR="0" lvl="0"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Click to edit Master text styles</a:t>
            </a:r>
          </a:p>
          <a:p>
            <a:pPr marL="339725" marR="0" lvl="1"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339725" marR="0" lvl="2"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339725" marR="0" lvl="3"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339725" marR="0" lvl="4" indent="-339725" algn="l" defTabSz="914400" rtl="0" eaLnBrk="1" fontAlgn="auto" latinLnBrk="0" hangingPunct="1">
              <a:lnSpc>
                <a:spcPct val="100000"/>
              </a:lnSpc>
              <a:spcBef>
                <a:spcPts val="1000"/>
              </a:spcBef>
              <a:spcAft>
                <a:spcPts val="0"/>
              </a:spcAft>
              <a:buClr>
                <a:srgbClr val="1C6EA8"/>
              </a:buClr>
              <a:buSzPct val="80000"/>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endParaRPr lang="en-US"/>
          </a:p>
        </p:txBody>
      </p:sp>
      <p:pic>
        <p:nvPicPr>
          <p:cNvPr id="5" name="Picture 4" descr="Shape&#10;&#10;Description automatically generated with medium confidence">
            <a:extLst>
              <a:ext uri="{FF2B5EF4-FFF2-40B4-BE49-F238E27FC236}">
                <a16:creationId xmlns:a16="http://schemas.microsoft.com/office/drawing/2014/main" id="{1ED515B6-42F1-D640-195A-225E729E39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pic>
        <p:nvPicPr>
          <p:cNvPr id="14" name="Picture 13" descr="A picture containing graphical user interface&#10;&#10;Description automatically generated">
            <a:extLst>
              <a:ext uri="{FF2B5EF4-FFF2-40B4-BE49-F238E27FC236}">
                <a16:creationId xmlns:a16="http://schemas.microsoft.com/office/drawing/2014/main" id="{6CDFE689-5761-E4CB-5A06-BD76B7A6672E}"/>
              </a:ext>
            </a:extLst>
          </p:cNvPr>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9569" t="64384" r="6129" b="23100"/>
          <a:stretch/>
        </p:blipFill>
        <p:spPr>
          <a:xfrm>
            <a:off x="5397910" y="6231255"/>
            <a:ext cx="6794090" cy="626745"/>
          </a:xfrm>
          <a:prstGeom prst="rect">
            <a:avLst/>
          </a:prstGeom>
        </p:spPr>
      </p:pic>
      <p:sp>
        <p:nvSpPr>
          <p:cNvPr id="6" name="Slide Number Placeholder 5"/>
          <p:cNvSpPr>
            <a:spLocks noGrp="1"/>
          </p:cNvSpPr>
          <p:nvPr>
            <p:ph type="sldNum" sz="quarter" idx="12"/>
          </p:nvPr>
        </p:nvSpPr>
        <p:spPr>
          <a:xfrm>
            <a:off x="10723587" y="77917"/>
            <a:ext cx="1422400" cy="200544"/>
          </a:xfrm>
          <a:prstGeom prst="rect">
            <a:avLst/>
          </a:prstGeom>
        </p:spPr>
        <p:txBody>
          <a:bodyPr/>
          <a:lstStyle>
            <a:lvl1pPr algn="r">
              <a:defRPr sz="1000" b="0">
                <a:solidFill>
                  <a:schemeClr val="bg1"/>
                </a:solidFill>
              </a:defRPr>
            </a:lvl1pPr>
          </a:lstStyle>
          <a:p>
            <a:pPr>
              <a:defRPr/>
            </a:pPr>
            <a:fld id="{55156AFA-B72C-4777-842C-CF0A44BCA9F4}" type="slidenum">
              <a:rPr lang="en-US" smtClean="0"/>
              <a:pPr>
                <a:defRPr/>
              </a:pPr>
              <a:t>‹#›</a:t>
            </a:fld>
            <a:endParaRPr lang="en-US"/>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D0B6EC-96E3-47BF-BC78-C16C53CA2EEB}" type="slidenum">
              <a:rPr lang="en-US" sz="1000" b="0" smtClean="0">
                <a:latin typeface="FHWA Series D2001" panose="020B0604000000020003" pitchFamily="34" charset="0"/>
              </a:rPr>
              <a:pPr/>
              <a:t>‹#›</a:t>
            </a:fld>
            <a:endParaRPr lang="en-US" sz="1000" b="0">
              <a:latin typeface="FHWA Series D2001" panose="020B0604000000020003" pitchFamily="34" charset="0"/>
            </a:endParaRPr>
          </a:p>
        </p:txBody>
      </p:sp>
    </p:spTree>
    <p:extLst>
      <p:ext uri="{BB962C8B-B14F-4D97-AF65-F5344CB8AC3E}">
        <p14:creationId xmlns:p14="http://schemas.microsoft.com/office/powerpoint/2010/main" val="2350209410"/>
      </p:ext>
    </p:extLst>
  </p:cSld>
  <p:clrMapOvr>
    <a:overrideClrMapping bg1="lt1" tx1="dk1" bg2="lt2" tx2="dk2" accent1="accent1" accent2="accent2" accent3="accent3" accent4="accent4" accent5="accent5" accent6="accent6" hlink="hlink" folHlink="folHlink"/>
  </p:clrMapOvr>
  <p:hf hd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0_Disclaimer">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11" name="TextBox 10">
            <a:extLst>
              <a:ext uri="{FF2B5EF4-FFF2-40B4-BE49-F238E27FC236}">
                <a16:creationId xmlns:a16="http://schemas.microsoft.com/office/drawing/2014/main" id="{CA5C6871-4428-373C-4DF8-33951C96CBE0}"/>
              </a:ext>
            </a:extLst>
          </p:cNvPr>
          <p:cNvSpPr txBox="1"/>
          <p:nvPr userDrawn="1"/>
        </p:nvSpPr>
        <p:spPr>
          <a:xfrm>
            <a:off x="614520" y="356422"/>
            <a:ext cx="10959860" cy="889282"/>
          </a:xfrm>
          <a:prstGeom prst="rect">
            <a:avLst/>
          </a:prstGeom>
          <a:noFill/>
        </p:spPr>
        <p:txBody>
          <a:bodyPr wrap="square" tIns="137160" rtlCol="0">
            <a:noAutofit/>
          </a:bodyPr>
          <a:lstStyle/>
          <a:p>
            <a:r>
              <a:rPr kumimoji="0" lang="en-US" sz="3600" b="0" i="0" u="none" strike="noStrike" kern="1200" cap="none" spc="0" normalizeH="0" baseline="0" noProof="0">
                <a:ln>
                  <a:noFill/>
                </a:ln>
                <a:solidFill>
                  <a:schemeClr val="tx2"/>
                </a:solidFill>
                <a:effectLst/>
                <a:uLnTx/>
                <a:uFillTx/>
                <a:latin typeface="Arial"/>
                <a:ea typeface="+mj-ea"/>
                <a:cs typeface="+mj-cs"/>
              </a:rPr>
              <a:t>Disclaimers</a:t>
            </a:r>
            <a:endParaRPr lang="en-US" spc="0" baseline="0">
              <a:solidFill>
                <a:schemeClr val="tx2"/>
              </a:solidFill>
            </a:endParaRP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2098027" y="1241734"/>
            <a:ext cx="8005785" cy="4732382"/>
          </a:xfrm>
          <a:prstGeom prst="rect">
            <a:avLst/>
          </a:prstGeom>
        </p:spPr>
        <p:txBody>
          <a:bodyPr vert="horz" lIns="91440" tIns="45720" rIns="91440" bIns="45720" rtlCol="0">
            <a:normAutofit/>
          </a:bodyPr>
          <a:lstStyle>
            <a:lvl1pPr marL="0" indent="0" algn="just">
              <a:spcBef>
                <a:spcPts val="1200"/>
              </a:spcBef>
              <a:spcAft>
                <a:spcPts val="1200"/>
              </a:spcAft>
              <a:buNone/>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0"/>
            <a:r>
              <a:rPr lang="en-US"/>
              <a:t>Display disclaimers in paragraph format, no bullets, fully justified.</a:t>
            </a:r>
          </a:p>
        </p:txBody>
      </p:sp>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spTree>
    <p:extLst>
      <p:ext uri="{BB962C8B-B14F-4D97-AF65-F5344CB8AC3E}">
        <p14:creationId xmlns:p14="http://schemas.microsoft.com/office/powerpoint/2010/main" val="1843435092"/>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1_Title 1-line and Content">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 uri="{C183D7F6-B498-43B3-948B-1728B52AA6E4}">
                <adec:decorative xmlns:adec="http://schemas.microsoft.com/office/drawing/2017/decorative" val="0"/>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8" name="Title Placeholder 7">
            <a:extLst>
              <a:ext uri="{FF2B5EF4-FFF2-40B4-BE49-F238E27FC236}">
                <a16:creationId xmlns:a16="http://schemas.microsoft.com/office/drawing/2014/main" id="{0846A915-61A8-32C3-A7F3-8E46E81990FB}"/>
              </a:ext>
            </a:extLst>
          </p:cNvPr>
          <p:cNvSpPr>
            <a:spLocks noGrp="1"/>
          </p:cNvSpPr>
          <p:nvPr>
            <p:ph type="title"/>
          </p:nvPr>
        </p:nvSpPr>
        <p:spPr>
          <a:xfrm>
            <a:off x="617620" y="365125"/>
            <a:ext cx="10969699" cy="880579"/>
          </a:xfrm>
          <a:prstGeom prst="rect">
            <a:avLst/>
          </a:prstGeom>
        </p:spPr>
        <p:txBody>
          <a:bodyPr vert="horz" lIns="91440" tIns="137160" rIns="91440" bIns="45720" rtlCol="0" anchor="t" anchorCtr="0">
            <a:normAutofit/>
          </a:bodyPr>
          <a:lstStyle>
            <a:lvl1pPr>
              <a:defRPr spc="0" baseline="0">
                <a:solidFill>
                  <a:schemeClr val="tx2"/>
                </a:solidFill>
              </a:defRPr>
            </a:lvl1pPr>
          </a:lstStyle>
          <a:p>
            <a:r>
              <a:rPr lang="en-US"/>
              <a:t>Click to edit Master title style</a:t>
            </a: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617621" y="1245704"/>
            <a:ext cx="10969698" cy="4723680"/>
          </a:xfrm>
          <a:prstGeom prst="rect">
            <a:avLst/>
          </a:prstGeom>
        </p:spPr>
        <p:txBody>
          <a:bodyPr vert="horz" lIns="91440" tIns="45720" rIns="91440" bIns="45720" rtlCol="0">
            <a:normAutofit/>
          </a:bodyPr>
          <a:lstStyle>
            <a:lvl1pPr>
              <a:spcBef>
                <a:spcPts val="600"/>
              </a:spcBef>
              <a:spcAft>
                <a:spcPts val="600"/>
              </a:spcAft>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spTree>
    <p:extLst>
      <p:ext uri="{BB962C8B-B14F-4D97-AF65-F5344CB8AC3E}">
        <p14:creationId xmlns:p14="http://schemas.microsoft.com/office/powerpoint/2010/main" val="207186007"/>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2_Title 2-line and Content">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7FD5346-BB0C-F152-6F50-FA94064A7A99}"/>
              </a:ext>
            </a:extLst>
          </p:cNvPr>
          <p:cNvSpPr txBox="1">
            <a:spLocks/>
          </p:cNvSpPr>
          <p:nvPr userDrawn="1"/>
        </p:nvSpPr>
        <p:spPr>
          <a:xfrm>
            <a:off x="614520" y="28864"/>
            <a:ext cx="10972800" cy="240894"/>
          </a:xfrm>
          <a:prstGeom prst="rect">
            <a:avLst/>
          </a:prstGeom>
        </p:spPr>
        <p:txBody>
          <a:bodyPr vert="horz" lIns="91440" tIns="45720" rIns="91440" bIns="45720" rtlCol="0" anchor="ctr">
            <a:noAutofit/>
          </a:bodyPr>
          <a:lstStyle>
            <a:lvl1pPr algn="l" defTabSz="685800" rtl="0" eaLnBrk="1" latinLnBrk="0" hangingPunct="1">
              <a:spcBef>
                <a:spcPct val="0"/>
              </a:spcBef>
              <a:buNone/>
              <a:defRPr sz="2800" kern="1200" spc="-75" baseline="0">
                <a:solidFill>
                  <a:schemeClr val="tx2"/>
                </a:solidFill>
                <a:latin typeface="+mj-lt"/>
                <a:ea typeface="+mj-ea"/>
                <a:cs typeface="+mj-cs"/>
              </a:defRPr>
            </a:lvl1p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200" normalizeH="0" baseline="0" noProof="0">
                <a:ln>
                  <a:noFill/>
                </a:ln>
                <a:solidFill>
                  <a:prstClr val="white"/>
                </a:solidFill>
                <a:effectLst/>
                <a:uLnTx/>
                <a:uFillTx/>
                <a:latin typeface="FHWA Series F2001" panose="020B0807000000020003" pitchFamily="34" charset="0"/>
                <a:ea typeface="+mj-ea"/>
                <a:cs typeface="+mj-cs"/>
              </a:rPr>
              <a:t>MUTCD</a:t>
            </a:r>
            <a:r>
              <a:rPr kumimoji="0" lang="en-US" sz="1400" b="0" i="0" u="none" strike="noStrike" kern="1200" cap="none" spc="100" normalizeH="0" baseline="0" noProof="0">
                <a:ln>
                  <a:noFill/>
                </a:ln>
                <a:solidFill>
                  <a:prstClr val="white"/>
                </a:solidFill>
                <a:effectLst/>
                <a:uLnTx/>
                <a:uFillTx/>
                <a:latin typeface="FHWA Series F2001" panose="020B0807000000020003" pitchFamily="34" charset="0"/>
                <a:ea typeface="+mj-ea"/>
                <a:cs typeface="+mj-cs"/>
              </a:rPr>
              <a:t> 11th Edition Overview</a:t>
            </a:r>
          </a:p>
        </p:txBody>
      </p:sp>
      <p:sp>
        <p:nvSpPr>
          <p:cNvPr id="7" name="Slide Number Placeholder 5">
            <a:extLst>
              <a:ext uri="{FF2B5EF4-FFF2-40B4-BE49-F238E27FC236}">
                <a16:creationId xmlns:a16="http://schemas.microsoft.com/office/drawing/2014/main" id="{18B3A25C-1C44-E0C8-CC76-1C522F8D8719}"/>
              </a:ext>
            </a:extLst>
          </p:cNvPr>
          <p:cNvSpPr txBox="1">
            <a:spLocks/>
          </p:cNvSpPr>
          <p:nvPr userDrawn="1"/>
        </p:nvSpPr>
        <p:spPr>
          <a:xfrm>
            <a:off x="11192218" y="80682"/>
            <a:ext cx="953504" cy="190704"/>
          </a:xfrm>
          <a:prstGeom prst="rect">
            <a:avLst/>
          </a:prstGeom>
        </p:spPr>
        <p:txBody>
          <a:bodyPr vert="horz" lIns="91440" tIns="45720" rIns="91440" bIns="45720" rtlCol="0" anchor="ctr"/>
          <a:lstStyle>
            <a:defPPr>
              <a:defRPr lang="en-US"/>
            </a:defPPr>
            <a:lvl1pPr marL="0" algn="r" defTabSz="914400" rtl="0" eaLnBrk="1" latinLnBrk="0" hangingPunct="1">
              <a:defRPr sz="105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27D0B6EC-96E3-47BF-BC78-C16C53CA2EEB}" type="slidenum">
              <a:rPr kumimoji="0" lang="en-US" sz="1000" b="0" i="0" u="none" strike="noStrike" kern="1200" cap="none" spc="0" normalizeH="0" baseline="0" noProof="0" smtClean="0">
                <a:ln>
                  <a:noFill/>
                </a:ln>
                <a:solidFill>
                  <a:prstClr val="white"/>
                </a:solidFill>
                <a:effectLst/>
                <a:uLnTx/>
                <a:uFillTx/>
                <a:latin typeface="FHWA Series D2001" panose="020B0604000000020003"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a:ln>
                <a:noFill/>
              </a:ln>
              <a:solidFill>
                <a:prstClr val="white"/>
              </a:solidFill>
              <a:effectLst/>
              <a:uLnTx/>
              <a:uFillTx/>
              <a:latin typeface="FHWA Series D2001" panose="020B0604000000020003" pitchFamily="34" charset="0"/>
              <a:ea typeface="+mn-ea"/>
              <a:cs typeface="+mn-cs"/>
            </a:endParaRPr>
          </a:p>
        </p:txBody>
      </p:sp>
      <p:sp>
        <p:nvSpPr>
          <p:cNvPr id="8" name="Title Placeholder 7">
            <a:extLst>
              <a:ext uri="{FF2B5EF4-FFF2-40B4-BE49-F238E27FC236}">
                <a16:creationId xmlns:a16="http://schemas.microsoft.com/office/drawing/2014/main" id="{0846A915-61A8-32C3-A7F3-8E46E81990FB}"/>
              </a:ext>
            </a:extLst>
          </p:cNvPr>
          <p:cNvSpPr>
            <a:spLocks noGrp="1"/>
          </p:cNvSpPr>
          <p:nvPr>
            <p:ph type="title" hasCustomPrompt="1"/>
          </p:nvPr>
        </p:nvSpPr>
        <p:spPr>
          <a:xfrm>
            <a:off x="617620" y="365125"/>
            <a:ext cx="10969699" cy="1386619"/>
          </a:xfrm>
          <a:prstGeom prst="rect">
            <a:avLst/>
          </a:prstGeom>
        </p:spPr>
        <p:txBody>
          <a:bodyPr vert="horz" lIns="91440" tIns="137160" rIns="91440" bIns="45720" rtlCol="0" anchor="t" anchorCtr="0">
            <a:normAutofit/>
          </a:bodyPr>
          <a:lstStyle>
            <a:lvl1pPr>
              <a:defRPr spc="0" baseline="0">
                <a:solidFill>
                  <a:schemeClr val="tx2"/>
                </a:solidFill>
              </a:defRPr>
            </a:lvl1pPr>
          </a:lstStyle>
          <a:p>
            <a:r>
              <a:rPr lang="en-US"/>
              <a:t>Click to edit Master title style</a:t>
            </a:r>
            <a:br>
              <a:rPr lang="en-US"/>
            </a:br>
            <a:r>
              <a:rPr lang="en-US"/>
              <a:t>Line 2</a:t>
            </a:r>
          </a:p>
        </p:txBody>
      </p:sp>
      <p:sp>
        <p:nvSpPr>
          <p:cNvPr id="2" name="Text Placeholder 8">
            <a:extLst>
              <a:ext uri="{FF2B5EF4-FFF2-40B4-BE49-F238E27FC236}">
                <a16:creationId xmlns:a16="http://schemas.microsoft.com/office/drawing/2014/main" id="{78CC4F80-B292-59B9-1C53-89DAA4C8F15F}"/>
              </a:ext>
            </a:extLst>
          </p:cNvPr>
          <p:cNvSpPr>
            <a:spLocks noGrp="1"/>
          </p:cNvSpPr>
          <p:nvPr>
            <p:ph idx="1" hasCustomPrompt="1"/>
          </p:nvPr>
        </p:nvSpPr>
        <p:spPr>
          <a:xfrm>
            <a:off x="617621" y="1751744"/>
            <a:ext cx="10969698" cy="4217639"/>
          </a:xfrm>
          <a:prstGeom prst="rect">
            <a:avLst/>
          </a:prstGeom>
        </p:spPr>
        <p:txBody>
          <a:bodyPr vert="horz" lIns="91440" tIns="45720" rIns="91440" bIns="45720" rtlCol="0">
            <a:normAutofit/>
          </a:bodyPr>
          <a:lstStyle>
            <a:lvl1pPr>
              <a:spcBef>
                <a:spcPts val="600"/>
              </a:spcBef>
              <a:spcAft>
                <a:spcPts val="600"/>
              </a:spcAft>
              <a:defRPr>
                <a:solidFill>
                  <a:schemeClr val="tx1"/>
                </a:solidFill>
              </a:defRPr>
            </a:lvl1pPr>
            <a:lvl2pPr>
              <a:spcBef>
                <a:spcPts val="450"/>
              </a:spcBef>
              <a:spcAft>
                <a:spcPts val="450"/>
              </a:spcAft>
              <a:defRPr>
                <a:solidFill>
                  <a:schemeClr val="tx1"/>
                </a:solidFill>
              </a:defRPr>
            </a:lvl2pPr>
            <a:lvl3pPr>
              <a:spcBef>
                <a:spcPts val="400"/>
              </a:spcBef>
              <a:spcAft>
                <a:spcPts val="400"/>
              </a:spcAft>
              <a:defRPr>
                <a:solidFill>
                  <a:schemeClr val="tx1"/>
                </a:solidFill>
              </a:defRPr>
            </a:lvl3pPr>
            <a:lvl4pPr>
              <a:spcBef>
                <a:spcPts val="400"/>
              </a:spcBef>
              <a:spcAft>
                <a:spcPts val="400"/>
              </a:spcAft>
              <a:defRPr>
                <a:solidFill>
                  <a:schemeClr val="tx1"/>
                </a:solidFill>
              </a:defRPr>
            </a:lvl4pPr>
            <a:lvl5pPr>
              <a:spcBef>
                <a:spcPts val="400"/>
              </a:spcBef>
              <a:spcAft>
                <a:spcPts val="400"/>
              </a:spcAft>
              <a:defRPr>
                <a:solidFill>
                  <a:schemeClr val="tx1"/>
                </a:solidFill>
              </a:defRPr>
            </a:lvl5pPr>
            <a:lvl6pPr>
              <a:spcBef>
                <a:spcPts val="400"/>
              </a:spcBef>
              <a:spcAft>
                <a:spcPts val="400"/>
              </a:spcAft>
              <a:defRPr>
                <a:solidFill>
                  <a:schemeClr val="tx1"/>
                </a:solidFill>
              </a:defRPr>
            </a:lvl6p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pic>
        <p:nvPicPr>
          <p:cNvPr id="5" name="Picture 4" descr="U.S. Department of Transportation Federal Highway Administration logo">
            <a:extLst>
              <a:ext uri="{FF2B5EF4-FFF2-40B4-BE49-F238E27FC236}">
                <a16:creationId xmlns:a16="http://schemas.microsoft.com/office/drawing/2014/main" id="{1ED515B6-42F1-D640-195A-225E729E39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1615" y="5840189"/>
            <a:ext cx="1993152" cy="769073"/>
          </a:xfrm>
          <a:prstGeom prst="rect">
            <a:avLst/>
          </a:prstGeom>
        </p:spPr>
      </p:pic>
      <p:pic>
        <p:nvPicPr>
          <p:cNvPr id="9" name="Picture 8">
            <a:extLst>
              <a:ext uri="{FF2B5EF4-FFF2-40B4-BE49-F238E27FC236}">
                <a16:creationId xmlns:a16="http://schemas.microsoft.com/office/drawing/2014/main" id="{BEA0CB1F-2FBA-9599-1BA6-1214E0BB87BE}"/>
              </a:ext>
              <a:ext uri="{C183D7F6-B498-43B3-948B-1728B52AA6E4}">
                <adec:decorative xmlns:adec="http://schemas.microsoft.com/office/drawing/2017/decorative" val="1"/>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r="2193"/>
          <a:stretch/>
        </p:blipFill>
        <p:spPr>
          <a:xfrm>
            <a:off x="5546937" y="6227265"/>
            <a:ext cx="6645063" cy="626745"/>
          </a:xfrm>
          <a:prstGeom prst="rect">
            <a:avLst/>
          </a:prstGeom>
        </p:spPr>
      </p:pic>
    </p:spTree>
    <p:extLst>
      <p:ext uri="{BB962C8B-B14F-4D97-AF65-F5344CB8AC3E}">
        <p14:creationId xmlns:p14="http://schemas.microsoft.com/office/powerpoint/2010/main" val="3756089812"/>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slideLayout" Target="../slideLayouts/slideLayout19.xml"/><Relationship Id="rId1" Type="http://schemas.openxmlformats.org/officeDocument/2006/relationships/slideLayout" Target="../slideLayouts/slideLayout18.xml"/><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userDrawn="1"/>
        </p:nvSpPr>
        <p:spPr>
          <a:xfrm>
            <a:off x="0" y="220786"/>
            <a:ext cx="12192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7" name="Rectangle 6">
            <a:extLst>
              <a:ext uri="{C183D7F6-B498-43B3-948B-1728B52AA6E4}">
                <adec:decorative xmlns:adec="http://schemas.microsoft.com/office/drawing/2017/decorative" val="1"/>
              </a:ext>
            </a:extLst>
          </p:cNvPr>
          <p:cNvSpPr/>
          <p:nvPr userDrawn="1"/>
        </p:nvSpPr>
        <p:spPr>
          <a:xfrm>
            <a:off x="0" y="-65726"/>
            <a:ext cx="12192000" cy="36576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6" name="Slide Number Placeholder 5">
            <a:extLst>
              <a:ext uri="{C183D7F6-B498-43B3-948B-1728B52AA6E4}">
                <adec:decorative xmlns:adec="http://schemas.microsoft.com/office/drawing/2017/decorative" val="0"/>
              </a:ext>
            </a:extLst>
          </p:cNvPr>
          <p:cNvSpPr>
            <a:spLocks noGrp="1"/>
          </p:cNvSpPr>
          <p:nvPr>
            <p:ph type="sldNum" sz="quarter" idx="4"/>
          </p:nvPr>
        </p:nvSpPr>
        <p:spPr>
          <a:xfrm>
            <a:off x="10608571" y="18288"/>
            <a:ext cx="1422400" cy="329184"/>
          </a:xfrm>
          <a:prstGeom prst="rect">
            <a:avLst/>
          </a:prstGeom>
        </p:spPr>
        <p:txBody>
          <a:bodyPr vert="horz" lIns="91440" tIns="45720" rIns="91440" bIns="45720" rtlCol="0" anchor="ctr"/>
          <a:lstStyle>
            <a:lvl1pPr algn="l">
              <a:defRPr sz="1050" b="1">
                <a:solidFill>
                  <a:srgbClr val="FFFFFF"/>
                </a:solidFill>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050" b="1" i="0" u="none" strike="noStrike" kern="1200" cap="none" spc="0" normalizeH="0" baseline="0" noProof="0" smtClean="0">
                <a:ln>
                  <a:noFill/>
                </a:ln>
                <a:solidFill>
                  <a:srgbClr val="FFFFFF"/>
                </a:solidFill>
                <a:effectLst/>
                <a:uLnTx/>
                <a:uFillTx/>
                <a:latin typeface="Arial" panose="020B0604020202020204" pitchFamily="34" charset="0"/>
                <a:ea typeface="+mn-ea"/>
                <a:cs typeface="+mn-cs"/>
              </a:rPr>
              <a:pPr marL="0" marR="0" lvl="0" indent="0" algn="l" defTabSz="914400" rtl="0" eaLnBrk="0" fontAlgn="base" latinLnBrk="0" hangingPunct="0">
                <a:lnSpc>
                  <a:spcPct val="100000"/>
                </a:lnSpc>
                <a:spcBef>
                  <a:spcPct val="0"/>
                </a:spcBef>
                <a:spcAft>
                  <a:spcPct val="0"/>
                </a:spcAft>
                <a:buClrTx/>
                <a:buSzTx/>
                <a:buFontTx/>
                <a:buNone/>
                <a:tabLst/>
                <a:defRPr/>
              </a:pPr>
              <a:t>‹#›</a:t>
            </a:fld>
            <a:endParaRPr kumimoji="0" lang="en-US" sz="1050" b="1"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 name="Title Placeholder 1"/>
          <p:cNvSpPr>
            <a:spLocks noGrp="1"/>
          </p:cNvSpPr>
          <p:nvPr>
            <p:ph type="title"/>
          </p:nvPr>
        </p:nvSpPr>
        <p:spPr>
          <a:xfrm>
            <a:off x="609600" y="533400"/>
            <a:ext cx="10972800" cy="9906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0"/>
            <a:ext cx="10972800" cy="4876800"/>
          </a:xfrm>
          <a:prstGeom prst="rect">
            <a:avLst/>
          </a:prstGeom>
        </p:spPr>
        <p:txBody>
          <a:bodyPr vert="horz" lIns="91440" tIns="45720" rIns="91440" bIns="45720" rtlCol="0">
            <a:noAutofit/>
          </a:bodyPr>
          <a:lstStyle/>
          <a:p>
            <a:pPr marL="339725" lvl="0"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Click to edit Master text styles</a:t>
            </a:r>
          </a:p>
          <a:p>
            <a:pPr marL="339725" lvl="1"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Second level</a:t>
            </a:r>
          </a:p>
          <a:p>
            <a:pPr marL="339725" lvl="2"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Third level</a:t>
            </a:r>
          </a:p>
          <a:p>
            <a:pPr marL="339725" lvl="3"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Fourth level</a:t>
            </a:r>
          </a:p>
          <a:p>
            <a:pPr marL="339725" lvl="4"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Fifth level</a:t>
            </a:r>
            <a:endParaRPr lang="en-US"/>
          </a:p>
        </p:txBody>
      </p:sp>
    </p:spTree>
    <p:extLst>
      <p:ext uri="{BB962C8B-B14F-4D97-AF65-F5344CB8AC3E}">
        <p14:creationId xmlns:p14="http://schemas.microsoft.com/office/powerpoint/2010/main" val="1986847535"/>
      </p:ext>
    </p:extLst>
  </p:cSld>
  <p:clrMap bg1="dk1" tx1="lt1" bg2="dk2" tx2="lt2" accent1="accent1" accent2="accent2" accent3="accent3" accent4="accent4" accent5="accent5" accent6="accent6" hlink="hlink" folHlink="folHlink"/>
  <p:sldLayoutIdLst>
    <p:sldLayoutId id="2147484363" r:id="rId1"/>
    <p:sldLayoutId id="2147484364" r:id="rId2"/>
    <p:sldLayoutId id="2147484365" r:id="rId3"/>
    <p:sldLayoutId id="2147484348" r:id="rId4"/>
    <p:sldLayoutId id="2147484347" r:id="rId5"/>
    <p:sldLayoutId id="2147484386" r:id="rId6"/>
  </p:sldLayoutIdLst>
  <p:hf hdr="0" dt="0"/>
  <p:txStyles>
    <p:titleStyle>
      <a:lvl1pPr algn="l" defTabSz="685800" rtl="0" eaLnBrk="1" latinLnBrk="0" hangingPunct="1">
        <a:spcBef>
          <a:spcPct val="0"/>
        </a:spcBef>
        <a:buNone/>
        <a:defRPr sz="3000" kern="1200" spc="-75" baseline="0">
          <a:solidFill>
            <a:schemeClr val="tx1"/>
          </a:solidFill>
          <a:latin typeface="+mj-lt"/>
          <a:ea typeface="+mj-ea"/>
          <a:cs typeface="+mj-cs"/>
        </a:defRPr>
      </a:lvl1pPr>
    </p:titleStyle>
    <p:bodyStyle>
      <a:lvl1pPr marL="137160" indent="-137160" algn="l" defTabSz="685800" rtl="0" eaLnBrk="1" latinLnBrk="0" hangingPunct="1">
        <a:spcBef>
          <a:spcPct val="20000"/>
        </a:spcBef>
        <a:buClr>
          <a:schemeClr val="accent1"/>
        </a:buClr>
        <a:buSzPct val="85000"/>
        <a:buFont typeface="Arial" panose="020B0604020202020204" pitchFamily="34" charset="0"/>
        <a:buChar char="►"/>
        <a:defRPr sz="1800" kern="1200">
          <a:solidFill>
            <a:schemeClr val="tx1"/>
          </a:solidFill>
          <a:latin typeface="+mn-lt"/>
          <a:ea typeface="+mn-ea"/>
          <a:cs typeface="+mn-cs"/>
        </a:defRPr>
      </a:lvl1pPr>
      <a:lvl2pPr marL="800100" indent="-342900" algn="l" defTabSz="685800" rtl="0" eaLnBrk="1" latinLnBrk="0" hangingPunct="1">
        <a:spcBef>
          <a:spcPct val="20000"/>
        </a:spcBef>
        <a:buClr>
          <a:schemeClr val="accent1"/>
        </a:buClr>
        <a:buSzPct val="85000"/>
        <a:buFont typeface="Wingdings 3" panose="05040102010807070707" pitchFamily="18" charset="2"/>
        <a:buChar char=""/>
        <a:defRPr sz="1500" kern="1200">
          <a:solidFill>
            <a:schemeClr val="tx1"/>
          </a:solidFill>
          <a:latin typeface="+mn-lt"/>
          <a:ea typeface="+mn-ea"/>
          <a:cs typeface="+mn-cs"/>
        </a:defRPr>
      </a:lvl2pPr>
      <a:lvl3pPr marL="548640" indent="-137160" algn="l" defTabSz="685800" rtl="0" eaLnBrk="1" latinLnBrk="0" hangingPunct="1">
        <a:spcBef>
          <a:spcPct val="20000"/>
        </a:spcBef>
        <a:buClr>
          <a:schemeClr val="accent1"/>
        </a:buClr>
        <a:buSzPct val="90000"/>
        <a:buFont typeface="Arial" pitchFamily="34" charset="0"/>
        <a:buChar char="•"/>
        <a:defRPr sz="1350" kern="1200">
          <a:solidFill>
            <a:schemeClr val="tx1"/>
          </a:solidFill>
          <a:latin typeface="+mn-lt"/>
          <a:ea typeface="+mn-ea"/>
          <a:cs typeface="+mn-cs"/>
        </a:defRPr>
      </a:lvl3pPr>
      <a:lvl4pPr marL="754380" indent="-137160" algn="l" defTabSz="685800" rtl="0" eaLnBrk="1" latinLnBrk="0" hangingPunct="1">
        <a:spcBef>
          <a:spcPct val="20000"/>
        </a:spcBef>
        <a:buClr>
          <a:schemeClr val="accent1"/>
        </a:buClr>
        <a:buFont typeface="Arial" pitchFamily="34" charset="0"/>
        <a:buChar char="•"/>
        <a:defRPr sz="1200" kern="1200">
          <a:solidFill>
            <a:schemeClr val="tx1"/>
          </a:solidFill>
          <a:latin typeface="+mn-lt"/>
          <a:ea typeface="+mn-ea"/>
          <a:cs typeface="+mn-cs"/>
        </a:defRPr>
      </a:lvl4pPr>
      <a:lvl5pPr marL="891540" indent="-102870" algn="l" defTabSz="685800" rtl="0" eaLnBrk="1" latinLnBrk="0" hangingPunct="1">
        <a:spcBef>
          <a:spcPct val="20000"/>
        </a:spcBef>
        <a:buClr>
          <a:schemeClr val="accent1"/>
        </a:buClr>
        <a:buSzPct val="100000"/>
        <a:buFont typeface="Arial" pitchFamily="34" charset="0"/>
        <a:buChar char="•"/>
        <a:defRPr sz="1050" kern="1200" baseline="0">
          <a:solidFill>
            <a:schemeClr val="tx1"/>
          </a:solidFill>
          <a:latin typeface="+mn-lt"/>
          <a:ea typeface="+mn-ea"/>
          <a:cs typeface="+mn-cs"/>
        </a:defRPr>
      </a:lvl5pPr>
      <a:lvl6pPr marL="102870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3505656-381B-7436-ED82-259C7CF16226}"/>
              </a:ext>
              <a:ext uri="{C183D7F6-B498-43B3-948B-1728B52AA6E4}">
                <adec:decorative xmlns:adec="http://schemas.microsoft.com/office/drawing/2017/decorative" val="1"/>
              </a:ext>
            </a:extLst>
          </p:cNvPr>
          <p:cNvSpPr/>
          <p:nvPr userDrawn="1"/>
        </p:nvSpPr>
        <p:spPr>
          <a:xfrm>
            <a:off x="0" y="220786"/>
            <a:ext cx="12192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5" name="Rectangle 4">
            <a:extLst>
              <a:ext uri="{FF2B5EF4-FFF2-40B4-BE49-F238E27FC236}">
                <a16:creationId xmlns:a16="http://schemas.microsoft.com/office/drawing/2014/main" id="{857A55A0-6153-A166-54D6-980887D80FC3}"/>
              </a:ext>
            </a:extLst>
          </p:cNvPr>
          <p:cNvSpPr/>
          <p:nvPr userDrawn="1"/>
        </p:nvSpPr>
        <p:spPr>
          <a:xfrm>
            <a:off x="0" y="-65726"/>
            <a:ext cx="12192000" cy="36576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8" name="Title Placeholder 7">
            <a:extLst>
              <a:ext uri="{FF2B5EF4-FFF2-40B4-BE49-F238E27FC236}">
                <a16:creationId xmlns:a16="http://schemas.microsoft.com/office/drawing/2014/main" id="{DADAE81A-17B8-48D4-9594-6A34BB3CB83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9" name="Text Placeholder 8">
            <a:extLst>
              <a:ext uri="{FF2B5EF4-FFF2-40B4-BE49-F238E27FC236}">
                <a16:creationId xmlns:a16="http://schemas.microsoft.com/office/drawing/2014/main" id="{B57E6EE7-2093-3135-EC53-070A64A6A8E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 </a:t>
            </a:r>
          </a:p>
          <a:p>
            <a:pPr lvl="1"/>
            <a:r>
              <a:rPr lang="en-US"/>
              <a:t>Second level</a:t>
            </a:r>
          </a:p>
          <a:p>
            <a:pPr lvl="2"/>
            <a:r>
              <a:rPr lang="en-US"/>
              <a:t>Third level</a:t>
            </a:r>
          </a:p>
          <a:p>
            <a:pPr lvl="3"/>
            <a:r>
              <a:rPr lang="en-US"/>
              <a:t>Fourth level</a:t>
            </a:r>
          </a:p>
          <a:p>
            <a:pPr lvl="4"/>
            <a:r>
              <a:rPr lang="en-US"/>
              <a:t>Fifth level</a:t>
            </a:r>
          </a:p>
          <a:p>
            <a:pPr lvl="5"/>
            <a:r>
              <a:rPr lang="en-US"/>
              <a:t>Sixth Level</a:t>
            </a:r>
          </a:p>
        </p:txBody>
      </p:sp>
    </p:spTree>
    <p:extLst>
      <p:ext uri="{BB962C8B-B14F-4D97-AF65-F5344CB8AC3E}">
        <p14:creationId xmlns:p14="http://schemas.microsoft.com/office/powerpoint/2010/main" val="2264795337"/>
      </p:ext>
    </p:extLst>
  </p:cSld>
  <p:clrMap bg1="dk1" tx1="lt1" bg2="dk2" tx2="lt2" accent1="accent1" accent2="accent2" accent3="accent3" accent4="accent4" accent5="accent5" accent6="accent6" hlink="hlink" folHlink="folHlink"/>
  <p:sldLayoutIdLst>
    <p:sldLayoutId id="2147484383" r:id="rId1"/>
    <p:sldLayoutId id="2147484368" r:id="rId2"/>
    <p:sldLayoutId id="2147484381" r:id="rId3"/>
    <p:sldLayoutId id="2147484382" r:id="rId4"/>
    <p:sldLayoutId id="2147484376" r:id="rId5"/>
    <p:sldLayoutId id="2147484374" r:id="rId6"/>
    <p:sldLayoutId id="2147484375" r:id="rId7"/>
    <p:sldLayoutId id="2147484371" r:id="rId8"/>
    <p:sldLayoutId id="2147484378" r:id="rId9"/>
    <p:sldLayoutId id="2147484384" r:id="rId10"/>
    <p:sldLayoutId id="2147484385" r:id="rId11"/>
  </p:sldLayoutIdLst>
  <p:hf hdr="0" dt="0"/>
  <p:txStyles>
    <p:titleStyle>
      <a:lvl1pPr algn="l" defTabSz="685800" rtl="0" eaLnBrk="1" latinLnBrk="0" hangingPunct="1">
        <a:spcBef>
          <a:spcPct val="0"/>
        </a:spcBef>
        <a:buNone/>
        <a:defRPr sz="3600" kern="1200" spc="-75" baseline="0">
          <a:solidFill>
            <a:schemeClr val="bg2"/>
          </a:solidFill>
          <a:latin typeface="+mj-lt"/>
          <a:ea typeface="+mj-ea"/>
          <a:cs typeface="+mj-cs"/>
        </a:defRPr>
      </a:lvl1pPr>
    </p:titleStyle>
    <p:bodyStyle>
      <a:lvl1pPr marL="457200" indent="-457200" algn="l" defTabSz="685800" rtl="0" eaLnBrk="1" latinLnBrk="0" hangingPunct="1">
        <a:spcBef>
          <a:spcPct val="20000"/>
        </a:spcBef>
        <a:buClr>
          <a:schemeClr val="accent1"/>
        </a:buClr>
        <a:buSzPct val="85000"/>
        <a:buFont typeface="Arial" panose="020B0604020202020204" pitchFamily="34" charset="0"/>
        <a:buChar char="►"/>
        <a:defRPr sz="2800" kern="1200">
          <a:solidFill>
            <a:schemeClr val="bg1"/>
          </a:solidFill>
          <a:latin typeface="+mn-lt"/>
          <a:ea typeface="+mn-ea"/>
          <a:cs typeface="+mn-cs"/>
        </a:defRPr>
      </a:lvl1pPr>
      <a:lvl2pPr marL="822960" indent="-342900" algn="l" defTabSz="685800" rtl="0" eaLnBrk="1" latinLnBrk="0" hangingPunct="1">
        <a:spcBef>
          <a:spcPct val="20000"/>
        </a:spcBef>
        <a:buClr>
          <a:schemeClr val="accent1"/>
        </a:buClr>
        <a:buSzPct val="85000"/>
        <a:buFont typeface="Wingdings 3" panose="05040102010807070707" pitchFamily="18" charset="2"/>
        <a:buChar char=""/>
        <a:defRPr sz="2400" kern="1200">
          <a:solidFill>
            <a:schemeClr val="bg1"/>
          </a:solidFill>
          <a:latin typeface="+mn-lt"/>
          <a:ea typeface="+mn-ea"/>
          <a:cs typeface="+mn-cs"/>
        </a:defRPr>
      </a:lvl2pPr>
      <a:lvl3pPr marL="1097280" indent="-274320" algn="l" defTabSz="685800" rtl="0" eaLnBrk="1" latinLnBrk="0" hangingPunct="1">
        <a:spcBef>
          <a:spcPct val="20000"/>
        </a:spcBef>
        <a:buClr>
          <a:schemeClr val="accent1"/>
        </a:buClr>
        <a:buSzPct val="90000"/>
        <a:buFont typeface="Wingdings" panose="05000000000000000000" pitchFamily="2" charset="2"/>
        <a:buChar char="l"/>
        <a:defRPr sz="2000" kern="1200">
          <a:solidFill>
            <a:schemeClr val="bg1"/>
          </a:solidFill>
          <a:latin typeface="+mn-lt"/>
          <a:ea typeface="+mn-ea"/>
          <a:cs typeface="+mn-cs"/>
        </a:defRPr>
      </a:lvl3pPr>
      <a:lvl4pPr marL="1371600" indent="-274320" algn="l" defTabSz="685800" rtl="0" eaLnBrk="1" latinLnBrk="0" hangingPunct="1">
        <a:spcBef>
          <a:spcPct val="20000"/>
        </a:spcBef>
        <a:buClr>
          <a:schemeClr val="accent1"/>
        </a:buClr>
        <a:buFont typeface="Wingdings" panose="05000000000000000000" pitchFamily="2" charset="2"/>
        <a:buChar char="¡"/>
        <a:defRPr sz="1800" kern="1200">
          <a:solidFill>
            <a:schemeClr val="bg1"/>
          </a:solidFill>
          <a:latin typeface="+mn-lt"/>
          <a:ea typeface="+mn-ea"/>
          <a:cs typeface="+mn-cs"/>
        </a:defRPr>
      </a:lvl4pPr>
      <a:lvl5pPr marL="1554480" indent="-274320" algn="l" defTabSz="685800" rtl="0" eaLnBrk="1" latinLnBrk="0" hangingPunct="1">
        <a:spcBef>
          <a:spcPct val="20000"/>
        </a:spcBef>
        <a:buClr>
          <a:schemeClr val="accent1"/>
        </a:buClr>
        <a:buSzPct val="100000"/>
        <a:buFont typeface="Webdings" panose="05030102010509060703" pitchFamily="18" charset="2"/>
        <a:buChar char="&lt;"/>
        <a:defRPr sz="1800" kern="1200" baseline="0">
          <a:solidFill>
            <a:schemeClr val="bg1"/>
          </a:solidFill>
          <a:latin typeface="+mn-lt"/>
          <a:ea typeface="+mn-ea"/>
          <a:cs typeface="+mn-cs"/>
        </a:defRPr>
      </a:lvl5pPr>
      <a:lvl6pPr marL="1828800" indent="-274320" algn="l" defTabSz="685800" rtl="0" eaLnBrk="1" latinLnBrk="0" hangingPunct="1">
        <a:spcBef>
          <a:spcPct val="20000"/>
        </a:spcBef>
        <a:buClr>
          <a:schemeClr val="accent1"/>
        </a:buClr>
        <a:buFont typeface="Wingdings" panose="05000000000000000000" pitchFamily="2" charset="2"/>
        <a:buChar char="q"/>
        <a:defRPr sz="1800" kern="1200">
          <a:solidFill>
            <a:schemeClr val="bg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bg2"/>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userDrawn="1"/>
        </p:nvSpPr>
        <p:spPr>
          <a:xfrm>
            <a:off x="0" y="220786"/>
            <a:ext cx="12192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7" name="Rectangle 6">
            <a:extLst>
              <a:ext uri="{C183D7F6-B498-43B3-948B-1728B52AA6E4}">
                <adec:decorative xmlns:adec="http://schemas.microsoft.com/office/drawing/2017/decorative" val="1"/>
              </a:ext>
            </a:extLst>
          </p:cNvPr>
          <p:cNvSpPr/>
          <p:nvPr userDrawn="1"/>
        </p:nvSpPr>
        <p:spPr>
          <a:xfrm>
            <a:off x="0" y="-65726"/>
            <a:ext cx="12192000" cy="36576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a:ea typeface="+mn-ea"/>
              <a:cs typeface="+mn-cs"/>
            </a:endParaRPr>
          </a:p>
        </p:txBody>
      </p:sp>
      <p:sp>
        <p:nvSpPr>
          <p:cNvPr id="6" name="Slide Number Placeholder 5">
            <a:extLst>
              <a:ext uri="{C183D7F6-B498-43B3-948B-1728B52AA6E4}">
                <adec:decorative xmlns:adec="http://schemas.microsoft.com/office/drawing/2017/decorative" val="0"/>
              </a:ext>
            </a:extLst>
          </p:cNvPr>
          <p:cNvSpPr>
            <a:spLocks noGrp="1"/>
          </p:cNvSpPr>
          <p:nvPr>
            <p:ph type="sldNum" sz="quarter" idx="4"/>
          </p:nvPr>
        </p:nvSpPr>
        <p:spPr>
          <a:xfrm>
            <a:off x="10608571" y="18288"/>
            <a:ext cx="1422400" cy="329184"/>
          </a:xfrm>
          <a:prstGeom prst="rect">
            <a:avLst/>
          </a:prstGeom>
        </p:spPr>
        <p:txBody>
          <a:bodyPr vert="horz" lIns="91440" tIns="45720" rIns="91440" bIns="45720" rtlCol="0" anchor="ctr"/>
          <a:lstStyle>
            <a:lvl1pPr algn="l">
              <a:defRPr sz="1050" b="1">
                <a:solidFill>
                  <a:srgbClr val="FFFFFF"/>
                </a:solidFill>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fld id="{FFBCF473-731D-40D2-845B-247E0AAB0C01}" type="slidenum">
              <a:rPr kumimoji="0" lang="en-US" sz="1050" b="1" i="0" u="none" strike="noStrike" kern="1200" cap="none" spc="0" normalizeH="0" baseline="0" noProof="0" smtClean="0">
                <a:ln>
                  <a:noFill/>
                </a:ln>
                <a:solidFill>
                  <a:srgbClr val="FFFFFF"/>
                </a:solidFill>
                <a:effectLst/>
                <a:uLnTx/>
                <a:uFillTx/>
                <a:latin typeface="Arial" panose="020B0604020202020204" pitchFamily="34" charset="0"/>
                <a:ea typeface="+mn-ea"/>
                <a:cs typeface="+mn-cs"/>
              </a:rPr>
              <a:pPr marL="0" marR="0" lvl="0" indent="0" algn="l" defTabSz="914400" rtl="0" eaLnBrk="0" fontAlgn="base" latinLnBrk="0" hangingPunct="0">
                <a:lnSpc>
                  <a:spcPct val="100000"/>
                </a:lnSpc>
                <a:spcBef>
                  <a:spcPct val="0"/>
                </a:spcBef>
                <a:spcAft>
                  <a:spcPct val="0"/>
                </a:spcAft>
                <a:buClrTx/>
                <a:buSzTx/>
                <a:buFontTx/>
                <a:buNone/>
                <a:tabLst/>
                <a:defRPr/>
              </a:pPr>
              <a:t>‹#›</a:t>
            </a:fld>
            <a:endParaRPr kumimoji="0" lang="en-US" sz="1050" b="1"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
        <p:nvSpPr>
          <p:cNvPr id="2" name="Title Placeholder 1"/>
          <p:cNvSpPr>
            <a:spLocks noGrp="1"/>
          </p:cNvSpPr>
          <p:nvPr>
            <p:ph type="title"/>
          </p:nvPr>
        </p:nvSpPr>
        <p:spPr>
          <a:xfrm>
            <a:off x="609600" y="533400"/>
            <a:ext cx="10972800" cy="9906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0"/>
            <a:ext cx="10972800" cy="4876800"/>
          </a:xfrm>
          <a:prstGeom prst="rect">
            <a:avLst/>
          </a:prstGeom>
        </p:spPr>
        <p:txBody>
          <a:bodyPr vert="horz" lIns="91440" tIns="45720" rIns="91440" bIns="45720" rtlCol="0">
            <a:noAutofit/>
          </a:bodyPr>
          <a:lstStyle/>
          <a:p>
            <a:pPr marL="339725" lvl="0"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Click to edit Master text styles</a:t>
            </a:r>
          </a:p>
          <a:p>
            <a:pPr marL="339725" lvl="1"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Second level</a:t>
            </a:r>
          </a:p>
          <a:p>
            <a:pPr marL="339725" lvl="2"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Third level</a:t>
            </a:r>
          </a:p>
          <a:p>
            <a:pPr marL="339725" lvl="3"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Fourth level</a:t>
            </a:r>
          </a:p>
          <a:p>
            <a:pPr marL="339725" lvl="4" indent="-339725" defTabSz="914400">
              <a:spcBef>
                <a:spcPts val="1000"/>
              </a:spcBef>
              <a:buClr>
                <a:srgbClr val="1C6EA8"/>
              </a:buClr>
              <a:buSzPct val="80000"/>
              <a:buFont typeface="Arial" pitchFamily="34" charset="0"/>
              <a:buChar char="►"/>
              <a:defRPr/>
            </a:pPr>
            <a:r>
              <a:rPr lang="en-US" sz="2800">
                <a:solidFill>
                  <a:schemeClr val="tx1"/>
                </a:solidFill>
                <a:latin typeface="Arial" panose="020B0604020202020204" pitchFamily="34" charset="0"/>
                <a:cs typeface="Arial" panose="020B0604020202020204" pitchFamily="34" charset="0"/>
              </a:rPr>
              <a:t>Fifth level</a:t>
            </a:r>
            <a:endParaRPr lang="en-US"/>
          </a:p>
        </p:txBody>
      </p:sp>
    </p:spTree>
    <p:extLst>
      <p:ext uri="{BB962C8B-B14F-4D97-AF65-F5344CB8AC3E}">
        <p14:creationId xmlns:p14="http://schemas.microsoft.com/office/powerpoint/2010/main" val="97252814"/>
      </p:ext>
    </p:extLst>
  </p:cSld>
  <p:clrMap bg1="dk1" tx1="lt1" bg2="dk2" tx2="lt2" accent1="accent1" accent2="accent2" accent3="accent3" accent4="accent4" accent5="accent5" accent6="accent6" hlink="hlink" folHlink="folHlink"/>
  <p:sldLayoutIdLst>
    <p:sldLayoutId id="2147484388" r:id="rId1"/>
    <p:sldLayoutId id="2147484389" r:id="rId2"/>
    <p:sldLayoutId id="2147484390" r:id="rId3"/>
  </p:sldLayoutIdLst>
  <p:hf hdr="0" dt="0"/>
  <p:txStyles>
    <p:titleStyle>
      <a:lvl1pPr algn="l" defTabSz="685800" rtl="0" eaLnBrk="1" latinLnBrk="0" hangingPunct="1">
        <a:spcBef>
          <a:spcPct val="0"/>
        </a:spcBef>
        <a:buNone/>
        <a:defRPr sz="3000" kern="1200" spc="-75" baseline="0">
          <a:solidFill>
            <a:schemeClr val="tx1"/>
          </a:solidFill>
          <a:latin typeface="+mj-lt"/>
          <a:ea typeface="+mj-ea"/>
          <a:cs typeface="+mj-cs"/>
        </a:defRPr>
      </a:lvl1pPr>
    </p:titleStyle>
    <p:bodyStyle>
      <a:lvl1pPr marL="137160" indent="-137160" algn="l" defTabSz="685800" rtl="0" eaLnBrk="1" latinLnBrk="0" hangingPunct="1">
        <a:spcBef>
          <a:spcPct val="20000"/>
        </a:spcBef>
        <a:buClr>
          <a:schemeClr val="accent1"/>
        </a:buClr>
        <a:buSzPct val="85000"/>
        <a:buFont typeface="Arial" panose="020B0604020202020204" pitchFamily="34" charset="0"/>
        <a:buChar char="►"/>
        <a:defRPr sz="1800" kern="1200">
          <a:solidFill>
            <a:schemeClr val="tx1"/>
          </a:solidFill>
          <a:latin typeface="+mn-lt"/>
          <a:ea typeface="+mn-ea"/>
          <a:cs typeface="+mn-cs"/>
        </a:defRPr>
      </a:lvl1pPr>
      <a:lvl2pPr marL="800100" indent="-342900" algn="l" defTabSz="685800" rtl="0" eaLnBrk="1" latinLnBrk="0" hangingPunct="1">
        <a:spcBef>
          <a:spcPct val="20000"/>
        </a:spcBef>
        <a:buClr>
          <a:schemeClr val="accent1"/>
        </a:buClr>
        <a:buSzPct val="85000"/>
        <a:buFont typeface="Wingdings 3" panose="05040102010807070707" pitchFamily="18" charset="2"/>
        <a:buChar char=""/>
        <a:defRPr sz="1500" kern="1200">
          <a:solidFill>
            <a:schemeClr val="tx1"/>
          </a:solidFill>
          <a:latin typeface="+mn-lt"/>
          <a:ea typeface="+mn-ea"/>
          <a:cs typeface="+mn-cs"/>
        </a:defRPr>
      </a:lvl2pPr>
      <a:lvl3pPr marL="548640" indent="-137160" algn="l" defTabSz="685800" rtl="0" eaLnBrk="1" latinLnBrk="0" hangingPunct="1">
        <a:spcBef>
          <a:spcPct val="20000"/>
        </a:spcBef>
        <a:buClr>
          <a:schemeClr val="accent1"/>
        </a:buClr>
        <a:buSzPct val="90000"/>
        <a:buFont typeface="Arial" pitchFamily="34" charset="0"/>
        <a:buChar char="•"/>
        <a:defRPr sz="1350" kern="1200">
          <a:solidFill>
            <a:schemeClr val="tx1"/>
          </a:solidFill>
          <a:latin typeface="+mn-lt"/>
          <a:ea typeface="+mn-ea"/>
          <a:cs typeface="+mn-cs"/>
        </a:defRPr>
      </a:lvl3pPr>
      <a:lvl4pPr marL="754380" indent="-137160" algn="l" defTabSz="685800" rtl="0" eaLnBrk="1" latinLnBrk="0" hangingPunct="1">
        <a:spcBef>
          <a:spcPct val="20000"/>
        </a:spcBef>
        <a:buClr>
          <a:schemeClr val="accent1"/>
        </a:buClr>
        <a:buFont typeface="Arial" pitchFamily="34" charset="0"/>
        <a:buChar char="•"/>
        <a:defRPr sz="1200" kern="1200">
          <a:solidFill>
            <a:schemeClr val="tx1"/>
          </a:solidFill>
          <a:latin typeface="+mn-lt"/>
          <a:ea typeface="+mn-ea"/>
          <a:cs typeface="+mn-cs"/>
        </a:defRPr>
      </a:lvl4pPr>
      <a:lvl5pPr marL="891540" indent="-102870" algn="l" defTabSz="685800" rtl="0" eaLnBrk="1" latinLnBrk="0" hangingPunct="1">
        <a:spcBef>
          <a:spcPct val="20000"/>
        </a:spcBef>
        <a:buClr>
          <a:schemeClr val="accent1"/>
        </a:buClr>
        <a:buSzPct val="100000"/>
        <a:buFont typeface="Arial" pitchFamily="34" charset="0"/>
        <a:buChar char="•"/>
        <a:defRPr sz="1050" kern="1200" baseline="0">
          <a:solidFill>
            <a:schemeClr val="tx1"/>
          </a:solidFill>
          <a:latin typeface="+mn-lt"/>
          <a:ea typeface="+mn-ea"/>
          <a:cs typeface="+mn-cs"/>
        </a:defRPr>
      </a:lvl5pPr>
      <a:lvl6pPr marL="102870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6pPr>
      <a:lvl7pPr marL="116586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7pPr>
      <a:lvl8pPr marL="130302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8pPr>
      <a:lvl9pPr marL="1440180" indent="-137160" algn="l" defTabSz="685800" rtl="0" eaLnBrk="1" latinLnBrk="0" hangingPunct="1">
        <a:spcBef>
          <a:spcPct val="20000"/>
        </a:spcBef>
        <a:buClr>
          <a:schemeClr val="accent1"/>
        </a:buClr>
        <a:buFont typeface="Arial" pitchFamily="34" charset="0"/>
        <a:buChar char="•"/>
        <a:defRPr sz="975"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8.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9.xml"/><Relationship Id="rId1" Type="http://schemas.openxmlformats.org/officeDocument/2006/relationships/slideLayout" Target="../slideLayouts/slideLayout4.xml"/><Relationship Id="rId5" Type="http://schemas.openxmlformats.org/officeDocument/2006/relationships/hyperlink" Target="http://mutcd.fhwa.dot.gov/" TargetMode="External"/><Relationship Id="rId4" Type="http://schemas.openxmlformats.org/officeDocument/2006/relationships/hyperlink" Target="https://mutcd.fhwa.dot.gov/"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661BECBA-8506-C6CB-8874-5B44F718562B}"/>
              </a:ext>
              <a:ext uri="{C183D7F6-B498-43B3-948B-1728B52AA6E4}">
                <adec:decorative xmlns:adec="http://schemas.microsoft.com/office/drawing/2017/decorative" val="1"/>
              </a:ext>
            </a:extLst>
          </p:cNvPr>
          <p:cNvGrpSpPr/>
          <p:nvPr/>
        </p:nvGrpSpPr>
        <p:grpSpPr>
          <a:xfrm>
            <a:off x="1744946" y="-202289"/>
            <a:ext cx="10447054" cy="1091112"/>
            <a:chOff x="1744946" y="-202289"/>
            <a:chExt cx="10447054" cy="1091112"/>
          </a:xfrm>
        </p:grpSpPr>
        <p:pic>
          <p:nvPicPr>
            <p:cNvPr id="6" name="Picture 5" descr="Graphical user interface, website&#10;&#10;Description automatically generated">
              <a:extLst>
                <a:ext uri="{FF2B5EF4-FFF2-40B4-BE49-F238E27FC236}">
                  <a16:creationId xmlns:a16="http://schemas.microsoft.com/office/drawing/2014/main" id="{F6BCFEE1-A4D5-76AB-F5B6-5F45E587E99E}"/>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7097" t="72007" r="8782" b="4756"/>
            <a:stretch/>
          </p:blipFill>
          <p:spPr>
            <a:xfrm>
              <a:off x="1744946" y="-202289"/>
              <a:ext cx="10447054" cy="1091112"/>
            </a:xfrm>
            <a:prstGeom prst="rect">
              <a:avLst/>
            </a:prstGeom>
          </p:spPr>
        </p:pic>
        <p:sp>
          <p:nvSpPr>
            <p:cNvPr id="8" name="Rectangle: Single Corner Snipped 7">
              <a:extLst>
                <a:ext uri="{FF2B5EF4-FFF2-40B4-BE49-F238E27FC236}">
                  <a16:creationId xmlns:a16="http://schemas.microsoft.com/office/drawing/2014/main" id="{1F6FBE6E-8883-949D-D7F0-510CE4EA0EF7}"/>
                </a:ext>
              </a:extLst>
            </p:cNvPr>
            <p:cNvSpPr/>
            <p:nvPr/>
          </p:nvSpPr>
          <p:spPr>
            <a:xfrm>
              <a:off x="2024743" y="454611"/>
              <a:ext cx="575267" cy="434212"/>
            </a:xfrm>
            <a:prstGeom prst="snip1Rect">
              <a:avLst>
                <a:gd name="adj" fmla="val 5000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sp>
        <p:nvSpPr>
          <p:cNvPr id="12" name="Title 1">
            <a:extLst>
              <a:ext uri="{FF2B5EF4-FFF2-40B4-BE49-F238E27FC236}">
                <a16:creationId xmlns:a16="http://schemas.microsoft.com/office/drawing/2014/main" id="{3CAC0B22-055A-AC95-B67A-385C3CBDDB0F}"/>
              </a:ext>
            </a:extLst>
          </p:cNvPr>
          <p:cNvSpPr>
            <a:spLocks noGrp="1"/>
          </p:cNvSpPr>
          <p:nvPr>
            <p:ph type="title" idx="4294967295"/>
          </p:nvPr>
        </p:nvSpPr>
        <p:spPr>
          <a:xfrm>
            <a:off x="2918297" y="1168400"/>
            <a:ext cx="5735165" cy="36671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r" defTabSz="685800" rtl="0" eaLnBrk="1" fontAlgn="auto" latinLnBrk="0" hangingPunct="1">
              <a:lnSpc>
                <a:spcPct val="100000"/>
              </a:lnSpc>
              <a:spcBef>
                <a:spcPct val="20000"/>
              </a:spcBef>
              <a:spcAft>
                <a:spcPts val="1200"/>
              </a:spcAft>
              <a:buClr>
                <a:schemeClr val="accent1"/>
              </a:buClr>
              <a:buSzPct val="85000"/>
              <a:buFont typeface="Arial" panose="020B0604020202020204" pitchFamily="34" charset="0"/>
              <a:buNone/>
              <a:tabLst/>
              <a:defRPr/>
            </a:pPr>
            <a:r>
              <a:rPr kumimoji="0" lang="en-US" sz="4400" b="0" i="0" u="none" strike="noStrike" kern="1200" cap="none" spc="0" normalizeH="0" baseline="0" noProof="0" dirty="0">
                <a:ln>
                  <a:noFill/>
                </a:ln>
                <a:solidFill>
                  <a:schemeClr val="tx1"/>
                </a:solidFill>
                <a:effectLst/>
                <a:uLnTx/>
                <a:uFillTx/>
                <a:latin typeface="FHWA Series F2001" panose="020B0807000000020003" charset="0"/>
                <a:ea typeface="+mn-ea"/>
                <a:cs typeface="+mn-cs"/>
              </a:rPr>
              <a:t>Manual on</a:t>
            </a:r>
            <a:r>
              <a:rPr lang="en-US" sz="4400" spc="0" noProof="0" dirty="0">
                <a:latin typeface="FHWA Series F2001" panose="020B0807000000020003" charset="0"/>
                <a:ea typeface="+mn-ea"/>
                <a:cs typeface="+mn-cs"/>
              </a:rPr>
              <a:t> </a:t>
            </a:r>
            <a:r>
              <a:rPr kumimoji="0" lang="en-US" sz="4400" b="0" i="0" u="none" strike="noStrike" kern="1200" cap="none" spc="0" normalizeH="0" baseline="0" noProof="0" dirty="0">
                <a:ln>
                  <a:noFill/>
                </a:ln>
                <a:solidFill>
                  <a:schemeClr val="tx1"/>
                </a:solidFill>
                <a:effectLst/>
                <a:uLnTx/>
                <a:uFillTx/>
                <a:latin typeface="FHWA Series F2001" panose="020B0807000000020003" charset="0"/>
                <a:ea typeface="+mn-ea"/>
                <a:cs typeface="+mn-cs"/>
              </a:rPr>
              <a:t>Uniform Traffic Control Devices</a:t>
            </a:r>
            <a:r>
              <a:rPr kumimoji="0" lang="en-US" sz="2800" b="0" i="0" u="none" strike="noStrike" kern="1200" cap="none" spc="0" normalizeH="0" baseline="0" noProof="0" dirty="0">
                <a:ln>
                  <a:noFill/>
                </a:ln>
                <a:solidFill>
                  <a:schemeClr val="tx1"/>
                </a:solidFill>
                <a:effectLst/>
                <a:uLnTx/>
                <a:uFillTx/>
                <a:latin typeface="FHWA Series F2001" panose="020B0807000000020003" charset="0"/>
                <a:ea typeface="+mn-ea"/>
                <a:cs typeface="+mn-cs"/>
              </a:rPr>
              <a:t> for Streets and Highways</a:t>
            </a:r>
          </a:p>
          <a:p>
            <a:pPr marL="0" marR="0" lvl="0" indent="0" algn="r" defTabSz="685800" rtl="0" eaLnBrk="1" fontAlgn="auto" latinLnBrk="0" hangingPunct="1">
              <a:lnSpc>
                <a:spcPct val="100000"/>
              </a:lnSpc>
              <a:spcBef>
                <a:spcPts val="860"/>
              </a:spcBef>
              <a:spcAft>
                <a:spcPts val="1800"/>
              </a:spcAft>
              <a:buClr>
                <a:schemeClr val="accent1"/>
              </a:buClr>
              <a:buSzPct val="85000"/>
              <a:buFont typeface="Arial" panose="020B0604020202020204" pitchFamily="34" charset="0"/>
              <a:buNone/>
              <a:tabLst>
                <a:tab pos="2168525" algn="l"/>
              </a:tabLst>
              <a:defRPr/>
            </a:pPr>
            <a:r>
              <a:rPr kumimoji="0" lang="en-US" sz="2400" b="0" i="0" u="none" strike="noStrike" kern="1200" cap="none" spc="-80" normalizeH="0" noProof="0" dirty="0">
                <a:ln>
                  <a:noFill/>
                </a:ln>
                <a:solidFill>
                  <a:schemeClr val="tx1"/>
                </a:solidFill>
                <a:effectLst/>
                <a:uLnTx/>
                <a:uFillTx/>
                <a:latin typeface="FHWA Series F2001" panose="020B0807000000020003" charset="0"/>
                <a:ea typeface="+mn-ea"/>
                <a:cs typeface="+mn-cs"/>
              </a:rPr>
              <a:t>An Overview of Changes </a:t>
            </a:r>
            <a:br>
              <a:rPr kumimoji="0" lang="en-US" sz="2400" b="0" i="0" u="none" strike="noStrike" kern="1200" cap="none" spc="0" normalizeH="0" noProof="0" dirty="0">
                <a:ln>
                  <a:noFill/>
                </a:ln>
                <a:solidFill>
                  <a:schemeClr val="tx1"/>
                </a:solidFill>
                <a:effectLst/>
                <a:uLnTx/>
                <a:uFillTx/>
                <a:latin typeface="FHWA Series F2001" panose="020B0807000000020003" charset="0"/>
                <a:ea typeface="+mn-ea"/>
                <a:cs typeface="+mn-cs"/>
              </a:rPr>
            </a:br>
            <a:r>
              <a:rPr kumimoji="0" lang="en-US" sz="2400" b="0" i="0" u="none" strike="noStrike" kern="1200" cap="none" spc="0" normalizeH="0" baseline="0" noProof="0" dirty="0">
                <a:ln>
                  <a:noFill/>
                </a:ln>
                <a:solidFill>
                  <a:schemeClr val="tx1"/>
                </a:solidFill>
                <a:effectLst/>
                <a:uLnTx/>
                <a:uFillTx/>
                <a:latin typeface="FHWA Series F2001" panose="020B0807000000020003" charset="0"/>
                <a:ea typeface="+mn-ea"/>
                <a:cs typeface="+mn-cs"/>
              </a:rPr>
              <a:t>in the 11th Edition </a:t>
            </a:r>
            <a:endParaRPr kumimoji="0" lang="en-US" sz="2800" b="0" i="0" u="none" strike="noStrike" kern="1200" cap="none" spc="0" normalizeH="0" baseline="0" noProof="0" dirty="0">
              <a:ln>
                <a:noFill/>
              </a:ln>
              <a:solidFill>
                <a:schemeClr val="tx1"/>
              </a:solidFill>
              <a:effectLst/>
              <a:uLnTx/>
              <a:uFillTx/>
              <a:latin typeface="FHWA Series F2001" panose="020B0807000000020003" charset="0"/>
              <a:ea typeface="+mn-ea"/>
              <a:cs typeface="+mn-cs"/>
            </a:endParaRPr>
          </a:p>
        </p:txBody>
      </p:sp>
      <p:sp>
        <p:nvSpPr>
          <p:cNvPr id="60" name="Content Placeholder 59">
            <a:extLst>
              <a:ext uri="{FF2B5EF4-FFF2-40B4-BE49-F238E27FC236}">
                <a16:creationId xmlns:a16="http://schemas.microsoft.com/office/drawing/2014/main" id="{8B83106B-DD20-B3E9-B054-D9E409A28F6D}"/>
              </a:ext>
            </a:extLst>
          </p:cNvPr>
          <p:cNvSpPr>
            <a:spLocks noGrp="1"/>
          </p:cNvSpPr>
          <p:nvPr>
            <p:ph sz="quarter" idx="14"/>
          </p:nvPr>
        </p:nvSpPr>
        <p:spPr>
          <a:xfrm>
            <a:off x="1401563" y="4776513"/>
            <a:ext cx="7251700" cy="956973"/>
          </a:xfrm>
        </p:spPr>
        <p:txBody>
          <a:bodyPr/>
          <a:lstStyle/>
          <a:p>
            <a:r>
              <a:rPr lang="en-US" dirty="0"/>
              <a:t>As published in the December 2023 </a:t>
            </a:r>
            <a:br>
              <a:rPr lang="en-US" dirty="0"/>
            </a:br>
            <a:r>
              <a:rPr lang="en-US" dirty="0"/>
              <a:t>Notice of Final Rule</a:t>
            </a:r>
          </a:p>
        </p:txBody>
      </p:sp>
      <p:pic>
        <p:nvPicPr>
          <p:cNvPr id="5" name="Picture 4" descr="Front Cover of the 11th Edition of the Manual on Uniform Traffic Control Devices for Streets and Highways">
            <a:extLst>
              <a:ext uri="{FF2B5EF4-FFF2-40B4-BE49-F238E27FC236}">
                <a16:creationId xmlns:a16="http://schemas.microsoft.com/office/drawing/2014/main" id="{6992345F-3572-17F1-C95D-225820DFD1BC}"/>
              </a:ext>
              <a:ext uri="{C183D7F6-B498-43B3-948B-1728B52AA6E4}">
                <adec:decorative xmlns:adec="http://schemas.microsoft.com/office/drawing/2017/decorative" val="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41220" y="1342276"/>
            <a:ext cx="2745981" cy="3553899"/>
          </a:xfrm>
          <a:prstGeom prst="rect">
            <a:avLst/>
          </a:prstGeom>
          <a:effectLst>
            <a:outerShdw blurRad="76200" dist="152400" dir="2700000" algn="tl" rotWithShape="0">
              <a:prstClr val="black">
                <a:alpha val="50000"/>
              </a:prstClr>
            </a:outerShdw>
          </a:effectLst>
        </p:spPr>
      </p:pic>
      <p:sp>
        <p:nvSpPr>
          <p:cNvPr id="66" name="Content Placeholder 65">
            <a:extLst>
              <a:ext uri="{FF2B5EF4-FFF2-40B4-BE49-F238E27FC236}">
                <a16:creationId xmlns:a16="http://schemas.microsoft.com/office/drawing/2014/main" id="{F35651D1-DD1B-F4F9-EB74-0B65D2A5BBA9}"/>
              </a:ext>
              <a:ext uri="{C183D7F6-B498-43B3-948B-1728B52AA6E4}">
                <adec:decorative xmlns:adec="http://schemas.microsoft.com/office/drawing/2017/decorative" val="0"/>
              </a:ext>
            </a:extLst>
          </p:cNvPr>
          <p:cNvSpPr>
            <a:spLocks noGrp="1"/>
          </p:cNvSpPr>
          <p:nvPr>
            <p:ph sz="quarter" idx="15"/>
          </p:nvPr>
        </p:nvSpPr>
        <p:spPr>
          <a:xfrm>
            <a:off x="8872538" y="5396048"/>
            <a:ext cx="3319462" cy="1079794"/>
          </a:xfrm>
        </p:spPr>
        <p:txBody>
          <a:bodyPr/>
          <a:lstStyle/>
          <a:p>
            <a:pPr marL="0" marR="0" lvl="0" indent="0" algn="l" defTabSz="685800"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4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Prepared by the</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Federal Highway Administration’s</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Office of Operations</a:t>
            </a:r>
          </a:p>
          <a:p>
            <a:pPr marL="0" marR="0" lvl="0" indent="0" algn="l" defTabSz="230188" rtl="0" eaLnBrk="1" fontAlgn="base" latinLnBrk="0" hangingPunct="1">
              <a:lnSpc>
                <a:spcPct val="100000"/>
              </a:lnSpc>
              <a:spcBef>
                <a:spcPts val="250"/>
              </a:spcBef>
              <a:spcAft>
                <a:spcPct val="0"/>
              </a:spcAft>
              <a:buClr>
                <a:srgbClr val="4F81BD"/>
              </a:buClr>
              <a:buSzPct val="85000"/>
              <a:buFont typeface="Arial" pitchFamily="34" charset="0"/>
              <a:buNone/>
              <a:tabLst/>
              <a:defRPr/>
            </a:pPr>
            <a:r>
              <a:rPr kumimoji="0" lang="en-US" sz="15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Traffic Control Devices Program</a:t>
            </a: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sp>
        <p:nvSpPr>
          <p:cNvPr id="65" name="Text Placeholder 64">
            <a:extLst>
              <a:ext uri="{FF2B5EF4-FFF2-40B4-BE49-F238E27FC236}">
                <a16:creationId xmlns:a16="http://schemas.microsoft.com/office/drawing/2014/main" id="{BA89F72A-D7CD-C676-2F97-3B95FEEC3BB5}"/>
              </a:ext>
            </a:extLst>
          </p:cNvPr>
          <p:cNvSpPr>
            <a:spLocks noGrp="1"/>
          </p:cNvSpPr>
          <p:nvPr>
            <p:ph type="body" sz="quarter" idx="11"/>
          </p:nvPr>
        </p:nvSpPr>
        <p:spPr/>
        <p:txBody>
          <a:bodyPr/>
          <a:lstStyle/>
          <a:p>
            <a:endParaRPr lang="en-US" dirty="0"/>
          </a:p>
        </p:txBody>
      </p:sp>
    </p:spTree>
    <p:extLst>
      <p:ext uri="{BB962C8B-B14F-4D97-AF65-F5344CB8AC3E}">
        <p14:creationId xmlns:p14="http://schemas.microsoft.com/office/powerpoint/2010/main" val="3908501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4DA54A-8128-4B5D-C659-36E0FDE943D8}"/>
              </a:ext>
            </a:extLst>
          </p:cNvPr>
          <p:cNvSpPr>
            <a:spLocks noGrp="1"/>
          </p:cNvSpPr>
          <p:nvPr>
            <p:ph type="title"/>
          </p:nvPr>
        </p:nvSpPr>
        <p:spPr/>
        <p:txBody>
          <a:bodyPr>
            <a:normAutofit/>
          </a:bodyPr>
          <a:lstStyle/>
          <a:p>
            <a:r>
              <a:rPr lang="en-US" sz="3600" dirty="0"/>
              <a:t>Chapter 5B.</a:t>
            </a:r>
            <a:r>
              <a:rPr lang="en-US" sz="3600" dirty="0">
                <a:solidFill>
                  <a:srgbClr val="FF0000"/>
                </a:solidFill>
              </a:rPr>
              <a:t> </a:t>
            </a:r>
            <a:r>
              <a:rPr lang="en-US" sz="3600" dirty="0"/>
              <a:t>Provisions for Traffic Control Devices</a:t>
            </a:r>
          </a:p>
        </p:txBody>
      </p:sp>
      <p:sp>
        <p:nvSpPr>
          <p:cNvPr id="4" name="Content Placeholder 3">
            <a:extLst>
              <a:ext uri="{FF2B5EF4-FFF2-40B4-BE49-F238E27FC236}">
                <a16:creationId xmlns:a16="http://schemas.microsoft.com/office/drawing/2014/main" id="{CB12B023-EAB9-ACB0-2C02-FB82F6AA511D}"/>
              </a:ext>
            </a:extLst>
          </p:cNvPr>
          <p:cNvSpPr>
            <a:spLocks noGrp="1"/>
          </p:cNvSpPr>
          <p:nvPr>
            <p:ph idx="1"/>
          </p:nvPr>
        </p:nvSpPr>
        <p:spPr/>
        <p:txBody>
          <a:bodyPr/>
          <a:lstStyle/>
          <a:p>
            <a:pPr>
              <a:buSzPct val="80000"/>
              <a:buFont typeface="Arial" panose="020B0604020202020204" pitchFamily="34" charset="0"/>
              <a:buChar char="►"/>
            </a:pPr>
            <a:r>
              <a:rPr lang="en-US" sz="2800" dirty="0"/>
              <a:t>Section 5B.01 Signs</a:t>
            </a:r>
          </a:p>
          <a:p>
            <a:pPr>
              <a:buSzPct val="80000"/>
              <a:buFont typeface="Arial" panose="020B0604020202020204" pitchFamily="34" charset="0"/>
              <a:buChar char="►"/>
            </a:pPr>
            <a:r>
              <a:rPr lang="en-US" sz="2800" dirty="0"/>
              <a:t>Section 5B.02 Markings</a:t>
            </a:r>
          </a:p>
          <a:p>
            <a:pPr>
              <a:buSzPct val="80000"/>
              <a:buFont typeface="Arial" panose="020B0604020202020204" pitchFamily="34" charset="0"/>
              <a:buChar char="►"/>
            </a:pPr>
            <a:r>
              <a:rPr lang="en-US" sz="2800" dirty="0"/>
              <a:t>Section 5B.03 Highway Traffic Signals</a:t>
            </a:r>
          </a:p>
          <a:p>
            <a:pPr>
              <a:buSzPct val="80000"/>
              <a:buFont typeface="Arial" panose="020B0604020202020204" pitchFamily="34" charset="0"/>
              <a:buChar char="►"/>
            </a:pPr>
            <a:r>
              <a:rPr lang="en-US" sz="2800" dirty="0"/>
              <a:t>Section 5B.04 Temporary Traffic Control </a:t>
            </a:r>
          </a:p>
          <a:p>
            <a:pPr marL="461963" indent="-461963">
              <a:buSzPct val="80000"/>
              <a:buFont typeface="Arial" panose="020B0604020202020204" pitchFamily="34" charset="0"/>
              <a:buChar char="►"/>
            </a:pPr>
            <a:r>
              <a:rPr lang="en-US" sz="2800" dirty="0"/>
              <a:t>Section 5B.05 Traffic Control for Highway-Rail and Highway-Light Rail Transit Grade Crossings</a:t>
            </a:r>
          </a:p>
          <a:p>
            <a:pPr>
              <a:buSzPct val="80000"/>
              <a:buFont typeface="Arial" panose="020B0604020202020204" pitchFamily="34" charset="0"/>
              <a:buChar char="►"/>
            </a:pPr>
            <a:r>
              <a:rPr lang="en-US" sz="2800" dirty="0"/>
              <a:t>Section 5B.06 Traffic Control for Bicycle Facilities</a:t>
            </a:r>
          </a:p>
        </p:txBody>
      </p:sp>
    </p:spTree>
    <p:extLst>
      <p:ext uri="{BB962C8B-B14F-4D97-AF65-F5344CB8AC3E}">
        <p14:creationId xmlns:p14="http://schemas.microsoft.com/office/powerpoint/2010/main" val="2322506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D7A404-ECC9-4F89-8FFB-690A4C150498}"/>
              </a:ext>
            </a:extLst>
          </p:cNvPr>
          <p:cNvSpPr>
            <a:spLocks noGrp="1"/>
          </p:cNvSpPr>
          <p:nvPr>
            <p:ph type="title"/>
          </p:nvPr>
        </p:nvSpPr>
        <p:spPr>
          <a:xfrm>
            <a:off x="617620" y="365125"/>
            <a:ext cx="10969699" cy="880579"/>
          </a:xfrm>
        </p:spPr>
        <p:txBody>
          <a:bodyPr>
            <a:normAutofit/>
          </a:bodyPr>
          <a:lstStyle/>
          <a:p>
            <a:r>
              <a:rPr lang="en-US" dirty="0"/>
              <a:t>Section 5B.01 Signs </a:t>
            </a:r>
            <a:r>
              <a:rPr lang="en-US" sz="2400" dirty="0"/>
              <a:t>(1 of 2)</a:t>
            </a:r>
          </a:p>
        </p:txBody>
      </p:sp>
      <p:sp>
        <p:nvSpPr>
          <p:cNvPr id="4" name="Content Placeholder 3">
            <a:extLst>
              <a:ext uri="{FF2B5EF4-FFF2-40B4-BE49-F238E27FC236}">
                <a16:creationId xmlns:a16="http://schemas.microsoft.com/office/drawing/2014/main" id="{1CD4642C-2161-AFD1-E46C-EB8C9EE92F84}"/>
              </a:ext>
            </a:extLst>
          </p:cNvPr>
          <p:cNvSpPr>
            <a:spLocks noGrp="1"/>
          </p:cNvSpPr>
          <p:nvPr>
            <p:ph idx="1"/>
          </p:nvPr>
        </p:nvSpPr>
        <p:spPr>
          <a:xfrm>
            <a:off x="617621" y="1245704"/>
            <a:ext cx="10969698" cy="4723680"/>
          </a:xfrm>
        </p:spPr>
        <p:txBody>
          <a:bodyPr/>
          <a:lstStyle/>
          <a:p>
            <a:r>
              <a:rPr lang="en-US"/>
              <a:t>Standard requires that a sign to support DASs:</a:t>
            </a:r>
          </a:p>
          <a:p>
            <a:pPr lvl="1"/>
            <a:r>
              <a:rPr lang="en-US"/>
              <a:t>Shall not use any scanning graphics not visible to the human eye</a:t>
            </a:r>
          </a:p>
          <a:p>
            <a:pPr lvl="1"/>
            <a:r>
              <a:rPr lang="en-US"/>
              <a:t>Shall have no loss of resolution or recognition for the road user</a:t>
            </a:r>
            <a:endParaRPr lang="en-US" dirty="0"/>
          </a:p>
        </p:txBody>
      </p:sp>
    </p:spTree>
    <p:extLst>
      <p:ext uri="{BB962C8B-B14F-4D97-AF65-F5344CB8AC3E}">
        <p14:creationId xmlns:p14="http://schemas.microsoft.com/office/powerpoint/2010/main" val="18106761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D7A404-ECC9-4F89-8FFB-690A4C150498}"/>
              </a:ext>
            </a:extLst>
          </p:cNvPr>
          <p:cNvSpPr>
            <a:spLocks noGrp="1"/>
          </p:cNvSpPr>
          <p:nvPr>
            <p:ph type="title"/>
          </p:nvPr>
        </p:nvSpPr>
        <p:spPr/>
        <p:txBody>
          <a:bodyPr>
            <a:normAutofit/>
          </a:bodyPr>
          <a:lstStyle/>
          <a:p>
            <a:r>
              <a:rPr lang="en-US" dirty="0"/>
              <a:t>Section 5B.01 Signs </a:t>
            </a:r>
            <a:r>
              <a:rPr lang="en-US" sz="2400" dirty="0"/>
              <a:t>(2 of 2)</a:t>
            </a:r>
          </a:p>
        </p:txBody>
      </p:sp>
      <p:sp>
        <p:nvSpPr>
          <p:cNvPr id="4" name="Content Placeholder 3">
            <a:extLst>
              <a:ext uri="{FF2B5EF4-FFF2-40B4-BE49-F238E27FC236}">
                <a16:creationId xmlns:a16="http://schemas.microsoft.com/office/drawing/2014/main" id="{1CD4642C-2161-AFD1-E46C-EB8C9EE92F84}"/>
              </a:ext>
            </a:extLst>
          </p:cNvPr>
          <p:cNvSpPr>
            <a:spLocks noGrp="1"/>
          </p:cNvSpPr>
          <p:nvPr>
            <p:ph idx="1"/>
          </p:nvPr>
        </p:nvSpPr>
        <p:spPr/>
        <p:txBody>
          <a:bodyPr vert="horz" lIns="91440" tIns="45720" rIns="91440" bIns="45720" rtlCol="0" anchor="t">
            <a:normAutofit/>
          </a:bodyPr>
          <a:lstStyle/>
          <a:p>
            <a:r>
              <a:rPr lang="en-US" dirty="0"/>
              <a:t>Guidance recommends agencies consider:</a:t>
            </a:r>
          </a:p>
          <a:p>
            <a:pPr lvl="1"/>
            <a:r>
              <a:rPr lang="en-US" dirty="0"/>
              <a:t>Clearly associating signs to the specific lane or road to which they apply, such as parallel lanes or roads with different speed limits or restrictions</a:t>
            </a:r>
          </a:p>
          <a:p>
            <a:pPr lvl="1"/>
            <a:r>
              <a:rPr lang="en-US" dirty="0"/>
              <a:t>Employing information spreading practices to minimize informational load and sign clutter </a:t>
            </a:r>
          </a:p>
          <a:p>
            <a:pPr lvl="1"/>
            <a:r>
              <a:rPr lang="en-US" dirty="0"/>
              <a:t>Retaining standard sign designs as much as possible </a:t>
            </a:r>
          </a:p>
          <a:p>
            <a:pPr lvl="1"/>
            <a:r>
              <a:rPr lang="en-US" dirty="0"/>
              <a:t>Providing for greater consistency through the light-emitting diode (LED) refresh rate in illuminated portions of electronic-display signs</a:t>
            </a:r>
          </a:p>
        </p:txBody>
      </p:sp>
    </p:spTree>
    <p:extLst>
      <p:ext uri="{BB962C8B-B14F-4D97-AF65-F5344CB8AC3E}">
        <p14:creationId xmlns:p14="http://schemas.microsoft.com/office/powerpoint/2010/main" val="5264504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7DB801-72DD-BD24-6B74-5D32EAA3C725}"/>
              </a:ext>
            </a:extLst>
          </p:cNvPr>
          <p:cNvSpPr>
            <a:spLocks noGrp="1"/>
          </p:cNvSpPr>
          <p:nvPr>
            <p:ph type="title"/>
          </p:nvPr>
        </p:nvSpPr>
        <p:spPr/>
        <p:txBody>
          <a:bodyPr>
            <a:normAutofit/>
          </a:bodyPr>
          <a:lstStyle/>
          <a:p>
            <a:r>
              <a:rPr lang="en-US" dirty="0"/>
              <a:t>Section 5B.02 Markings</a:t>
            </a:r>
          </a:p>
        </p:txBody>
      </p:sp>
      <p:sp>
        <p:nvSpPr>
          <p:cNvPr id="4" name="Content Placeholder 3">
            <a:extLst>
              <a:ext uri="{FF2B5EF4-FFF2-40B4-BE49-F238E27FC236}">
                <a16:creationId xmlns:a16="http://schemas.microsoft.com/office/drawing/2014/main" id="{F4023604-A2E3-2A86-30D9-C5590F0ABA05}"/>
              </a:ext>
            </a:extLst>
          </p:cNvPr>
          <p:cNvSpPr>
            <a:spLocks noGrp="1"/>
          </p:cNvSpPr>
          <p:nvPr>
            <p:ph idx="1"/>
          </p:nvPr>
        </p:nvSpPr>
        <p:spPr/>
        <p:txBody>
          <a:bodyPr/>
          <a:lstStyle/>
          <a:p>
            <a:r>
              <a:rPr lang="en-US" dirty="0"/>
              <a:t>Guidance recommends agencies consider:</a:t>
            </a:r>
          </a:p>
          <a:p>
            <a:pPr lvl="1"/>
            <a:r>
              <a:rPr lang="en-US" dirty="0"/>
              <a:t>Normal-width longitudinal lines at least 6” wide</a:t>
            </a:r>
          </a:p>
          <a:p>
            <a:pPr lvl="1"/>
            <a:r>
              <a:rPr lang="en-US" dirty="0"/>
              <a:t>Edge lines at least 6” wide</a:t>
            </a:r>
          </a:p>
          <a:p>
            <a:pPr lvl="1"/>
            <a:r>
              <a:rPr lang="en-US" dirty="0"/>
              <a:t>Dotted-edge line extensions</a:t>
            </a:r>
          </a:p>
          <a:p>
            <a:pPr lvl="1"/>
            <a:r>
              <a:rPr lang="en-US" dirty="0"/>
              <a:t>Chevron markings in neutral areas of exit gores</a:t>
            </a:r>
          </a:p>
          <a:p>
            <a:pPr lvl="1"/>
            <a:r>
              <a:rPr lang="en-US" dirty="0"/>
              <a:t>Raised pavement markers as a supplement, not substitute, for pavement markings</a:t>
            </a:r>
          </a:p>
          <a:p>
            <a:pPr lvl="1"/>
            <a:r>
              <a:rPr lang="en-US" dirty="0"/>
              <a:t>Uniform contrast markings on light-colored pavement</a:t>
            </a:r>
          </a:p>
          <a:p>
            <a:pPr lvl="1"/>
            <a:r>
              <a:rPr lang="en-US" dirty="0"/>
              <a:t>Broken lines with uniform marking and gap length</a:t>
            </a:r>
          </a:p>
          <a:p>
            <a:pPr lvl="1"/>
            <a:endParaRPr lang="en-US" dirty="0"/>
          </a:p>
        </p:txBody>
      </p:sp>
    </p:spTree>
    <p:extLst>
      <p:ext uri="{BB962C8B-B14F-4D97-AF65-F5344CB8AC3E}">
        <p14:creationId xmlns:p14="http://schemas.microsoft.com/office/powerpoint/2010/main" val="6692890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4BDA94-0DD9-3D58-91DC-26388DC42421}"/>
              </a:ext>
            </a:extLst>
          </p:cNvPr>
          <p:cNvSpPr>
            <a:spLocks noGrp="1"/>
          </p:cNvSpPr>
          <p:nvPr>
            <p:ph type="title"/>
          </p:nvPr>
        </p:nvSpPr>
        <p:spPr/>
        <p:txBody>
          <a:bodyPr>
            <a:normAutofit/>
          </a:bodyPr>
          <a:lstStyle/>
          <a:p>
            <a:r>
              <a:rPr lang="en-US"/>
              <a:t>Section 5B.03 Highway Traffic Signals</a:t>
            </a:r>
          </a:p>
        </p:txBody>
      </p:sp>
      <p:sp>
        <p:nvSpPr>
          <p:cNvPr id="4" name="Content Placeholder 3">
            <a:extLst>
              <a:ext uri="{FF2B5EF4-FFF2-40B4-BE49-F238E27FC236}">
                <a16:creationId xmlns:a16="http://schemas.microsoft.com/office/drawing/2014/main" id="{F04D250A-DEB4-2CFA-41C4-625ABA594A06}"/>
              </a:ext>
            </a:extLst>
          </p:cNvPr>
          <p:cNvSpPr>
            <a:spLocks noGrp="1"/>
          </p:cNvSpPr>
          <p:nvPr>
            <p:ph idx="1"/>
          </p:nvPr>
        </p:nvSpPr>
        <p:spPr/>
        <p:txBody>
          <a:bodyPr vert="horz" lIns="91440" tIns="45720" rIns="91440" bIns="45720" rtlCol="0" anchor="t">
            <a:normAutofit/>
          </a:bodyPr>
          <a:lstStyle/>
          <a:p>
            <a:r>
              <a:rPr lang="en-US" dirty="0"/>
              <a:t>Guidance recommends considering:</a:t>
            </a:r>
          </a:p>
          <a:p>
            <a:pPr lvl="1"/>
            <a:r>
              <a:rPr lang="en-US" dirty="0"/>
              <a:t>Placing signals consistently (post/overhead)</a:t>
            </a:r>
          </a:p>
          <a:p>
            <a:pPr lvl="1"/>
            <a:r>
              <a:rPr lang="en-US" dirty="0"/>
              <a:t>Providing a consistent number of signal faces for approach lanes and signal indications and clusters</a:t>
            </a:r>
          </a:p>
          <a:p>
            <a:pPr lvl="1"/>
            <a:r>
              <a:rPr lang="en-US" dirty="0"/>
              <a:t>Choosing a consistent refresh rate of LED signals</a:t>
            </a:r>
          </a:p>
          <a:p>
            <a:pPr lvl="1"/>
            <a:r>
              <a:rPr lang="en-US" dirty="0"/>
              <a:t>Providing signal faces with backplates</a:t>
            </a:r>
          </a:p>
          <a:p>
            <a:pPr lvl="1"/>
            <a:r>
              <a:rPr lang="en-US" dirty="0"/>
              <a:t>Using flashing yellow arrow signal indications for permissive turns</a:t>
            </a:r>
          </a:p>
        </p:txBody>
      </p:sp>
    </p:spTree>
    <p:extLst>
      <p:ext uri="{BB962C8B-B14F-4D97-AF65-F5344CB8AC3E}">
        <p14:creationId xmlns:p14="http://schemas.microsoft.com/office/powerpoint/2010/main" val="17057403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1FCCA1-2D8F-57AA-F53E-B0440C217726}"/>
              </a:ext>
            </a:extLst>
          </p:cNvPr>
          <p:cNvSpPr>
            <a:spLocks noGrp="1"/>
          </p:cNvSpPr>
          <p:nvPr>
            <p:ph type="title"/>
          </p:nvPr>
        </p:nvSpPr>
        <p:spPr/>
        <p:txBody>
          <a:bodyPr>
            <a:normAutofit/>
          </a:bodyPr>
          <a:lstStyle/>
          <a:p>
            <a:r>
              <a:rPr lang="en-US" dirty="0"/>
              <a:t>Section 5B.04 Temporary Traffic Control </a:t>
            </a:r>
            <a:r>
              <a:rPr lang="en-US" sz="2400" dirty="0"/>
              <a:t>(1 of 2)</a:t>
            </a:r>
          </a:p>
        </p:txBody>
      </p:sp>
      <p:sp>
        <p:nvSpPr>
          <p:cNvPr id="4" name="Content Placeholder 3">
            <a:extLst>
              <a:ext uri="{FF2B5EF4-FFF2-40B4-BE49-F238E27FC236}">
                <a16:creationId xmlns:a16="http://schemas.microsoft.com/office/drawing/2014/main" id="{32C14F67-1D2B-3442-4481-FD567C502996}"/>
              </a:ext>
            </a:extLst>
          </p:cNvPr>
          <p:cNvSpPr>
            <a:spLocks noGrp="1"/>
          </p:cNvSpPr>
          <p:nvPr>
            <p:ph idx="1"/>
          </p:nvPr>
        </p:nvSpPr>
        <p:spPr/>
        <p:txBody>
          <a:bodyPr/>
          <a:lstStyle/>
          <a:p>
            <a:r>
              <a:rPr lang="en-US"/>
              <a:t>Guidance recommends considering:</a:t>
            </a:r>
          </a:p>
          <a:p>
            <a:pPr lvl="1"/>
            <a:r>
              <a:rPr lang="en-US"/>
              <a:t>Consistent sign types, spacing, mounting heights</a:t>
            </a:r>
          </a:p>
          <a:p>
            <a:pPr lvl="1"/>
            <a:r>
              <a:rPr lang="en-US"/>
              <a:t>“END ROAD WORK” sign to establish the end of the temporary traffic control (TTC) zone</a:t>
            </a:r>
          </a:p>
          <a:p>
            <a:pPr lvl="1"/>
            <a:r>
              <a:rPr lang="en-US"/>
              <a:t>Wider retroreflective material on, or reduced spacing of, channelizing devices</a:t>
            </a:r>
          </a:p>
          <a:p>
            <a:pPr lvl="1"/>
            <a:r>
              <a:rPr lang="en-US"/>
              <a:t>Continuous markings at the beginning of TTC zones and in lane transitions</a:t>
            </a:r>
            <a:endParaRPr lang="en-US" dirty="0"/>
          </a:p>
        </p:txBody>
      </p:sp>
    </p:spTree>
    <p:extLst>
      <p:ext uri="{BB962C8B-B14F-4D97-AF65-F5344CB8AC3E}">
        <p14:creationId xmlns:p14="http://schemas.microsoft.com/office/powerpoint/2010/main" val="38899581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1FCCA1-2D8F-57AA-F53E-B0440C217726}"/>
              </a:ext>
            </a:extLst>
          </p:cNvPr>
          <p:cNvSpPr>
            <a:spLocks noGrp="1"/>
          </p:cNvSpPr>
          <p:nvPr>
            <p:ph type="title"/>
          </p:nvPr>
        </p:nvSpPr>
        <p:spPr/>
        <p:txBody>
          <a:bodyPr>
            <a:normAutofit/>
          </a:bodyPr>
          <a:lstStyle/>
          <a:p>
            <a:r>
              <a:rPr lang="en-US" dirty="0"/>
              <a:t>Section 5B.04 Temporary Traffic Control </a:t>
            </a:r>
            <a:r>
              <a:rPr lang="en-US" sz="2400" dirty="0"/>
              <a:t>(2 of 2)</a:t>
            </a:r>
          </a:p>
        </p:txBody>
      </p:sp>
      <p:sp>
        <p:nvSpPr>
          <p:cNvPr id="4" name="Content Placeholder 3">
            <a:extLst>
              <a:ext uri="{FF2B5EF4-FFF2-40B4-BE49-F238E27FC236}">
                <a16:creationId xmlns:a16="http://schemas.microsoft.com/office/drawing/2014/main" id="{32C14F67-1D2B-3442-4481-FD567C502996}"/>
              </a:ext>
            </a:extLst>
          </p:cNvPr>
          <p:cNvSpPr>
            <a:spLocks noGrp="1"/>
          </p:cNvSpPr>
          <p:nvPr>
            <p:ph idx="1"/>
          </p:nvPr>
        </p:nvSpPr>
        <p:spPr/>
        <p:txBody>
          <a:bodyPr/>
          <a:lstStyle/>
          <a:p>
            <a:r>
              <a:rPr lang="en-US" dirty="0"/>
              <a:t>Temporary raised pavement markers only as a supplement to, rather than as a substitute for, pavement markings</a:t>
            </a:r>
          </a:p>
          <a:p>
            <a:r>
              <a:rPr lang="en-US" dirty="0"/>
              <a:t>Removal or obliteration of pavement markings that are no longer applicable as soon as practicable for long-term stationary operations in the temporary traveled way</a:t>
            </a:r>
          </a:p>
        </p:txBody>
      </p:sp>
    </p:spTree>
    <p:extLst>
      <p:ext uri="{BB962C8B-B14F-4D97-AF65-F5344CB8AC3E}">
        <p14:creationId xmlns:p14="http://schemas.microsoft.com/office/powerpoint/2010/main" val="8762305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ABE756-31D4-BFB6-4E91-FA6D02E0CB6F}"/>
              </a:ext>
            </a:extLst>
          </p:cNvPr>
          <p:cNvSpPr>
            <a:spLocks noGrp="1"/>
          </p:cNvSpPr>
          <p:nvPr>
            <p:ph type="title"/>
          </p:nvPr>
        </p:nvSpPr>
        <p:spPr/>
        <p:txBody>
          <a:bodyPr>
            <a:noAutofit/>
          </a:bodyPr>
          <a:lstStyle/>
          <a:p>
            <a:r>
              <a:rPr lang="en-US"/>
              <a:t>Section 5B.05 Traffic Control for Highway-Rail and</a:t>
            </a:r>
            <a:br>
              <a:rPr lang="en-US"/>
            </a:br>
            <a:r>
              <a:rPr lang="en-US"/>
              <a:t>Highway-Light Rail Transit Grade Crossings</a:t>
            </a:r>
            <a:endParaRPr lang="en-US" dirty="0"/>
          </a:p>
        </p:txBody>
      </p:sp>
      <p:sp>
        <p:nvSpPr>
          <p:cNvPr id="4" name="Content Placeholder 3">
            <a:extLst>
              <a:ext uri="{FF2B5EF4-FFF2-40B4-BE49-F238E27FC236}">
                <a16:creationId xmlns:a16="http://schemas.microsoft.com/office/drawing/2014/main" id="{5D6D18F7-DB2F-956E-F675-4BA4F755CCA9}"/>
              </a:ext>
            </a:extLst>
          </p:cNvPr>
          <p:cNvSpPr>
            <a:spLocks noGrp="1"/>
          </p:cNvSpPr>
          <p:nvPr>
            <p:ph idx="1"/>
          </p:nvPr>
        </p:nvSpPr>
        <p:spPr/>
        <p:txBody>
          <a:bodyPr/>
          <a:lstStyle/>
          <a:p>
            <a:r>
              <a:rPr lang="en-US"/>
              <a:t>Guidance recommends considering:</a:t>
            </a:r>
          </a:p>
          <a:p>
            <a:pPr lvl="1"/>
            <a:r>
              <a:rPr lang="en-US"/>
              <a:t>Placement of signs and markings be consistent within a corridor at both passive and active highway-rail grade crossings </a:t>
            </a:r>
          </a:p>
          <a:p>
            <a:pPr lvl="1"/>
            <a:r>
              <a:rPr lang="en-US"/>
              <a:t>Removal of signs and pavement markings associated with railroad crossings and tracks that are out of service</a:t>
            </a:r>
            <a:endParaRPr lang="en-US" dirty="0"/>
          </a:p>
        </p:txBody>
      </p:sp>
    </p:spTree>
    <p:extLst>
      <p:ext uri="{BB962C8B-B14F-4D97-AF65-F5344CB8AC3E}">
        <p14:creationId xmlns:p14="http://schemas.microsoft.com/office/powerpoint/2010/main" val="13578133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346E3E-FDF5-2FEC-257D-601EB8CC64B2}"/>
              </a:ext>
            </a:extLst>
          </p:cNvPr>
          <p:cNvSpPr>
            <a:spLocks noGrp="1"/>
          </p:cNvSpPr>
          <p:nvPr>
            <p:ph type="title"/>
          </p:nvPr>
        </p:nvSpPr>
        <p:spPr/>
        <p:txBody>
          <a:bodyPr>
            <a:normAutofit/>
          </a:bodyPr>
          <a:lstStyle/>
          <a:p>
            <a:r>
              <a:rPr lang="en-US"/>
              <a:t>Section 5B.06 Traffic Control for Bicycle Facilities</a:t>
            </a:r>
            <a:endParaRPr lang="en-US" dirty="0"/>
          </a:p>
        </p:txBody>
      </p:sp>
      <p:sp>
        <p:nvSpPr>
          <p:cNvPr id="4" name="Content Placeholder 3">
            <a:extLst>
              <a:ext uri="{FF2B5EF4-FFF2-40B4-BE49-F238E27FC236}">
                <a16:creationId xmlns:a16="http://schemas.microsoft.com/office/drawing/2014/main" id="{AD0DC26A-97F6-4E29-B406-A60D3E4FC3E8}"/>
              </a:ext>
            </a:extLst>
          </p:cNvPr>
          <p:cNvSpPr>
            <a:spLocks noGrp="1"/>
          </p:cNvSpPr>
          <p:nvPr>
            <p:ph idx="1"/>
          </p:nvPr>
        </p:nvSpPr>
        <p:spPr/>
        <p:txBody>
          <a:bodyPr vert="horz" lIns="91440" tIns="45720" rIns="91440" bIns="45720" rtlCol="0" anchor="t">
            <a:normAutofit/>
          </a:bodyPr>
          <a:lstStyle/>
          <a:p>
            <a:r>
              <a:rPr lang="en-US"/>
              <a:t>Guidance recommends considering:</a:t>
            </a:r>
          </a:p>
          <a:p>
            <a:pPr lvl="1"/>
            <a:r>
              <a:rPr lang="en-US"/>
              <a:t>Use of an “END” (R3-9dP) plaque with a “BIKE LANE” (R3-17) sign to indicate the end of a bicycle lane that is merging with other traffic</a:t>
            </a:r>
          </a:p>
          <a:p>
            <a:pPr lvl="1"/>
            <a:r>
              <a:rPr lang="en-US"/>
              <a:t>Use of bicycle “LANE ENDS” (W9-5) and bicycle merging (W9-5a) warning signs in advance of the end of a bicycle lane and where a merging maneuver might occur</a:t>
            </a:r>
            <a:endParaRPr lang="en-US" dirty="0"/>
          </a:p>
        </p:txBody>
      </p:sp>
    </p:spTree>
    <p:extLst>
      <p:ext uri="{BB962C8B-B14F-4D97-AF65-F5344CB8AC3E}">
        <p14:creationId xmlns:p14="http://schemas.microsoft.com/office/powerpoint/2010/main" val="31811389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4F734A-D76D-A8C9-BD3B-2FB36DA30FA0}"/>
              </a:ext>
            </a:extLst>
          </p:cNvPr>
          <p:cNvSpPr>
            <a:spLocks noGrp="1"/>
          </p:cNvSpPr>
          <p:nvPr>
            <p:ph type="title"/>
          </p:nvPr>
        </p:nvSpPr>
        <p:spPr>
          <a:xfrm>
            <a:off x="2639683" y="960408"/>
            <a:ext cx="7547429" cy="1771168"/>
          </a:xfrm>
        </p:spPr>
        <p:txBody>
          <a:bodyPr>
            <a:normAutofit/>
          </a:bodyPr>
          <a:lstStyle/>
          <a:p>
            <a:pPr fontAlgn="auto">
              <a:spcAft>
                <a:spcPts val="0"/>
              </a:spcAft>
            </a:pPr>
            <a:r>
              <a:rPr lang="en-US" sz="3600" spc="0" dirty="0">
                <a:latin typeface="FHWA Series F2001" panose="020B0807000000020003" pitchFamily="34" charset="0"/>
              </a:rPr>
              <a:t>FHWA’s National </a:t>
            </a:r>
            <a:br>
              <a:rPr lang="en-US" sz="3600" spc="0" dirty="0">
                <a:latin typeface="FHWA Series F2001" panose="020B0807000000020003" pitchFamily="34" charset="0"/>
              </a:rPr>
            </a:br>
            <a:r>
              <a:rPr lang="en-US" sz="3600" spc="0" dirty="0">
                <a:latin typeface="FHWA Series F2001" panose="020B0807000000020003" pitchFamily="34" charset="0"/>
              </a:rPr>
              <a:t>Traffic Control Devices Program</a:t>
            </a:r>
            <a:endParaRPr lang="en-US" sz="3600" dirty="0"/>
          </a:p>
        </p:txBody>
      </p:sp>
      <p:pic>
        <p:nvPicPr>
          <p:cNvPr id="5" name="Picture 4">
            <a:extLst>
              <a:ext uri="{FF2B5EF4-FFF2-40B4-BE49-F238E27FC236}">
                <a16:creationId xmlns:a16="http://schemas.microsoft.com/office/drawing/2014/main" id="{7CD49B64-CDE7-B1E0-F19F-D08462DCE392}"/>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63264" y="2371805"/>
            <a:ext cx="1988820" cy="1988820"/>
          </a:xfrm>
          <a:prstGeom prst="rect">
            <a:avLst/>
          </a:prstGeom>
        </p:spPr>
      </p:pic>
      <p:sp>
        <p:nvSpPr>
          <p:cNvPr id="4" name="Rectangle: Rounded Corners 3">
            <a:extLst>
              <a:ext uri="{FF2B5EF4-FFF2-40B4-BE49-F238E27FC236}">
                <a16:creationId xmlns:a16="http://schemas.microsoft.com/office/drawing/2014/main" id="{36619398-1EE9-A692-B5C7-91E26FD3549A}"/>
              </a:ext>
            </a:extLst>
          </p:cNvPr>
          <p:cNvSpPr/>
          <p:nvPr/>
        </p:nvSpPr>
        <p:spPr bwMode="auto">
          <a:xfrm>
            <a:off x="3509449" y="2867553"/>
            <a:ext cx="6537210" cy="997324"/>
          </a:xfrm>
          <a:prstGeom prst="roundRect">
            <a:avLst>
              <a:gd name="adj" fmla="val 25656"/>
            </a:avLst>
          </a:prstGeom>
          <a:solidFill>
            <a:srgbClr val="FFFFFF"/>
          </a:solidFill>
          <a:ln w="50800" cap="flat" cmpd="sng" algn="ctr">
            <a:solidFill>
              <a:srgbClr val="000099"/>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174625" marR="0" lvl="0" indent="0" defTabSz="914400" eaLnBrk="1" fontAlgn="base" latinLnBrk="0" hangingPunct="1">
              <a:lnSpc>
                <a:spcPct val="100000"/>
              </a:lnSpc>
              <a:spcBef>
                <a:spcPct val="0"/>
              </a:spcBef>
              <a:spcAft>
                <a:spcPts val="0"/>
              </a:spcAft>
              <a:buClrTx/>
              <a:buSzTx/>
              <a:buFontTx/>
              <a:buNone/>
              <a:tabLst/>
              <a:defRPr/>
            </a:pPr>
            <a:r>
              <a:rPr kumimoji="0" lang="en-US" altLang="en-US" sz="2000" b="0" i="0" u="none" strike="noStrike" kern="0" cap="none" spc="0" normalizeH="0" baseline="0" noProof="0" dirty="0">
                <a:ln>
                  <a:noFill/>
                </a:ln>
                <a:solidFill>
                  <a:srgbClr val="000099"/>
                </a:solidFill>
                <a:effectLst/>
                <a:uLnTx/>
                <a:uFillTx/>
              </a:rPr>
              <a:t>for more information:</a:t>
            </a:r>
          </a:p>
          <a:p>
            <a:pPr marL="0" marR="0" lvl="0" indent="0" algn="ctr" defTabSz="914400" eaLnBrk="1" fontAlgn="base" latinLnBrk="0" hangingPunct="1">
              <a:lnSpc>
                <a:spcPct val="100000"/>
              </a:lnSpc>
              <a:spcBef>
                <a:spcPts val="0"/>
              </a:spcBef>
              <a:spcAft>
                <a:spcPts val="600"/>
              </a:spcAft>
              <a:buClrTx/>
              <a:buSzTx/>
              <a:buFontTx/>
              <a:buNone/>
              <a:tabLst/>
              <a:defRPr/>
            </a:pPr>
            <a:r>
              <a:rPr kumimoji="0" lang="en-US" altLang="en-US" sz="3600" i="0" u="none" strike="noStrike" kern="0" cap="none" spc="150" normalizeH="0" noProof="0" dirty="0">
                <a:ln>
                  <a:noFill/>
                </a:ln>
                <a:solidFill>
                  <a:srgbClr val="000099"/>
                </a:solidFill>
                <a:effectLst/>
                <a:uLnTx/>
                <a:uFillTx/>
                <a:hlinkClick r:id="rId4">
                  <a:extLst>
                    <a:ext uri="{A12FA001-AC4F-418D-AE19-62706E023703}">
                      <ahyp:hlinkClr xmlns:ahyp="http://schemas.microsoft.com/office/drawing/2018/hyperlinkcolor" val="tx"/>
                    </a:ext>
                  </a:extLst>
                </a:hlinkClick>
              </a:rPr>
              <a:t>mutcd.f</a:t>
            </a:r>
            <a:r>
              <a:rPr kumimoji="0" lang="en-US" altLang="en-US" sz="3600" i="0" u="none" strike="noStrike" kern="0" cap="none" spc="150" normalizeH="0" noProof="0" dirty="0">
                <a:ln>
                  <a:noFill/>
                </a:ln>
                <a:solidFill>
                  <a:srgbClr val="000099"/>
                </a:solidFill>
                <a:effectLst/>
                <a:uLnTx/>
                <a:uFillTx/>
                <a:hlinkClick r:id="rId5">
                  <a:extLst>
                    <a:ext uri="{A12FA001-AC4F-418D-AE19-62706E023703}">
                      <ahyp:hlinkClr xmlns:ahyp="http://schemas.microsoft.com/office/drawing/2018/hyperlinkcolor" val="tx"/>
                    </a:ext>
                  </a:extLst>
                </a:hlinkClick>
              </a:rPr>
              <a:t>hwa.dot.gov</a:t>
            </a:r>
            <a:endParaRPr kumimoji="0" lang="en-US" altLang="en-US" sz="3600" i="0" u="none" strike="noStrike" kern="0" cap="none" spc="150" normalizeH="0" noProof="0" dirty="0">
              <a:ln>
                <a:noFill/>
              </a:ln>
              <a:solidFill>
                <a:srgbClr val="000099"/>
              </a:solidFill>
              <a:effectLst/>
              <a:uLnTx/>
              <a:uFillTx/>
            </a:endParaRPr>
          </a:p>
        </p:txBody>
      </p:sp>
      <p:sp>
        <p:nvSpPr>
          <p:cNvPr id="3" name="Subtitle 2">
            <a:extLst>
              <a:ext uri="{FF2B5EF4-FFF2-40B4-BE49-F238E27FC236}">
                <a16:creationId xmlns:a16="http://schemas.microsoft.com/office/drawing/2014/main" id="{5C3F6485-BBC7-AF72-07A0-4398EEE39837}"/>
              </a:ext>
            </a:extLst>
          </p:cNvPr>
          <p:cNvSpPr>
            <a:spLocks noGrp="1"/>
          </p:cNvSpPr>
          <p:nvPr>
            <p:ph type="body" idx="1"/>
          </p:nvPr>
        </p:nvSpPr>
        <p:spPr>
          <a:xfrm>
            <a:off x="3539266" y="3980928"/>
            <a:ext cx="7547429" cy="2327857"/>
          </a:xfrm>
        </p:spPr>
        <p:txBody>
          <a:bodyPr>
            <a:noAutofit/>
          </a:bodyPr>
          <a:lstStyle/>
          <a:p>
            <a:pPr marL="795338" marR="0" lvl="0" indent="-452438"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tab pos="400050" algn="l"/>
              </a:tabLst>
              <a:defRPr/>
            </a:pPr>
            <a:r>
              <a:rPr kumimoji="0" lang="en-US" altLang="en-US" sz="2400" i="0" u="none" strike="noStrike" kern="0" cap="none" normalizeH="0" noProof="0" dirty="0">
                <a:ln>
                  <a:noFill/>
                </a:ln>
                <a:effectLst/>
                <a:uLnTx/>
                <a:uFillTx/>
                <a:latin typeface="FHWA Series F2001" panose="020B0807000000020003" pitchFamily="34" charset="0"/>
                <a:cs typeface="+mn-cs"/>
              </a:rPr>
              <a:t>e–Subscribe Service</a:t>
            </a:r>
            <a:endParaRPr kumimoji="0" lang="en-US" altLang="en-US" sz="1800" i="0" u="none" strike="noStrike" kern="0" cap="none" normalizeH="0" noProof="0" dirty="0">
              <a:ln>
                <a:noFill/>
              </a:ln>
              <a:effectLst/>
              <a:uLnTx/>
              <a:uFillTx/>
              <a:latin typeface="FHWA Series F2001" panose="020B0807000000020003" pitchFamily="34" charset="0"/>
              <a:cs typeface="+mn-cs"/>
            </a:endParaRPr>
          </a:p>
          <a:p>
            <a:pPr marL="1085850" marR="0" lvl="0" indent="-457200"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tab pos="400050" algn="l"/>
              </a:tabLst>
              <a:defRPr/>
            </a:pPr>
            <a:r>
              <a:rPr kumimoji="0" lang="en-US" altLang="en-US" sz="2400" i="0" u="none" strike="noStrike" kern="0" cap="none" normalizeH="0" noProof="0" dirty="0">
                <a:ln>
                  <a:noFill/>
                </a:ln>
                <a:effectLst/>
                <a:uLnTx/>
                <a:uFillTx/>
                <a:latin typeface="FHWA Series F2001" panose="020B0807000000020003" pitchFamily="34" charset="0"/>
                <a:cs typeface="+mn-cs"/>
              </a:rPr>
              <a:t>Official Rulings Database</a:t>
            </a:r>
          </a:p>
          <a:p>
            <a:pPr marL="1376363" marR="0" lvl="0" indent="-461963"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tab pos="400050" algn="l"/>
              </a:tabLst>
              <a:defRPr/>
            </a:pPr>
            <a:r>
              <a:rPr kumimoji="0" lang="en-US" altLang="en-US" sz="2400" i="1" u="none" strike="noStrike" kern="0" cap="none" normalizeH="0" noProof="0" dirty="0">
                <a:ln>
                  <a:noFill/>
                </a:ln>
                <a:effectLst/>
                <a:uLnTx/>
                <a:uFillTx/>
                <a:latin typeface="FHWA Series F2001" panose="020B0807000000020003" pitchFamily="34" charset="0"/>
                <a:cs typeface="+mn-cs"/>
              </a:rPr>
              <a:t>Standard Highway Signs</a:t>
            </a:r>
          </a:p>
          <a:p>
            <a:pPr marL="1657350" marR="0" lvl="0" indent="-457200"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tab pos="400050" algn="l"/>
              </a:tabLst>
              <a:defRPr/>
            </a:pPr>
            <a:r>
              <a:rPr kumimoji="0" lang="en-US" altLang="en-US" sz="2400" i="0" u="none" strike="noStrike" kern="0" cap="none" normalizeH="0" noProof="0" dirty="0">
                <a:ln>
                  <a:noFill/>
                </a:ln>
                <a:effectLst/>
                <a:uLnTx/>
                <a:uFillTx/>
                <a:latin typeface="FHWA Series F2001" panose="020B0807000000020003" pitchFamily="34" charset="0"/>
                <a:cs typeface="+mn-cs"/>
              </a:rPr>
              <a:t>Frequently Asked </a:t>
            </a:r>
            <a:r>
              <a:rPr lang="en-US" altLang="en-US" sz="2400" kern="0" dirty="0">
                <a:latin typeface="FHWA Series F2001" panose="020B0807000000020003" pitchFamily="34" charset="0"/>
                <a:cs typeface="+mn-cs"/>
              </a:rPr>
              <a:t>Questions</a:t>
            </a:r>
            <a:endParaRPr kumimoji="0" lang="en-US" altLang="en-US" sz="2400" i="0" u="none" strike="noStrike" kern="0" cap="none" normalizeH="0" noProof="0" dirty="0">
              <a:ln>
                <a:noFill/>
              </a:ln>
              <a:effectLst/>
              <a:uLnTx/>
              <a:uFillTx/>
              <a:latin typeface="FHWA Series F2001" panose="020B0807000000020003" pitchFamily="34" charset="0"/>
              <a:cs typeface="+mn-cs"/>
            </a:endParaRPr>
          </a:p>
          <a:p>
            <a:pPr marL="1947863" marR="0" lvl="0" indent="-461963" algn="l" defTabSz="914400" rtl="0" eaLnBrk="1" fontAlgn="auto" latinLnBrk="0" hangingPunct="1">
              <a:lnSpc>
                <a:spcPct val="100000"/>
              </a:lnSpc>
              <a:spcBef>
                <a:spcPts val="0"/>
              </a:spcBef>
              <a:spcAft>
                <a:spcPts val="800"/>
              </a:spcAft>
              <a:buClrTx/>
              <a:buSzTx/>
              <a:buFont typeface="Wingdings" panose="05000000000000000000" pitchFamily="2" charset="2"/>
              <a:buChar char=""/>
              <a:tabLst>
                <a:tab pos="400050" algn="l"/>
              </a:tabLst>
              <a:defRPr/>
            </a:pPr>
            <a:r>
              <a:rPr kumimoji="0" lang="en-US" altLang="en-US" sz="2400" i="0" u="none" strike="noStrike" kern="0" cap="none" spc="200" normalizeH="0" noProof="0" dirty="0">
                <a:ln>
                  <a:noFill/>
                </a:ln>
                <a:effectLst/>
                <a:uLnTx/>
                <a:uFillTx/>
                <a:latin typeface="FHWA Series F2001" panose="020B0807000000020003" pitchFamily="34" charset="0"/>
                <a:cs typeface="+mn-cs"/>
              </a:rPr>
              <a:t>MUTCD</a:t>
            </a:r>
            <a:r>
              <a:rPr kumimoji="0" lang="en-US" altLang="en-US" sz="2400" i="0" u="none" strike="noStrike" kern="0" cap="none" normalizeH="0" noProof="0" dirty="0">
                <a:ln>
                  <a:noFill/>
                </a:ln>
                <a:effectLst/>
                <a:uLnTx/>
                <a:uFillTx/>
                <a:latin typeface="FHWA Series F2001" panose="020B0807000000020003" pitchFamily="34" charset="0"/>
                <a:cs typeface="+mn-cs"/>
              </a:rPr>
              <a:t> News Feed</a:t>
            </a:r>
            <a:endParaRPr lang="en-US" sz="2800" dirty="0">
              <a:latin typeface="FHWA Series F2001" panose="020B0807000000020003" pitchFamily="34" charset="0"/>
            </a:endParaRPr>
          </a:p>
        </p:txBody>
      </p:sp>
    </p:spTree>
    <p:extLst>
      <p:ext uri="{BB962C8B-B14F-4D97-AF65-F5344CB8AC3E}">
        <p14:creationId xmlns:p14="http://schemas.microsoft.com/office/powerpoint/2010/main" val="3573914051"/>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par>
                                <p:cTn id="8" presetID="26" presetClass="emph" presetSubtype="0" fill="hold" grpId="1" nodeType="withEffect">
                                  <p:stCondLst>
                                    <p:cond delay="500"/>
                                  </p:stCondLst>
                                  <p:childTnLst>
                                    <p:animEffect transition="out" filter="fade">
                                      <p:cBhvr>
                                        <p:cTn id="9" dur="1000" tmFilter="0, 0; .2, .5; .8, .5; 1, 0"/>
                                        <p:tgtEl>
                                          <p:spTgt spid="4"/>
                                        </p:tgtEl>
                                      </p:cBhvr>
                                    </p:animEffect>
                                    <p:animScale>
                                      <p:cBhvr>
                                        <p:cTn id="10" dur="500" autoRev="1" fill="hold"/>
                                        <p:tgtEl>
                                          <p:spTgt spid="4"/>
                                        </p:tgtEl>
                                      </p:cBhvr>
                                      <p:by x="105000" y="105000"/>
                                    </p:animScale>
                                  </p:childTnLst>
                                </p:cTn>
                              </p:par>
                            </p:childTnLst>
                          </p:cTn>
                        </p:par>
                        <p:par>
                          <p:cTn id="11" fill="hold">
                            <p:stCondLst>
                              <p:cond delay="1500"/>
                            </p:stCondLst>
                            <p:childTnLst>
                              <p:par>
                                <p:cTn id="12" presetID="10" presetClass="entr" presetSubtype="0" fill="hold" grpId="1" nodeType="afterEffect">
                                  <p:stCondLst>
                                    <p:cond delay="100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childTnLst>
                                </p:cTn>
                              </p:par>
                              <p:par>
                                <p:cTn id="15" presetID="26" presetClass="emph" presetSubtype="0" fill="hold" grpId="0" nodeType="withEffect">
                                  <p:stCondLst>
                                    <p:cond delay="1000"/>
                                  </p:stCondLst>
                                  <p:childTnLst>
                                    <p:animEffect transition="out" filter="fade">
                                      <p:cBhvr>
                                        <p:cTn id="16" dur="1000" tmFilter="0, 0; .2, .5; .8, .5; 1, 0"/>
                                        <p:tgtEl>
                                          <p:spTgt spid="3">
                                            <p:txEl>
                                              <p:pRg st="0" end="0"/>
                                            </p:txEl>
                                          </p:spTgt>
                                        </p:tgtEl>
                                      </p:cBhvr>
                                    </p:animEffect>
                                    <p:animScale>
                                      <p:cBhvr>
                                        <p:cTn id="17" dur="500" autoRev="1" fill="hold"/>
                                        <p:tgtEl>
                                          <p:spTgt spid="3">
                                            <p:txEl>
                                              <p:pRg st="0" end="0"/>
                                            </p:txEl>
                                          </p:spTgt>
                                        </p:tgtEl>
                                      </p:cBhvr>
                                      <p:by x="105000" y="105000"/>
                                    </p:animScale>
                                  </p:childTnLst>
                                </p:cTn>
                              </p:par>
                            </p:childTnLst>
                          </p:cTn>
                        </p:par>
                        <p:par>
                          <p:cTn id="18" fill="hold">
                            <p:stCondLst>
                              <p:cond delay="3500"/>
                            </p:stCondLst>
                            <p:childTnLst>
                              <p:par>
                                <p:cTn id="19" presetID="10" presetClass="entr" presetSubtype="0" fill="hold" grpId="1" nodeType="after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childTnLst>
                                </p:cTn>
                              </p:par>
                              <p:par>
                                <p:cTn id="22" presetID="26" presetClass="emph" presetSubtype="0" fill="hold" grpId="0" nodeType="withEffect">
                                  <p:stCondLst>
                                    <p:cond delay="0"/>
                                  </p:stCondLst>
                                  <p:childTnLst>
                                    <p:animEffect transition="out" filter="fade">
                                      <p:cBhvr>
                                        <p:cTn id="23" dur="1000" tmFilter="0, 0; .2, .5; .8, .5; 1, 0"/>
                                        <p:tgtEl>
                                          <p:spTgt spid="3">
                                            <p:txEl>
                                              <p:pRg st="1" end="1"/>
                                            </p:txEl>
                                          </p:spTgt>
                                        </p:tgtEl>
                                      </p:cBhvr>
                                    </p:animEffect>
                                    <p:animScale>
                                      <p:cBhvr>
                                        <p:cTn id="24" dur="500" autoRev="1" fill="hold"/>
                                        <p:tgtEl>
                                          <p:spTgt spid="3">
                                            <p:txEl>
                                              <p:pRg st="1" end="1"/>
                                            </p:txEl>
                                          </p:spTgt>
                                        </p:tgtEl>
                                      </p:cBhvr>
                                      <p:by x="105000" y="105000"/>
                                    </p:animScale>
                                  </p:childTnLst>
                                </p:cTn>
                              </p:par>
                            </p:childTnLst>
                          </p:cTn>
                        </p:par>
                        <p:par>
                          <p:cTn id="25" fill="hold">
                            <p:stCondLst>
                              <p:cond delay="4500"/>
                            </p:stCondLst>
                            <p:childTnLst>
                              <p:par>
                                <p:cTn id="26" presetID="10" presetClass="entr" presetSubtype="0" fill="hold" grpId="1" nodeType="after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childTnLst>
                                </p:cTn>
                              </p:par>
                              <p:par>
                                <p:cTn id="29" presetID="26" presetClass="emph" presetSubtype="0" fill="hold" grpId="0" nodeType="withEffect">
                                  <p:stCondLst>
                                    <p:cond delay="0"/>
                                  </p:stCondLst>
                                  <p:childTnLst>
                                    <p:animEffect transition="out" filter="fade">
                                      <p:cBhvr>
                                        <p:cTn id="30" dur="1000" tmFilter="0, 0; .2, .5; .8, .5; 1, 0"/>
                                        <p:tgtEl>
                                          <p:spTgt spid="3">
                                            <p:txEl>
                                              <p:pRg st="2" end="2"/>
                                            </p:txEl>
                                          </p:spTgt>
                                        </p:tgtEl>
                                      </p:cBhvr>
                                    </p:animEffect>
                                    <p:animScale>
                                      <p:cBhvr>
                                        <p:cTn id="31" dur="500" autoRev="1" fill="hold"/>
                                        <p:tgtEl>
                                          <p:spTgt spid="3">
                                            <p:txEl>
                                              <p:pRg st="2" end="2"/>
                                            </p:txEl>
                                          </p:spTgt>
                                        </p:tgtEl>
                                      </p:cBhvr>
                                      <p:by x="105000" y="105000"/>
                                    </p:animScale>
                                  </p:childTnLst>
                                </p:cTn>
                              </p:par>
                            </p:childTnLst>
                          </p:cTn>
                        </p:par>
                        <p:par>
                          <p:cTn id="32" fill="hold">
                            <p:stCondLst>
                              <p:cond delay="5500"/>
                            </p:stCondLst>
                            <p:childTnLst>
                              <p:par>
                                <p:cTn id="33" presetID="10" presetClass="entr" presetSubtype="0" fill="hold" grpId="1" nodeType="after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1000"/>
                                        <p:tgtEl>
                                          <p:spTgt spid="3">
                                            <p:txEl>
                                              <p:pRg st="3" end="3"/>
                                            </p:txEl>
                                          </p:spTgt>
                                        </p:tgtEl>
                                      </p:cBhvr>
                                    </p:animEffect>
                                  </p:childTnLst>
                                </p:cTn>
                              </p:par>
                              <p:par>
                                <p:cTn id="36" presetID="26" presetClass="emph" presetSubtype="0" fill="hold" grpId="0" nodeType="withEffect">
                                  <p:stCondLst>
                                    <p:cond delay="0"/>
                                  </p:stCondLst>
                                  <p:childTnLst>
                                    <p:animEffect transition="out" filter="fade">
                                      <p:cBhvr>
                                        <p:cTn id="37" dur="1000" tmFilter="0, 0; .2, .5; .8, .5; 1, 0"/>
                                        <p:tgtEl>
                                          <p:spTgt spid="3">
                                            <p:txEl>
                                              <p:pRg st="3" end="3"/>
                                            </p:txEl>
                                          </p:spTgt>
                                        </p:tgtEl>
                                      </p:cBhvr>
                                    </p:animEffect>
                                    <p:animScale>
                                      <p:cBhvr>
                                        <p:cTn id="38" dur="500" autoRev="1" fill="hold"/>
                                        <p:tgtEl>
                                          <p:spTgt spid="3">
                                            <p:txEl>
                                              <p:pRg st="3" end="3"/>
                                            </p:txEl>
                                          </p:spTgt>
                                        </p:tgtEl>
                                      </p:cBhvr>
                                      <p:by x="105000" y="105000"/>
                                    </p:animScale>
                                  </p:childTnLst>
                                </p:cTn>
                              </p:par>
                            </p:childTnLst>
                          </p:cTn>
                        </p:par>
                        <p:par>
                          <p:cTn id="39" fill="hold">
                            <p:stCondLst>
                              <p:cond delay="6500"/>
                            </p:stCondLst>
                            <p:childTnLst>
                              <p:par>
                                <p:cTn id="40" presetID="10" presetClass="entr" presetSubtype="0" fill="hold" grpId="1" nodeType="after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Effect transition="in" filter="fade">
                                      <p:cBhvr>
                                        <p:cTn id="42" dur="1000"/>
                                        <p:tgtEl>
                                          <p:spTgt spid="3">
                                            <p:txEl>
                                              <p:pRg st="4" end="4"/>
                                            </p:txEl>
                                          </p:spTgt>
                                        </p:tgtEl>
                                      </p:cBhvr>
                                    </p:animEffect>
                                  </p:childTnLst>
                                </p:cTn>
                              </p:par>
                              <p:par>
                                <p:cTn id="43" presetID="26" presetClass="emph" presetSubtype="0" fill="hold" grpId="0" nodeType="withEffect">
                                  <p:stCondLst>
                                    <p:cond delay="0"/>
                                  </p:stCondLst>
                                  <p:childTnLst>
                                    <p:animEffect transition="out" filter="fade">
                                      <p:cBhvr>
                                        <p:cTn id="44" dur="1000" tmFilter="0, 0; .2, .5; .8, .5; 1, 0"/>
                                        <p:tgtEl>
                                          <p:spTgt spid="3">
                                            <p:txEl>
                                              <p:pRg st="4" end="4"/>
                                            </p:txEl>
                                          </p:spTgt>
                                        </p:tgtEl>
                                      </p:cBhvr>
                                    </p:animEffect>
                                    <p:animScale>
                                      <p:cBhvr>
                                        <p:cTn id="45" dur="500" autoRev="1" fill="hold"/>
                                        <p:tgtEl>
                                          <p:spTgt spid="3">
                                            <p:txEl>
                                              <p:pRg st="4" end="4"/>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3" grpId="0" uiExpand="1" build="p"/>
      <p:bldP spid="3" grpId="1"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DD062A-FD5F-9021-8C2E-E8B328049569}"/>
              </a:ext>
            </a:extLst>
          </p:cNvPr>
          <p:cNvSpPr>
            <a:spLocks noGrp="1"/>
          </p:cNvSpPr>
          <p:nvPr>
            <p:ph type="title" idx="4294967295"/>
          </p:nvPr>
        </p:nvSpPr>
        <p:spPr>
          <a:xfrm>
            <a:off x="0" y="-1325563"/>
            <a:ext cx="11353800" cy="1325563"/>
          </a:xfrm>
        </p:spPr>
        <p:txBody>
          <a:bodyPr vert="horz" lIns="91440" tIns="45720" rIns="91440" bIns="45720" rtlCol="0" anchor="b">
            <a:normAutofit/>
          </a:bodyPr>
          <a:lstStyle/>
          <a:p>
            <a:r>
              <a:rPr lang="en-US" dirty="0">
                <a:latin typeface="Century Gothic" panose="020B0502020202020204" pitchFamily="34" charset="0"/>
              </a:rPr>
              <a:t>Disclaimers</a:t>
            </a:r>
          </a:p>
        </p:txBody>
      </p:sp>
      <p:sp>
        <p:nvSpPr>
          <p:cNvPr id="10" name="Content Placeholder 9">
            <a:extLst>
              <a:ext uri="{FF2B5EF4-FFF2-40B4-BE49-F238E27FC236}">
                <a16:creationId xmlns:a16="http://schemas.microsoft.com/office/drawing/2014/main" id="{637400B4-CDE2-B75A-0476-543F29A1268F}"/>
              </a:ext>
            </a:extLst>
          </p:cNvPr>
          <p:cNvSpPr>
            <a:spLocks noGrp="1"/>
          </p:cNvSpPr>
          <p:nvPr>
            <p:ph idx="1"/>
          </p:nvPr>
        </p:nvSpPr>
        <p:spPr/>
        <p:txBody>
          <a:bodyPr/>
          <a:lstStyle/>
          <a:p>
            <a:pPr marL="0" marR="0" lvl="0" indent="0" algn="just" defTabSz="914400" rtl="0" eaLnBrk="1" fontAlgn="auto" latinLnBrk="0" hangingPunct="1">
              <a:lnSpc>
                <a:spcPct val="100000"/>
              </a:lnSpc>
              <a:spcBef>
                <a:spcPts val="0"/>
              </a:spcBef>
              <a:spcAft>
                <a:spcPts val="1200"/>
              </a:spcAft>
              <a:buClr>
                <a:srgbClr val="1C6EA8"/>
              </a:buClr>
              <a:buSzPct val="80000"/>
              <a:buNone/>
              <a:tabLst/>
              <a:defRPr/>
            </a:pPr>
            <a:r>
              <a:rPr kumimoji="0" lang="en-US" sz="2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Except for the statutes and regulations cited, the contents of this presentation do not have the force and effect of law and are not meant to bind the States or the public in any way. This presentation is intended only to provide information regarding existing requirements under the law or agency policies.</a:t>
            </a:r>
          </a:p>
          <a:p>
            <a:pPr marL="0" marR="0" lvl="0" indent="0" algn="just" defTabSz="914400" rtl="0" eaLnBrk="1" fontAlgn="auto" latinLnBrk="0" hangingPunct="1">
              <a:lnSpc>
                <a:spcPct val="100000"/>
              </a:lnSpc>
              <a:spcBef>
                <a:spcPts val="1200"/>
              </a:spcBef>
              <a:spcAft>
                <a:spcPts val="0"/>
              </a:spcAft>
              <a:buClr>
                <a:srgbClr val="1C6EA8"/>
              </a:buClr>
              <a:buSzPct val="80000"/>
              <a:buNone/>
              <a:tabLst/>
              <a:defRPr/>
            </a:pPr>
            <a:r>
              <a:rPr kumimoji="0" lang="en-US" sz="280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The Federal Highway Administration (</a:t>
            </a:r>
            <a:r>
              <a:rPr kumimoji="0" lang="en-US" sz="2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FHWA</a:t>
            </a:r>
            <a:r>
              <a:rPr kumimoji="0" lang="en-US" sz="280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a:t>
            </a:r>
            <a:r>
              <a:rPr kumimoji="0" lang="en-US" sz="2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is the source of all images in this presentation unless otherwise indicated.</a:t>
            </a:r>
            <a:endParaRPr kumimoji="0" lang="en-US" sz="1200" b="0" i="0" u="none" strike="noStrike" kern="1200" cap="none" spc="0" normalizeH="0" baseline="0" noProof="0" dirty="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0222692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a:extLst>
              <a:ext uri="{FF2B5EF4-FFF2-40B4-BE49-F238E27FC236}">
                <a16:creationId xmlns:a16="http://schemas.microsoft.com/office/drawing/2014/main" id="{EB14DC48-0E49-834B-41D0-16B81F1B4817}"/>
              </a:ext>
              <a:ext uri="{C183D7F6-B498-43B3-948B-1728B52AA6E4}">
                <adec:decorative xmlns:adec="http://schemas.microsoft.com/office/drawing/2017/decorative" val="0"/>
              </a:ext>
            </a:extLst>
          </p:cNvPr>
          <p:cNvSpPr>
            <a:spLocks noGrp="1"/>
          </p:cNvSpPr>
          <p:nvPr>
            <p:ph type="title" idx="4294967295"/>
          </p:nvPr>
        </p:nvSpPr>
        <p:spPr>
          <a:xfrm>
            <a:off x="609600" y="-990600"/>
            <a:ext cx="10972800" cy="990600"/>
          </a:xfrm>
        </p:spPr>
        <p:txBody>
          <a:bodyPr vert="horz" lIns="91440" tIns="45720" rIns="91440" bIns="45720" rtlCol="0" anchor="b">
            <a:normAutofit/>
          </a:bodyPr>
          <a:lstStyle/>
          <a:p>
            <a:r>
              <a:rPr lang="en-US" dirty="0"/>
              <a:t>Overview of Changes in Part 5</a:t>
            </a:r>
          </a:p>
        </p:txBody>
      </p:sp>
      <p:sp>
        <p:nvSpPr>
          <p:cNvPr id="10" name="Text Placeholder 9">
            <a:extLst>
              <a:ext uri="{FF2B5EF4-FFF2-40B4-BE49-F238E27FC236}">
                <a16:creationId xmlns:a16="http://schemas.microsoft.com/office/drawing/2014/main" id="{FF253EC4-4837-4C6E-8AB6-4510478D99E5}"/>
              </a:ext>
              <a:ext uri="{C183D7F6-B498-43B3-948B-1728B52AA6E4}">
                <adec:decorative xmlns:adec="http://schemas.microsoft.com/office/drawing/2017/decorative" val="0"/>
              </a:ext>
            </a:extLst>
          </p:cNvPr>
          <p:cNvSpPr>
            <a:spLocks noGrp="1"/>
          </p:cNvSpPr>
          <p:nvPr>
            <p:ph type="body" sz="quarter" idx="13"/>
          </p:nvPr>
        </p:nvSpPr>
        <p:spPr>
          <a:xfrm>
            <a:off x="1401763" y="1168717"/>
            <a:ext cx="7251700" cy="1977607"/>
          </a:xfrm>
        </p:spPr>
        <p:txBody>
          <a:bodyPr/>
          <a:lstStyle/>
          <a:p>
            <a:r>
              <a:rPr lang="en-US" dirty="0"/>
              <a:t>Manual on</a:t>
            </a:r>
            <a:br>
              <a:rPr lang="en-US" dirty="0"/>
            </a:br>
            <a:r>
              <a:rPr lang="en-US" dirty="0"/>
              <a:t>Uniform Traffic Control Devices</a:t>
            </a:r>
          </a:p>
        </p:txBody>
      </p:sp>
      <p:sp>
        <p:nvSpPr>
          <p:cNvPr id="11" name="Text Placeholder 10">
            <a:extLst>
              <a:ext uri="{FF2B5EF4-FFF2-40B4-BE49-F238E27FC236}">
                <a16:creationId xmlns:a16="http://schemas.microsoft.com/office/drawing/2014/main" id="{25D8FA78-7258-DBD2-AD1B-B7DDC05FEC4D}"/>
              </a:ext>
              <a:ext uri="{C183D7F6-B498-43B3-948B-1728B52AA6E4}">
                <adec:decorative xmlns:adec="http://schemas.microsoft.com/office/drawing/2017/decorative" val="0"/>
              </a:ext>
            </a:extLst>
          </p:cNvPr>
          <p:cNvSpPr>
            <a:spLocks noGrp="1"/>
          </p:cNvSpPr>
          <p:nvPr>
            <p:ph type="body" sz="quarter" idx="14"/>
          </p:nvPr>
        </p:nvSpPr>
        <p:spPr>
          <a:xfrm>
            <a:off x="1401763" y="3179083"/>
            <a:ext cx="7251700" cy="557213"/>
          </a:xfrm>
        </p:spPr>
        <p:txBody>
          <a:bodyPr vert="horz" lIns="91440" tIns="45720" rIns="91440" bIns="45720" rtlCol="0" anchor="t">
            <a:normAutofit/>
          </a:bodyPr>
          <a:lstStyle/>
          <a:p>
            <a:pPr>
              <a:spcBef>
                <a:spcPct val="0"/>
              </a:spcBef>
            </a:pPr>
            <a:r>
              <a:rPr lang="en-US" spc="-75" dirty="0">
                <a:ea typeface="+mj-ea"/>
                <a:cs typeface="+mj-cs"/>
              </a:rPr>
              <a:t>for Streets and Highways</a:t>
            </a:r>
          </a:p>
        </p:txBody>
      </p:sp>
      <p:sp>
        <p:nvSpPr>
          <p:cNvPr id="2" name="TextBox 1">
            <a:extLst>
              <a:ext uri="{FF2B5EF4-FFF2-40B4-BE49-F238E27FC236}">
                <a16:creationId xmlns:a16="http://schemas.microsoft.com/office/drawing/2014/main" id="{4F730717-FEFC-5AED-FFB2-F109C5CB7972}"/>
              </a:ext>
            </a:extLst>
          </p:cNvPr>
          <p:cNvSpPr txBox="1"/>
          <p:nvPr/>
        </p:nvSpPr>
        <p:spPr>
          <a:xfrm>
            <a:off x="2587341" y="3886199"/>
            <a:ext cx="6062472" cy="954107"/>
          </a:xfrm>
          <a:prstGeom prst="rect">
            <a:avLst/>
          </a:prstGeom>
          <a:noFill/>
        </p:spPr>
        <p:txBody>
          <a:bodyPr wrap="square" rtlCol="0">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80" normalizeH="0" baseline="0" noProof="0" dirty="0">
                <a:ln>
                  <a:noFill/>
                </a:ln>
                <a:solidFill>
                  <a:prstClr val="white"/>
                </a:solidFill>
                <a:effectLst/>
                <a:uLnTx/>
                <a:uFillTx/>
                <a:latin typeface="FHWA Series F2001"/>
                <a:ea typeface="+mn-ea"/>
                <a:cs typeface="+mn-cs"/>
              </a:rPr>
              <a:t>An Overview of Changes in </a:t>
            </a:r>
            <a:r>
              <a:rPr kumimoji="0" lang="en-US" sz="3200" b="0" i="0" u="none" strike="noStrike" kern="1200" cap="none" spc="-80" normalizeH="0" baseline="0" noProof="0" dirty="0">
                <a:ln>
                  <a:noFill/>
                </a:ln>
                <a:solidFill>
                  <a:prstClr val="white"/>
                </a:solidFill>
                <a:effectLst/>
                <a:uLnTx/>
                <a:uFillTx/>
                <a:latin typeface="FHWA Series F2001"/>
                <a:ea typeface="+mn-ea"/>
                <a:cs typeface="+mn-cs"/>
              </a:rPr>
              <a:t>Part 5</a:t>
            </a:r>
            <a:endParaRPr kumimoji="0" lang="en-US" sz="1800" b="0" i="0" u="none" strike="noStrike" kern="1200" cap="none" spc="-80" normalizeH="0" baseline="0" noProof="0" dirty="0">
              <a:ln>
                <a:noFill/>
              </a:ln>
              <a:solidFill>
                <a:prstClr val="white"/>
              </a:solidFill>
              <a:effectLst/>
              <a:uLnTx/>
              <a:uFillTx/>
              <a:latin typeface="FHWA Series F2001"/>
              <a:ea typeface="+mn-ea"/>
              <a:cs typeface="+mn-cs"/>
            </a:endParaRPr>
          </a:p>
        </p:txBody>
      </p:sp>
      <p:sp>
        <p:nvSpPr>
          <p:cNvPr id="12" name="Content Placeholder 11">
            <a:extLst>
              <a:ext uri="{FF2B5EF4-FFF2-40B4-BE49-F238E27FC236}">
                <a16:creationId xmlns:a16="http://schemas.microsoft.com/office/drawing/2014/main" id="{B61821FC-9300-08B5-9E79-852BA1DC11AF}"/>
              </a:ext>
              <a:ext uri="{C183D7F6-B498-43B3-948B-1728B52AA6E4}">
                <adec:decorative xmlns:adec="http://schemas.microsoft.com/office/drawing/2017/decorative" val="0"/>
              </a:ext>
            </a:extLst>
          </p:cNvPr>
          <p:cNvSpPr>
            <a:spLocks noGrp="1"/>
          </p:cNvSpPr>
          <p:nvPr>
            <p:ph sz="quarter" idx="15"/>
          </p:nvPr>
        </p:nvSpPr>
        <p:spPr>
          <a:xfrm>
            <a:off x="1401763" y="4920666"/>
            <a:ext cx="7251700" cy="956973"/>
          </a:xfrm>
        </p:spPr>
        <p:txBody>
          <a:bodyPr/>
          <a:lstStyle/>
          <a:p>
            <a:r>
              <a:rPr lang="en-US" dirty="0"/>
              <a:t>As published in the December 2023</a:t>
            </a:r>
            <a:br>
              <a:rPr lang="en-US" dirty="0"/>
            </a:br>
            <a:r>
              <a:rPr lang="en-US" dirty="0"/>
              <a:t>Notice of Final Rule</a:t>
            </a:r>
          </a:p>
        </p:txBody>
      </p:sp>
      <p:sp>
        <p:nvSpPr>
          <p:cNvPr id="27" name="Text Placeholder 26">
            <a:extLst>
              <a:ext uri="{FF2B5EF4-FFF2-40B4-BE49-F238E27FC236}">
                <a16:creationId xmlns:a16="http://schemas.microsoft.com/office/drawing/2014/main" id="{13C9591B-121B-4CA6-CCC5-62B9C6C41731}"/>
              </a:ext>
              <a:ext uri="{C183D7F6-B498-43B3-948B-1728B52AA6E4}">
                <adec:decorative xmlns:adec="http://schemas.microsoft.com/office/drawing/2017/decorative" val="1"/>
              </a:ext>
            </a:extLst>
          </p:cNvPr>
          <p:cNvSpPr>
            <a:spLocks noGrp="1"/>
          </p:cNvSpPr>
          <p:nvPr>
            <p:ph type="body" sz="quarter" idx="11"/>
          </p:nvPr>
        </p:nvSpPr>
        <p:spPr/>
        <p:txBody>
          <a:bodyPr/>
          <a:lstStyle/>
          <a:p>
            <a:r>
              <a:rPr lang="en-US" dirty="0"/>
              <a:t>5</a:t>
            </a:r>
          </a:p>
        </p:txBody>
      </p:sp>
    </p:spTree>
    <p:extLst>
      <p:ext uri="{BB962C8B-B14F-4D97-AF65-F5344CB8AC3E}">
        <p14:creationId xmlns:p14="http://schemas.microsoft.com/office/powerpoint/2010/main" val="685918098"/>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7BCCEC78-6157-B203-996F-BBC0E8235FFC}"/>
              </a:ext>
            </a:extLst>
          </p:cNvPr>
          <p:cNvSpPr>
            <a:spLocks noGrp="1"/>
          </p:cNvSpPr>
          <p:nvPr>
            <p:ph type="title"/>
          </p:nvPr>
        </p:nvSpPr>
        <p:spPr/>
        <p:txBody>
          <a:bodyPr/>
          <a:lstStyle/>
          <a:p>
            <a:r>
              <a:rPr lang="en-US" dirty="0"/>
              <a:t>New Part</a:t>
            </a:r>
          </a:p>
        </p:txBody>
      </p:sp>
      <p:sp>
        <p:nvSpPr>
          <p:cNvPr id="4" name="Content Placeholder 3"/>
          <p:cNvSpPr>
            <a:spLocks noGrp="1"/>
          </p:cNvSpPr>
          <p:nvPr>
            <p:ph idx="1"/>
          </p:nvPr>
        </p:nvSpPr>
        <p:spPr/>
        <p:txBody>
          <a:bodyPr>
            <a:normAutofit/>
          </a:bodyPr>
          <a:lstStyle/>
          <a:p>
            <a:r>
              <a:rPr lang="en-US" dirty="0"/>
              <a:t>Chapter 5A. General</a:t>
            </a:r>
          </a:p>
          <a:p>
            <a:r>
              <a:rPr lang="en-US" dirty="0"/>
              <a:t>Chapter 5B. Provisions for Traffic Control Devices</a:t>
            </a:r>
          </a:p>
          <a:p>
            <a:endParaRPr lang="en-US" dirty="0"/>
          </a:p>
          <a:p>
            <a:r>
              <a:rPr lang="en-US" dirty="0"/>
              <a:t>Provisions that are exclusively for those agencies seeking to better accommodate driving automation systems to support automated vehicles (AVs)</a:t>
            </a:r>
          </a:p>
        </p:txBody>
      </p:sp>
    </p:spTree>
    <p:extLst>
      <p:ext uri="{BB962C8B-B14F-4D97-AF65-F5344CB8AC3E}">
        <p14:creationId xmlns:p14="http://schemas.microsoft.com/office/powerpoint/2010/main" val="40169974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0B7F6-2E7F-1801-A2CA-F8165C09A40A}"/>
              </a:ext>
            </a:extLst>
          </p:cNvPr>
          <p:cNvSpPr>
            <a:spLocks noGrp="1"/>
          </p:cNvSpPr>
          <p:nvPr>
            <p:ph type="title"/>
          </p:nvPr>
        </p:nvSpPr>
        <p:spPr>
          <a:xfrm>
            <a:off x="617620" y="365125"/>
            <a:ext cx="10969699" cy="880579"/>
          </a:xfrm>
        </p:spPr>
        <p:txBody>
          <a:bodyPr>
            <a:normAutofit/>
          </a:bodyPr>
          <a:lstStyle/>
          <a:p>
            <a:r>
              <a:rPr lang="en-US" dirty="0"/>
              <a:t>Section 5A.01 Scope and Purpose</a:t>
            </a:r>
          </a:p>
        </p:txBody>
      </p:sp>
      <p:sp>
        <p:nvSpPr>
          <p:cNvPr id="4" name="Content Placeholder 3">
            <a:extLst>
              <a:ext uri="{FF2B5EF4-FFF2-40B4-BE49-F238E27FC236}">
                <a16:creationId xmlns:a16="http://schemas.microsoft.com/office/drawing/2014/main" id="{E5D1C34D-9841-7891-F207-C89E0C31BEC3}"/>
              </a:ext>
            </a:extLst>
          </p:cNvPr>
          <p:cNvSpPr>
            <a:spLocks noGrp="1"/>
          </p:cNvSpPr>
          <p:nvPr>
            <p:ph idx="1"/>
          </p:nvPr>
        </p:nvSpPr>
        <p:spPr>
          <a:xfrm>
            <a:off x="617621" y="1245704"/>
            <a:ext cx="10969698" cy="4723680"/>
          </a:xfrm>
        </p:spPr>
        <p:txBody>
          <a:bodyPr/>
          <a:lstStyle/>
          <a:p>
            <a:r>
              <a:rPr lang="en-US" dirty="0"/>
              <a:t>Support statement with general information about AV technologies, the MUTCD, and the purpose of the new part</a:t>
            </a:r>
          </a:p>
        </p:txBody>
      </p:sp>
      <p:pic>
        <p:nvPicPr>
          <p:cNvPr id="5" name="Picture 4" descr="Various aspects of connected vehicles are shown in four snapshots. The first snapshot shows an aerial view of connected vehicles on a roadway. The second snapshot shows a profile view of a stationary vehicle with sensors mounted to its roof. The third snapshot shows the interior of a connected vehicle with a control panel mounted to the dashboard. The final snapshot shows an eighteen-wheeler truck with sensors mounted to the roof. ">
            <a:extLst>
              <a:ext uri="{FF2B5EF4-FFF2-40B4-BE49-F238E27FC236}">
                <a16:creationId xmlns:a16="http://schemas.microsoft.com/office/drawing/2014/main" id="{0FFDDF54-57B5-8CF8-97C2-C9DD53A7B7E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076897" y="3266577"/>
            <a:ext cx="8229600" cy="1751154"/>
          </a:xfrm>
          <a:prstGeom prst="rect">
            <a:avLst/>
          </a:prstGeom>
        </p:spPr>
      </p:pic>
      <p:sp>
        <p:nvSpPr>
          <p:cNvPr id="6" name="Text Placeholder 7">
            <a:extLst>
              <a:ext uri="{FF2B5EF4-FFF2-40B4-BE49-F238E27FC236}">
                <a16:creationId xmlns:a16="http://schemas.microsoft.com/office/drawing/2014/main" id="{1E05CBA2-E14A-082D-DE32-31E52F7162C5}"/>
              </a:ext>
            </a:extLst>
          </p:cNvPr>
          <p:cNvSpPr txBox="1">
            <a:spLocks/>
          </p:cNvSpPr>
          <p:nvPr/>
        </p:nvSpPr>
        <p:spPr>
          <a:xfrm>
            <a:off x="7610058" y="5122837"/>
            <a:ext cx="2515678" cy="233362"/>
          </a:xfrm>
          <a:prstGeom prst="rect">
            <a:avLst/>
          </a:prstGeom>
        </p:spPr>
        <p:txBody>
          <a:bodyPr>
            <a:noAutofit/>
          </a:bodyPr>
          <a:lstStyle>
            <a:lvl1pPr marL="0" indent="0" algn="r" rtl="0" eaLnBrk="0" fontAlgn="base" hangingPunct="0">
              <a:spcBef>
                <a:spcPct val="20000"/>
              </a:spcBef>
              <a:spcAft>
                <a:spcPct val="0"/>
              </a:spcAft>
              <a:buClr>
                <a:schemeClr val="bg2"/>
              </a:buClr>
              <a:buSzPct val="75000"/>
              <a:buFont typeface="Wingdings" panose="05000000000000000000" pitchFamily="2" charset="2"/>
              <a:buNone/>
              <a:defRPr sz="900" i="1">
                <a:solidFill>
                  <a:schemeClr val="bg1"/>
                </a:solidFill>
                <a:latin typeface="+mn-lt"/>
                <a:ea typeface="+mn-ea"/>
                <a:cs typeface="+mn-cs"/>
              </a:defRPr>
            </a:lvl1pPr>
            <a:lvl2pPr marL="457200" indent="0" algn="l" rtl="0" eaLnBrk="0" fontAlgn="base" hangingPunct="0">
              <a:spcBef>
                <a:spcPct val="20000"/>
              </a:spcBef>
              <a:spcAft>
                <a:spcPct val="0"/>
              </a:spcAft>
              <a:buClr>
                <a:schemeClr val="accent2"/>
              </a:buClr>
              <a:buSzPct val="80000"/>
              <a:buFont typeface="Wingdings" panose="05000000000000000000" pitchFamily="2" charset="2"/>
              <a:buNone/>
              <a:defRPr sz="1200">
                <a:solidFill>
                  <a:schemeClr val="bg1"/>
                </a:solidFill>
                <a:latin typeface="+mn-lt"/>
              </a:defRPr>
            </a:lvl2pPr>
            <a:lvl3pPr marL="914400" indent="0" algn="l" rtl="0" eaLnBrk="0" fontAlgn="base" hangingPunct="0">
              <a:spcBef>
                <a:spcPct val="20000"/>
              </a:spcBef>
              <a:spcAft>
                <a:spcPct val="0"/>
              </a:spcAft>
              <a:buClr>
                <a:schemeClr val="bg2"/>
              </a:buClr>
              <a:buSzPct val="65000"/>
              <a:buFont typeface="Wingdings" panose="05000000000000000000" pitchFamily="2" charset="2"/>
              <a:buNone/>
              <a:defRPr sz="1200">
                <a:solidFill>
                  <a:schemeClr val="bg1"/>
                </a:solidFill>
                <a:latin typeface="+mn-lt"/>
              </a:defRPr>
            </a:lvl3pPr>
            <a:lvl4pPr marL="1371600" indent="0" algn="l" rtl="0" eaLnBrk="0" fontAlgn="base" hangingPunct="0">
              <a:spcBef>
                <a:spcPct val="20000"/>
              </a:spcBef>
              <a:spcAft>
                <a:spcPct val="0"/>
              </a:spcAft>
              <a:buClr>
                <a:schemeClr val="accent2"/>
              </a:buClr>
              <a:buSzPct val="70000"/>
              <a:buFont typeface="Wingdings" panose="05000000000000000000" pitchFamily="2" charset="2"/>
              <a:buNone/>
              <a:defRPr sz="1200">
                <a:solidFill>
                  <a:schemeClr val="bg1"/>
                </a:solidFill>
                <a:latin typeface="+mn-lt"/>
              </a:defRPr>
            </a:lvl4pPr>
            <a:lvl5pPr marL="1828800" indent="0" algn="l" rtl="0" eaLnBrk="0" fontAlgn="base" hangingPunct="0">
              <a:spcBef>
                <a:spcPct val="20000"/>
              </a:spcBef>
              <a:spcAft>
                <a:spcPct val="0"/>
              </a:spcAft>
              <a:buClr>
                <a:schemeClr val="bg2"/>
              </a:buClr>
              <a:buFont typeface="Wingdings" panose="05000000000000000000" pitchFamily="2" charset="2"/>
              <a:buNone/>
              <a:defRPr sz="1200">
                <a:solidFill>
                  <a:schemeClr val="bg1"/>
                </a:solidFill>
                <a:latin typeface="+mn-lt"/>
              </a:defRPr>
            </a:lvl5pPr>
            <a:lvl6pPr marL="25146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9pPr>
          </a:lstStyle>
          <a:p>
            <a:r>
              <a:rPr lang="en-US" kern="0">
                <a:solidFill>
                  <a:schemeClr val="tx1"/>
                </a:solidFill>
              </a:rPr>
              <a:t>Source: FHWA.</a:t>
            </a:r>
          </a:p>
        </p:txBody>
      </p:sp>
    </p:spTree>
    <p:extLst>
      <p:ext uri="{BB962C8B-B14F-4D97-AF65-F5344CB8AC3E}">
        <p14:creationId xmlns:p14="http://schemas.microsoft.com/office/powerpoint/2010/main" val="37692299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7A6C4-1DD9-F316-12A9-9EF27F991BAC}"/>
              </a:ext>
            </a:extLst>
          </p:cNvPr>
          <p:cNvSpPr>
            <a:spLocks noGrp="1"/>
          </p:cNvSpPr>
          <p:nvPr>
            <p:ph type="title"/>
          </p:nvPr>
        </p:nvSpPr>
        <p:spPr>
          <a:xfrm>
            <a:off x="617620" y="365125"/>
            <a:ext cx="10969699" cy="1386619"/>
          </a:xfrm>
        </p:spPr>
        <p:txBody>
          <a:bodyPr>
            <a:noAutofit/>
          </a:bodyPr>
          <a:lstStyle/>
          <a:p>
            <a:r>
              <a:rPr lang="en-US" dirty="0"/>
              <a:t>Section 5A.02 Overview of Automated Vehicles and Connected Vehicles</a:t>
            </a:r>
          </a:p>
        </p:txBody>
      </p:sp>
      <p:sp>
        <p:nvSpPr>
          <p:cNvPr id="4" name="Content Placeholder 3">
            <a:extLst>
              <a:ext uri="{FF2B5EF4-FFF2-40B4-BE49-F238E27FC236}">
                <a16:creationId xmlns:a16="http://schemas.microsoft.com/office/drawing/2014/main" id="{CC83EE71-FA24-D681-6046-AD5EE1A69C99}"/>
              </a:ext>
            </a:extLst>
          </p:cNvPr>
          <p:cNvSpPr>
            <a:spLocks noGrp="1"/>
          </p:cNvSpPr>
          <p:nvPr>
            <p:ph idx="1"/>
          </p:nvPr>
        </p:nvSpPr>
        <p:spPr>
          <a:xfrm>
            <a:off x="617621" y="1751744"/>
            <a:ext cx="10969698" cy="4217639"/>
          </a:xfrm>
        </p:spPr>
        <p:txBody>
          <a:bodyPr/>
          <a:lstStyle/>
          <a:p>
            <a:r>
              <a:rPr lang="en-US" dirty="0"/>
              <a:t>Support statement describing various types of AV technology and sensors that AVs use</a:t>
            </a:r>
          </a:p>
        </p:txBody>
      </p:sp>
      <p:pic>
        <p:nvPicPr>
          <p:cNvPr id="5" name="Picture 4" descr="A profile view of four automated vehicles with sensors mounted to the roof of each one.">
            <a:extLst>
              <a:ext uri="{FF2B5EF4-FFF2-40B4-BE49-F238E27FC236}">
                <a16:creationId xmlns:a16="http://schemas.microsoft.com/office/drawing/2014/main" id="{E5A255F8-631F-FBA4-3D39-C6C8AF92FAE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38957" r="2587" b="26965"/>
          <a:stretch/>
        </p:blipFill>
        <p:spPr>
          <a:xfrm>
            <a:off x="2179598" y="3225452"/>
            <a:ext cx="8031203" cy="1839734"/>
          </a:xfrm>
          <a:prstGeom prst="rect">
            <a:avLst/>
          </a:prstGeom>
        </p:spPr>
      </p:pic>
      <p:sp>
        <p:nvSpPr>
          <p:cNvPr id="6" name="TextBox 5">
            <a:extLst>
              <a:ext uri="{FF2B5EF4-FFF2-40B4-BE49-F238E27FC236}">
                <a16:creationId xmlns:a16="http://schemas.microsoft.com/office/drawing/2014/main" id="{F74055C8-BBD9-417D-EA34-705C0247734C}"/>
              </a:ext>
            </a:extLst>
          </p:cNvPr>
          <p:cNvSpPr txBox="1"/>
          <p:nvPr/>
        </p:nvSpPr>
        <p:spPr>
          <a:xfrm>
            <a:off x="9062720" y="5120045"/>
            <a:ext cx="1148080" cy="230832"/>
          </a:xfrm>
          <a:prstGeom prst="rect">
            <a:avLst/>
          </a:prstGeom>
          <a:noFill/>
        </p:spPr>
        <p:txBody>
          <a:bodyPr wrap="square" lIns="91440" tIns="45720" rIns="91440" bIns="45720" rtlCol="0" anchor="t">
            <a:spAutoFit/>
          </a:bodyPr>
          <a:lstStyle/>
          <a:p>
            <a:pPr algn="ctr" fontAlgn="auto">
              <a:spcBef>
                <a:spcPts val="0"/>
              </a:spcBef>
              <a:spcAft>
                <a:spcPts val="0"/>
              </a:spcAft>
            </a:pPr>
            <a:r>
              <a:rPr lang="en-US" sz="900" i="1">
                <a:solidFill>
                  <a:schemeClr val="tx1">
                    <a:lumMod val="75000"/>
                    <a:lumOff val="25000"/>
                  </a:schemeClr>
                </a:solidFill>
                <a:cs typeface="Calibri"/>
              </a:rPr>
              <a:t>Source: FHWA.</a:t>
            </a:r>
          </a:p>
        </p:txBody>
      </p:sp>
    </p:spTree>
    <p:extLst>
      <p:ext uri="{BB962C8B-B14F-4D97-AF65-F5344CB8AC3E}">
        <p14:creationId xmlns:p14="http://schemas.microsoft.com/office/powerpoint/2010/main" val="2311422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AB5794-2F90-DFBD-26CB-785436116189}"/>
              </a:ext>
            </a:extLst>
          </p:cNvPr>
          <p:cNvSpPr>
            <a:spLocks noGrp="1"/>
          </p:cNvSpPr>
          <p:nvPr>
            <p:ph type="title"/>
          </p:nvPr>
        </p:nvSpPr>
        <p:spPr/>
        <p:txBody>
          <a:bodyPr>
            <a:normAutofit/>
          </a:bodyPr>
          <a:lstStyle/>
          <a:p>
            <a:r>
              <a:rPr lang="en-US" dirty="0"/>
              <a:t>Section 5A.03 Definitions and Terms</a:t>
            </a:r>
          </a:p>
        </p:txBody>
      </p:sp>
      <p:sp>
        <p:nvSpPr>
          <p:cNvPr id="4" name="Content Placeholder 3">
            <a:extLst>
              <a:ext uri="{FF2B5EF4-FFF2-40B4-BE49-F238E27FC236}">
                <a16:creationId xmlns:a16="http://schemas.microsoft.com/office/drawing/2014/main" id="{2AA37C75-01FC-A1CC-37BD-7C38D950101D}"/>
              </a:ext>
            </a:extLst>
          </p:cNvPr>
          <p:cNvSpPr>
            <a:spLocks noGrp="1"/>
          </p:cNvSpPr>
          <p:nvPr>
            <p:ph idx="1"/>
          </p:nvPr>
        </p:nvSpPr>
        <p:spPr/>
        <p:txBody>
          <a:bodyPr/>
          <a:lstStyle/>
          <a:p>
            <a:r>
              <a:rPr lang="en-US" dirty="0"/>
              <a:t>Support statement with several definitions for terms used extensively in AV technology:</a:t>
            </a:r>
          </a:p>
          <a:p>
            <a:pPr lvl="1"/>
            <a:r>
              <a:rPr lang="en-US" dirty="0"/>
              <a:t>Advanced driver assistance system (ADAS)</a:t>
            </a:r>
          </a:p>
          <a:p>
            <a:pPr lvl="1"/>
            <a:r>
              <a:rPr lang="en-US" dirty="0"/>
              <a:t>Automated driving system (ADS)</a:t>
            </a:r>
          </a:p>
          <a:p>
            <a:pPr lvl="1"/>
            <a:r>
              <a:rPr lang="en-US" dirty="0"/>
              <a:t>Automation levels</a:t>
            </a:r>
          </a:p>
          <a:p>
            <a:pPr lvl="1"/>
            <a:r>
              <a:rPr lang="en-US" dirty="0"/>
              <a:t>Cooperative automation</a:t>
            </a:r>
          </a:p>
          <a:p>
            <a:pPr lvl="1"/>
            <a:r>
              <a:rPr lang="en-US" dirty="0"/>
              <a:t>Driving automation system (DAS)</a:t>
            </a:r>
          </a:p>
          <a:p>
            <a:pPr lvl="1"/>
            <a:r>
              <a:rPr lang="en-US" dirty="0"/>
              <a:t>Dynamic driving task (DDT)</a:t>
            </a:r>
          </a:p>
          <a:p>
            <a:pPr lvl="1"/>
            <a:r>
              <a:rPr lang="en-US" dirty="0"/>
              <a:t>Operational design domain (ODD)</a:t>
            </a:r>
          </a:p>
        </p:txBody>
      </p:sp>
    </p:spTree>
    <p:extLst>
      <p:ext uri="{BB962C8B-B14F-4D97-AF65-F5344CB8AC3E}">
        <p14:creationId xmlns:p14="http://schemas.microsoft.com/office/powerpoint/2010/main" val="26201113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0FD427-5521-1CF1-9445-12C92C80B6F5}"/>
              </a:ext>
            </a:extLst>
          </p:cNvPr>
          <p:cNvSpPr>
            <a:spLocks noGrp="1"/>
          </p:cNvSpPr>
          <p:nvPr>
            <p:ph type="title"/>
          </p:nvPr>
        </p:nvSpPr>
        <p:spPr/>
        <p:txBody>
          <a:bodyPr>
            <a:noAutofit/>
          </a:bodyPr>
          <a:lstStyle/>
          <a:p>
            <a:r>
              <a:rPr lang="en-US" sz="3600" dirty="0"/>
              <a:t>Section 5A.04 Traffic Control Device Design and Use</a:t>
            </a:r>
            <a:br>
              <a:rPr lang="en-US" sz="3600" dirty="0"/>
            </a:br>
            <a:r>
              <a:rPr lang="en-US" sz="3600" dirty="0"/>
              <a:t>Considerations </a:t>
            </a:r>
            <a:r>
              <a:rPr lang="en-US" sz="2400" dirty="0"/>
              <a:t>(1 of 2)</a:t>
            </a:r>
          </a:p>
        </p:txBody>
      </p:sp>
      <p:sp>
        <p:nvSpPr>
          <p:cNvPr id="4" name="Content Placeholder 3">
            <a:extLst>
              <a:ext uri="{FF2B5EF4-FFF2-40B4-BE49-F238E27FC236}">
                <a16:creationId xmlns:a16="http://schemas.microsoft.com/office/drawing/2014/main" id="{99A87092-ADD0-6209-16D1-9A7BBAC5286A}"/>
              </a:ext>
            </a:extLst>
          </p:cNvPr>
          <p:cNvSpPr>
            <a:spLocks noGrp="1"/>
          </p:cNvSpPr>
          <p:nvPr>
            <p:ph idx="1"/>
          </p:nvPr>
        </p:nvSpPr>
        <p:spPr/>
        <p:txBody>
          <a:bodyPr vert="horz" lIns="91440" tIns="45720" rIns="91440" bIns="45720" rtlCol="0" anchor="t">
            <a:normAutofit/>
          </a:bodyPr>
          <a:lstStyle/>
          <a:p>
            <a:pPr marL="461963" indent="-461963">
              <a:buSzPct val="80000"/>
              <a:buFont typeface="Arial" panose="020B0604020202020204" pitchFamily="34" charset="0"/>
              <a:buChar char="►"/>
            </a:pPr>
            <a:r>
              <a:rPr lang="en-US" sz="2800" dirty="0"/>
              <a:t>Support statement describes the challenges related to the interaction between traffic control devices and DASs</a:t>
            </a:r>
          </a:p>
          <a:p>
            <a:pPr marL="461963" indent="-461963">
              <a:buSzPct val="80000"/>
              <a:buFont typeface="Arial" panose="020B0604020202020204" pitchFamily="34" charset="0"/>
              <a:buChar char="►"/>
            </a:pPr>
            <a:r>
              <a:rPr lang="en-US" sz="2800" dirty="0"/>
              <a:t>Guidance statement recommends agencies:</a:t>
            </a:r>
          </a:p>
          <a:p>
            <a:pPr marL="548640" lvl="1">
              <a:buSzPct val="80000"/>
            </a:pPr>
            <a:r>
              <a:rPr lang="en-US" sz="2500" dirty="0"/>
              <a:t>Adopt traffic control device maintenance policies and or practices that consider both the human vehicle operator and DAS technology needs</a:t>
            </a:r>
            <a:endParaRPr lang="en-US" sz="2500" strike="sngStrike">
              <a:cs typeface="Arial"/>
            </a:endParaRPr>
          </a:p>
          <a:p>
            <a:pPr marL="548640" lvl="1">
              <a:buSzPct val="80000"/>
            </a:pPr>
            <a:r>
              <a:rPr lang="en-US" sz="2500" dirty="0"/>
              <a:t>Use engineering judgment to determine traffic control device selection and placement with similar considerations</a:t>
            </a:r>
            <a:endParaRPr lang="en-US" sz="2500" dirty="0">
              <a:cs typeface="Arial"/>
            </a:endParaRPr>
          </a:p>
        </p:txBody>
      </p:sp>
    </p:spTree>
    <p:extLst>
      <p:ext uri="{BB962C8B-B14F-4D97-AF65-F5344CB8AC3E}">
        <p14:creationId xmlns:p14="http://schemas.microsoft.com/office/powerpoint/2010/main" val="3266202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0FD427-5521-1CF1-9445-12C92C80B6F5}"/>
              </a:ext>
            </a:extLst>
          </p:cNvPr>
          <p:cNvSpPr>
            <a:spLocks noGrp="1"/>
          </p:cNvSpPr>
          <p:nvPr>
            <p:ph type="title"/>
          </p:nvPr>
        </p:nvSpPr>
        <p:spPr/>
        <p:txBody>
          <a:bodyPr>
            <a:noAutofit/>
          </a:bodyPr>
          <a:lstStyle/>
          <a:p>
            <a:r>
              <a:rPr lang="en-US" sz="3600" dirty="0"/>
              <a:t>Section 5A.04 Traffic Control Device Design and Use</a:t>
            </a:r>
            <a:br>
              <a:rPr lang="en-US" sz="3600" dirty="0"/>
            </a:br>
            <a:r>
              <a:rPr lang="en-US" sz="3600" dirty="0"/>
              <a:t>Considerations </a:t>
            </a:r>
            <a:r>
              <a:rPr lang="en-US" sz="2400" dirty="0"/>
              <a:t>(2 of 2)</a:t>
            </a:r>
          </a:p>
        </p:txBody>
      </p:sp>
      <p:sp>
        <p:nvSpPr>
          <p:cNvPr id="4" name="Content Placeholder 3">
            <a:extLst>
              <a:ext uri="{FF2B5EF4-FFF2-40B4-BE49-F238E27FC236}">
                <a16:creationId xmlns:a16="http://schemas.microsoft.com/office/drawing/2014/main" id="{99A87092-ADD0-6209-16D1-9A7BBAC5286A}"/>
              </a:ext>
            </a:extLst>
          </p:cNvPr>
          <p:cNvSpPr>
            <a:spLocks noGrp="1"/>
          </p:cNvSpPr>
          <p:nvPr>
            <p:ph idx="1"/>
          </p:nvPr>
        </p:nvSpPr>
        <p:spPr/>
        <p:txBody>
          <a:bodyPr/>
          <a:lstStyle/>
          <a:p>
            <a:pPr marL="461963" indent="-461963">
              <a:buSzPct val="80000"/>
              <a:buFont typeface="Arial" panose="020B0604020202020204" pitchFamily="34" charset="0"/>
              <a:buChar char="►"/>
            </a:pPr>
            <a:r>
              <a:rPr lang="en-US" sz="2800" dirty="0"/>
              <a:t>Support and Guidance statements list the fundamental principles and considerations to be applied in evaluating traffic control devices and other maintenance to support AV technologies during maintenance and infrastructure improvements</a:t>
            </a:r>
          </a:p>
        </p:txBody>
      </p:sp>
    </p:spTree>
    <p:extLst>
      <p:ext uri="{BB962C8B-B14F-4D97-AF65-F5344CB8AC3E}">
        <p14:creationId xmlns:p14="http://schemas.microsoft.com/office/powerpoint/2010/main" val="38607895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UTCD Titl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FHWA_MUTCD_TEMPLATE_061324.potx" id="{C4D5B94A-0FC9-4544-BB5B-BA65D3296553}" vid="{9D3E38CD-8372-404C-BD97-5395C6724AF9}"/>
    </a:ext>
  </a:extLst>
</a:theme>
</file>

<file path=ppt/theme/theme2.xml><?xml version="1.0" encoding="utf-8"?>
<a:theme xmlns:a="http://schemas.openxmlformats.org/drawingml/2006/main" name="MUTCD Conten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extLst>
    <a:ext uri="{05A4C25C-085E-4340-85A3-A5531E510DB2}">
      <thm15:themeFamily xmlns:thm15="http://schemas.microsoft.com/office/thememl/2012/main" name="FHWA_MUTCD_TEMPLATE_061324.potx" id="{C4D5B94A-0FC9-4544-BB5B-BA65D3296553}" vid="{2BE41F9B-E0C0-4C69-B368-1AE80FB7124D}"/>
    </a:ext>
  </a:extLst>
</a:theme>
</file>

<file path=ppt/theme/theme3.xml><?xml version="1.0" encoding="utf-8"?>
<a:theme xmlns:a="http://schemas.openxmlformats.org/drawingml/2006/main" name="2_MUTCD Titl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FHWA MUTCD">
      <a:majorFont>
        <a:latin typeface="FHWA Series F2001"/>
        <a:ea typeface=""/>
        <a:cs typeface=""/>
      </a:majorFont>
      <a:minorFont>
        <a:latin typeface="Arial"/>
        <a:ea typeface=""/>
        <a:cs typeface=""/>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FHWA_MUTCD_TEMPLATE_061324.potx" id="{C4D5B94A-0FC9-4544-BB5B-BA65D3296553}" vid="{9D3E38CD-8372-404C-BD97-5395C6724AF9}"/>
    </a:ext>
  </a:ext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09D77C18B411946976647C3D09A5141" ma:contentTypeVersion="10" ma:contentTypeDescription="Create a new document." ma:contentTypeScope="" ma:versionID="b63e534499cbac040dffedf60a9a1929">
  <xsd:schema xmlns:xsd="http://www.w3.org/2001/XMLSchema" xmlns:xs="http://www.w3.org/2001/XMLSchema" xmlns:p="http://schemas.microsoft.com/office/2006/metadata/properties" xmlns:ns2="d9bd7c4f-de10-4ba4-a8ff-396798a1ad9c" xmlns:ns3="63d9b7c8-1859-477b-b1c9-96d4ea93e1f2" targetNamespace="http://schemas.microsoft.com/office/2006/metadata/properties" ma:root="true" ma:fieldsID="4cd68b2d33fd58a46f4dd0b2205d7e88" ns2:_="" ns3:_="">
    <xsd:import namespace="d9bd7c4f-de10-4ba4-a8ff-396798a1ad9c"/>
    <xsd:import namespace="63d9b7c8-1859-477b-b1c9-96d4ea93e1f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9bd7c4f-de10-4ba4-a8ff-396798a1ad9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2aa446fb-c4e7-47d1-9e02-aae3431be311"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3d9b7c8-1859-477b-b1c9-96d4ea93e1f2"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6b88b15d-0fd1-4a15-af09-86e3310f5714}" ma:internalName="TaxCatchAll" ma:showField="CatchAllData" ma:web="63d9b7c8-1859-477b-b1c9-96d4ea93e1f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d9bd7c4f-de10-4ba4-a8ff-396798a1ad9c">
      <Terms xmlns="http://schemas.microsoft.com/office/infopath/2007/PartnerControls"/>
    </lcf76f155ced4ddcb4097134ff3c332f>
    <TaxCatchAll xmlns="63d9b7c8-1859-477b-b1c9-96d4ea93e1f2" xsi:nil="true"/>
  </documentManagement>
</p:properties>
</file>

<file path=customXml/itemProps1.xml><?xml version="1.0" encoding="utf-8"?>
<ds:datastoreItem xmlns:ds="http://schemas.openxmlformats.org/officeDocument/2006/customXml" ds:itemID="{C86BBE3B-416B-4A17-A824-32D8EF9D004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9bd7c4f-de10-4ba4-a8ff-396798a1ad9c"/>
    <ds:schemaRef ds:uri="63d9b7c8-1859-477b-b1c9-96d4ea93e1f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AC5D99D-4C26-4E91-A831-B477180D4563}">
  <ds:schemaRefs>
    <ds:schemaRef ds:uri="http://schemas.microsoft.com/sharepoint/v3/contenttype/forms"/>
  </ds:schemaRefs>
</ds:datastoreItem>
</file>

<file path=customXml/itemProps3.xml><?xml version="1.0" encoding="utf-8"?>
<ds:datastoreItem xmlns:ds="http://schemas.openxmlformats.org/officeDocument/2006/customXml" ds:itemID="{150671AD-9624-435E-BDE0-588B9D4BBD02}">
  <ds:schemaRefs>
    <ds:schemaRef ds:uri="http://purl.org/dc/terms/"/>
    <ds:schemaRef ds:uri="60e5f0d4-ab0c-4a60-8007-8d1140256167"/>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cee703cd-e844-4d91-bc3d-75f024bf00fb"/>
    <ds:schemaRef ds:uri="http://www.w3.org/XML/1998/namespace"/>
    <ds:schemaRef ds:uri="http://purl.org/dc/dcmitype/"/>
    <ds:schemaRef ds:uri="db6bb619-c77c-4ae4-8540-b4e237459e84"/>
    <ds:schemaRef ds:uri="1f53bace-a5d7-49fe-bfa8-c3aafa2a0cb5"/>
    <ds:schemaRef ds:uri="d9bd7c4f-de10-4ba4-a8ff-396798a1ad9c"/>
    <ds:schemaRef ds:uri="63d9b7c8-1859-477b-b1c9-96d4ea93e1f2"/>
  </ds:schemaRefs>
</ds:datastoreItem>
</file>

<file path=docProps/app.xml><?xml version="1.0" encoding="utf-8"?>
<Properties xmlns="http://schemas.openxmlformats.org/officeDocument/2006/extended-properties" xmlns:vt="http://schemas.openxmlformats.org/officeDocument/2006/docPropsVTypes">
  <Template>FHWA_MUTCD_TEMPLATE_061324</Template>
  <TotalTime>286</TotalTime>
  <Words>2554</Words>
  <Application>Microsoft Office PowerPoint</Application>
  <PresentationFormat>Widescreen</PresentationFormat>
  <Paragraphs>223</Paragraphs>
  <Slides>19</Slides>
  <Notes>19</Notes>
  <HiddenSlides>0</HiddenSlides>
  <MMClips>0</MMClips>
  <ScaleCrop>false</ScaleCrop>
  <HeadingPairs>
    <vt:vector size="6" baseType="variant">
      <vt:variant>
        <vt:lpstr>Fonts Used</vt:lpstr>
      </vt:variant>
      <vt:variant>
        <vt:i4>10</vt:i4>
      </vt:variant>
      <vt:variant>
        <vt:lpstr>Theme</vt:lpstr>
      </vt:variant>
      <vt:variant>
        <vt:i4>3</vt:i4>
      </vt:variant>
      <vt:variant>
        <vt:lpstr>Slide Titles</vt:lpstr>
      </vt:variant>
      <vt:variant>
        <vt:i4>19</vt:i4>
      </vt:variant>
    </vt:vector>
  </HeadingPairs>
  <TitlesOfParts>
    <vt:vector size="32" baseType="lpstr">
      <vt:lpstr>Century Gothic</vt:lpstr>
      <vt:lpstr>Arial</vt:lpstr>
      <vt:lpstr>FHWA Series D2001</vt:lpstr>
      <vt:lpstr>Wingdings 3</vt:lpstr>
      <vt:lpstr>Webdings</vt:lpstr>
      <vt:lpstr>Calibri</vt:lpstr>
      <vt:lpstr>Wingdings</vt:lpstr>
      <vt:lpstr>Courier New</vt:lpstr>
      <vt:lpstr>FHWA Series F2001</vt:lpstr>
      <vt:lpstr>Times New Roman</vt:lpstr>
      <vt:lpstr>MUTCD Titles</vt:lpstr>
      <vt:lpstr>MUTCD Content</vt:lpstr>
      <vt:lpstr>2_MUTCD Titles</vt:lpstr>
      <vt:lpstr>Manual on Uniform Traffic Control Devices for Streets and Highways An Overview of Changes  in the 11th Edition </vt:lpstr>
      <vt:lpstr>Disclaimers</vt:lpstr>
      <vt:lpstr>Overview of Changes in Part 5</vt:lpstr>
      <vt:lpstr>New Part</vt:lpstr>
      <vt:lpstr>Section 5A.01 Scope and Purpose</vt:lpstr>
      <vt:lpstr>Section 5A.02 Overview of Automated Vehicles and Connected Vehicles</vt:lpstr>
      <vt:lpstr>Section 5A.03 Definitions and Terms</vt:lpstr>
      <vt:lpstr>Section 5A.04 Traffic Control Device Design and Use Considerations (1 of 2)</vt:lpstr>
      <vt:lpstr>Section 5A.04 Traffic Control Device Design and Use Considerations (2 of 2)</vt:lpstr>
      <vt:lpstr>Chapter 5B. Provisions for Traffic Control Devices</vt:lpstr>
      <vt:lpstr>Section 5B.01 Signs (1 of 2)</vt:lpstr>
      <vt:lpstr>Section 5B.01 Signs (2 of 2)</vt:lpstr>
      <vt:lpstr>Section 5B.02 Markings</vt:lpstr>
      <vt:lpstr>Section 5B.03 Highway Traffic Signals</vt:lpstr>
      <vt:lpstr>Section 5B.04 Temporary Traffic Control (1 of 2)</vt:lpstr>
      <vt:lpstr>Section 5B.04 Temporary Traffic Control (2 of 2)</vt:lpstr>
      <vt:lpstr>Section 5B.05 Traffic Control for Highway-Rail and Highway-Light Rail Transit Grade Crossings</vt:lpstr>
      <vt:lpstr>Section 5B.06 Traffic Control for Bicycle Facilities</vt:lpstr>
      <vt:lpstr>FHWA’s National  Traffic Control Devices Program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Manual on Uniform Traffic Control Devices for Streets and Highways, 11th Edition : An Overview of Changes in Part 5</dc:title>
  <dc:subject>Part 5</dc:subject>
  <dc:creator>FHWA</dc:creator>
  <cp:keywords>MUTCD; Changes; 11th Edition; Part 5</cp:keywords>
  <cp:lastModifiedBy>Guy, Erica (US)</cp:lastModifiedBy>
  <cp:revision>28</cp:revision>
  <cp:lastPrinted>2024-05-07T19:59:02Z</cp:lastPrinted>
  <dcterms:created xsi:type="dcterms:W3CDTF">2024-06-19T20:25:05Z</dcterms:created>
  <dcterms:modified xsi:type="dcterms:W3CDTF">2026-07-23T02:12:31Z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0x010100309D77C18B411946976647C3D09A5141</vt:lpwstr>
  </property>
  <property fmtid="{D5CDD505-2E9C-101B-9397-08002B2CF9AE}" pid="3" name="MediaServiceImageTags">
    <vt:lpwstr/>
  </property>
</Properties>
</file>