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4.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8" r:id="rId6"/>
    <p:sldMasterId id="2147484390" r:id="rId7"/>
    <p:sldMasterId id="2147484394" r:id="rId8"/>
  </p:sldMasterIdLst>
  <p:notesMasterIdLst>
    <p:notesMasterId r:id="rId25"/>
  </p:notesMasterIdLst>
  <p:handoutMasterIdLst>
    <p:handoutMasterId r:id="rId26"/>
  </p:handoutMasterIdLst>
  <p:sldIdLst>
    <p:sldId id="1426" r:id="rId9"/>
    <p:sldId id="1427" r:id="rId10"/>
    <p:sldId id="1421" r:id="rId11"/>
    <p:sldId id="604" r:id="rId12"/>
    <p:sldId id="1318" r:id="rId13"/>
    <p:sldId id="1328" r:id="rId14"/>
    <p:sldId id="1330" r:id="rId15"/>
    <p:sldId id="1331" r:id="rId16"/>
    <p:sldId id="1321" r:id="rId17"/>
    <p:sldId id="1332" r:id="rId18"/>
    <p:sldId id="1327" r:id="rId19"/>
    <p:sldId id="1333" r:id="rId20"/>
    <p:sldId id="1334" r:id="rId21"/>
    <p:sldId id="1323" r:id="rId22"/>
    <p:sldId id="1324" r:id="rId23"/>
    <p:sldId id="915" r:id="rId24"/>
  </p:sldIdLst>
  <p:sldSz cx="12192000" cy="6858000"/>
  <p:notesSz cx="7010400" cy="9296400"/>
  <p:embeddedFontLst>
    <p:embeddedFont>
      <p:font typeface="Century Gothic" panose="020B0502020202020204" pitchFamily="34" charset="0"/>
      <p:regular r:id="rId27"/>
      <p:bold r:id="rId28"/>
      <p:italic r:id="rId29"/>
      <p:boldItalic r:id="rId30"/>
    </p:embeddedFont>
    <p:embeddedFont>
      <p:font typeface="FHWA Series D2001" panose="020B0604000000020003" charset="0"/>
      <p:regular r:id="rId31"/>
    </p:embeddedFont>
    <p:embeddedFont>
      <p:font typeface="FHWA Series F2001" panose="020B0807000000020003" charset="0"/>
      <p:regular r:id="rId32"/>
    </p:embeddedFont>
    <p:embeddedFont>
      <p:font typeface="Webdings" panose="05030102010509060703" pitchFamily="18" charset="2"/>
      <p:regular r:id="rId33"/>
    </p:embeddedFont>
    <p:embeddedFont>
      <p:font typeface="Wingdings 3" panose="05040102010807070707" pitchFamily="18" charset="2"/>
      <p:regular r:id="rId34"/>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 id="{63EA32F4-61C7-0A27-FD0B-1C41E0C0E2F7}" name="Falk, Kathy" initials="KF" userId="S::Kathy.Falk@kimley-horn.com::de57631f-aa4a-4fbd-94dd-5941735f97f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83E2B0-5143-4E64-AE17-35A8B97562CE}" v="11" dt="2026-07-23T21:15:04.62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2" autoAdjust="0"/>
    <p:restoredTop sz="91180" autoAdjust="0"/>
  </p:normalViewPr>
  <p:slideViewPr>
    <p:cSldViewPr snapToGrid="0">
      <p:cViewPr varScale="1">
        <p:scale>
          <a:sx n="97" d="100"/>
          <a:sy n="97" d="100"/>
        </p:scale>
        <p:origin x="318" y="108"/>
      </p:cViewPr>
      <p:guideLst>
        <p:guide orient="horz" pos="2160"/>
        <p:guide pos="3840"/>
      </p:guideLst>
    </p:cSldViewPr>
  </p:slideViewPr>
  <p:outlineViewPr>
    <p:cViewPr>
      <p:scale>
        <a:sx n="33" d="100"/>
        <a:sy n="33" d="100"/>
      </p:scale>
      <p:origin x="0" y="-356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handoutMaster" Target="handoutMasters/handoutMaster1.xml"/><Relationship Id="rId39" Type="http://schemas.openxmlformats.org/officeDocument/2006/relationships/tableStyles" Target="tableStyles.xml"/><Relationship Id="rId21" Type="http://schemas.openxmlformats.org/officeDocument/2006/relationships/slide" Target="slides/slide13.xml"/><Relationship Id="rId34" Type="http://schemas.openxmlformats.org/officeDocument/2006/relationships/font" Target="fonts/font8.fntdata"/><Relationship Id="rId42"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font" Target="fonts/font3.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font" Target="fonts/font6.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font" Target="fonts/font2.fntdata"/><Relationship Id="rId36"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font" Target="fonts/font5.fntdata"/><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commentAuthors" Target="commentAuthors.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undo redo custSel addSld delSld modSld">
      <pc:chgData name="Guy, Erica (US)" userId="1fe87976-b765-4ae8-b0d1-d999fb95f92b" providerId="ADAL" clId="{C16E00C5-FDD2-4D94-9E8B-3436556C05AB}" dt="2026-07-23T21:16:14.355" v="196" actId="962"/>
      <pc:docMkLst>
        <pc:docMk/>
      </pc:docMkLst>
      <pc:sldChg chg="modSp mod">
        <pc:chgData name="Guy, Erica (US)" userId="1fe87976-b765-4ae8-b0d1-d999fb95f92b" providerId="ADAL" clId="{C16E00C5-FDD2-4D94-9E8B-3436556C05AB}" dt="2026-07-23T21:16:14.355" v="196" actId="962"/>
        <pc:sldMkLst>
          <pc:docMk/>
          <pc:sldMk cId="3573914051" sldId="915"/>
        </pc:sldMkLst>
        <pc:picChg chg="mod">
          <ac:chgData name="Guy, Erica (US)" userId="1fe87976-b765-4ae8-b0d1-d999fb95f92b" providerId="ADAL" clId="{C16E00C5-FDD2-4D94-9E8B-3436556C05AB}" dt="2026-07-23T21:16:14.355" v="196" actId="962"/>
          <ac:picMkLst>
            <pc:docMk/>
            <pc:sldMk cId="3573914051" sldId="915"/>
            <ac:picMk id="5" creationId="{7CD49B64-CDE7-B1E0-F19F-D08462DCE392}"/>
          </ac:picMkLst>
        </pc:picChg>
      </pc:sldChg>
      <pc:sldChg chg="modSp mod">
        <pc:chgData name="Guy, Erica (US)" userId="1fe87976-b765-4ae8-b0d1-d999fb95f92b" providerId="ADAL" clId="{C16E00C5-FDD2-4D94-9E8B-3436556C05AB}" dt="2026-07-23T21:13:31.151" v="191"/>
        <pc:sldMkLst>
          <pc:docMk/>
          <pc:sldMk cId="2492863022" sldId="1327"/>
        </pc:sldMkLst>
        <pc:spChg chg="ord">
          <ac:chgData name="Guy, Erica (US)" userId="1fe87976-b765-4ae8-b0d1-d999fb95f92b" providerId="ADAL" clId="{C16E00C5-FDD2-4D94-9E8B-3436556C05AB}" dt="2026-07-23T21:13:31.151" v="191"/>
          <ac:spMkLst>
            <pc:docMk/>
            <pc:sldMk cId="2492863022" sldId="1327"/>
            <ac:spMk id="13" creationId="{A4A19124-654D-46DB-F646-B3EB27886B4E}"/>
          </ac:spMkLst>
        </pc:spChg>
      </pc:sldChg>
      <pc:sldChg chg="modSp mod">
        <pc:chgData name="Guy, Erica (US)" userId="1fe87976-b765-4ae8-b0d1-d999fb95f92b" providerId="ADAL" clId="{C16E00C5-FDD2-4D94-9E8B-3436556C05AB}" dt="2026-07-23T21:03:48.894" v="16" actId="962"/>
        <pc:sldMkLst>
          <pc:docMk/>
          <pc:sldMk cId="1385591233" sldId="1330"/>
        </pc:sldMkLst>
        <pc:spChg chg="ord">
          <ac:chgData name="Guy, Erica (US)" userId="1fe87976-b765-4ae8-b0d1-d999fb95f92b" providerId="ADAL" clId="{C16E00C5-FDD2-4D94-9E8B-3436556C05AB}" dt="2026-07-23T21:03:35.190" v="15"/>
          <ac:spMkLst>
            <pc:docMk/>
            <pc:sldMk cId="1385591233" sldId="1330"/>
            <ac:spMk id="8" creationId="{B5F21F94-659A-35DE-ED39-EE8F74D6DF96}"/>
          </ac:spMkLst>
        </pc:spChg>
        <pc:picChg chg="mod">
          <ac:chgData name="Guy, Erica (US)" userId="1fe87976-b765-4ae8-b0d1-d999fb95f92b" providerId="ADAL" clId="{C16E00C5-FDD2-4D94-9E8B-3436556C05AB}" dt="2026-07-23T21:03:48.894" v="16" actId="962"/>
          <ac:picMkLst>
            <pc:docMk/>
            <pc:sldMk cId="1385591233" sldId="1330"/>
            <ac:picMk id="11" creationId="{585CD9D1-7E0D-CF9E-43B5-A3DF36AC633D}"/>
          </ac:picMkLst>
        </pc:picChg>
      </pc:sldChg>
      <pc:sldChg chg="addSp delSp modSp mod">
        <pc:chgData name="Guy, Erica (US)" userId="1fe87976-b765-4ae8-b0d1-d999fb95f92b" providerId="ADAL" clId="{C16E00C5-FDD2-4D94-9E8B-3436556C05AB}" dt="2026-07-23T21:10:31.978" v="184"/>
        <pc:sldMkLst>
          <pc:docMk/>
          <pc:sldMk cId="694243087" sldId="1331"/>
        </pc:sldMkLst>
        <pc:spChg chg="mod ord topLvl">
          <ac:chgData name="Guy, Erica (US)" userId="1fe87976-b765-4ae8-b0d1-d999fb95f92b" providerId="ADAL" clId="{C16E00C5-FDD2-4D94-9E8B-3436556C05AB}" dt="2026-07-23T21:10:31.978" v="184"/>
          <ac:spMkLst>
            <pc:docMk/>
            <pc:sldMk cId="694243087" sldId="1331"/>
            <ac:spMk id="3" creationId="{234B42C6-3821-8F19-2C37-7218C0A658E7}"/>
          </ac:spMkLst>
        </pc:spChg>
        <pc:spChg chg="mod topLvl">
          <ac:chgData name="Guy, Erica (US)" userId="1fe87976-b765-4ae8-b0d1-d999fb95f92b" providerId="ADAL" clId="{C16E00C5-FDD2-4D94-9E8B-3436556C05AB}" dt="2026-07-23T21:10:27.809" v="183" actId="962"/>
          <ac:spMkLst>
            <pc:docMk/>
            <pc:sldMk cId="694243087" sldId="1331"/>
            <ac:spMk id="4" creationId="{E56F88D2-448B-BB76-D516-A1AE9AD67DDC}"/>
          </ac:spMkLst>
        </pc:spChg>
        <pc:spChg chg="add mod ord">
          <ac:chgData name="Guy, Erica (US)" userId="1fe87976-b765-4ae8-b0d1-d999fb95f92b" providerId="ADAL" clId="{C16E00C5-FDD2-4D94-9E8B-3436556C05AB}" dt="2026-07-23T21:09:48.525" v="177" actId="20577"/>
          <ac:spMkLst>
            <pc:docMk/>
            <pc:sldMk cId="694243087" sldId="1331"/>
            <ac:spMk id="5" creationId="{7CD61556-8FC8-B1B0-03CB-7731D309233A}"/>
          </ac:spMkLst>
        </pc:spChg>
        <pc:spChg chg="mod">
          <ac:chgData name="Guy, Erica (US)" userId="1fe87976-b765-4ae8-b0d1-d999fb95f92b" providerId="ADAL" clId="{C16E00C5-FDD2-4D94-9E8B-3436556C05AB}" dt="2026-07-23T21:09:10.344" v="172" actId="14100"/>
          <ac:spMkLst>
            <pc:docMk/>
            <pc:sldMk cId="694243087" sldId="1331"/>
            <ac:spMk id="6" creationId="{6B99B954-2C11-D846-ED0A-F6DD0FE7D2CF}"/>
          </ac:spMkLst>
        </pc:spChg>
        <pc:spChg chg="mod topLvl">
          <ac:chgData name="Guy, Erica (US)" userId="1fe87976-b765-4ae8-b0d1-d999fb95f92b" providerId="ADAL" clId="{C16E00C5-FDD2-4D94-9E8B-3436556C05AB}" dt="2026-07-23T21:05:32.146" v="17" actId="165"/>
          <ac:spMkLst>
            <pc:docMk/>
            <pc:sldMk cId="694243087" sldId="1331"/>
            <ac:spMk id="13" creationId="{79055467-6469-0AF5-D33D-79DFBFCFCA7B}"/>
          </ac:spMkLst>
        </pc:spChg>
        <pc:spChg chg="mod topLvl">
          <ac:chgData name="Guy, Erica (US)" userId="1fe87976-b765-4ae8-b0d1-d999fb95f92b" providerId="ADAL" clId="{C16E00C5-FDD2-4D94-9E8B-3436556C05AB}" dt="2026-07-23T21:05:32.146" v="17" actId="165"/>
          <ac:spMkLst>
            <pc:docMk/>
            <pc:sldMk cId="694243087" sldId="1331"/>
            <ac:spMk id="15" creationId="{F19E8D83-F35F-5D22-1A77-4F24F3521A88}"/>
          </ac:spMkLst>
        </pc:spChg>
        <pc:grpChg chg="del">
          <ac:chgData name="Guy, Erica (US)" userId="1fe87976-b765-4ae8-b0d1-d999fb95f92b" providerId="ADAL" clId="{C16E00C5-FDD2-4D94-9E8B-3436556C05AB}" dt="2026-07-23T21:05:32.146" v="17" actId="165"/>
          <ac:grpSpMkLst>
            <pc:docMk/>
            <pc:sldMk cId="694243087" sldId="1331"/>
            <ac:grpSpMk id="8" creationId="{0D316195-2FB6-BE2A-AB1C-450D0C61CD85}"/>
          </ac:grpSpMkLst>
        </pc:grpChg>
        <pc:grpChg chg="del mod">
          <ac:chgData name="Guy, Erica (US)" userId="1fe87976-b765-4ae8-b0d1-d999fb95f92b" providerId="ADAL" clId="{C16E00C5-FDD2-4D94-9E8B-3436556C05AB}" dt="2026-07-23T21:09:59.981" v="181" actId="165"/>
          <ac:grpSpMkLst>
            <pc:docMk/>
            <pc:sldMk cId="694243087" sldId="1331"/>
            <ac:grpSpMk id="9" creationId="{172B282A-1D1B-AE1B-AB78-88CE2580A61D}"/>
          </ac:grpSpMkLst>
        </pc:grpChg>
        <pc:picChg chg="mod topLvl">
          <ac:chgData name="Guy, Erica (US)" userId="1fe87976-b765-4ae8-b0d1-d999fb95f92b" providerId="ADAL" clId="{C16E00C5-FDD2-4D94-9E8B-3436556C05AB}" dt="2026-07-23T21:05:32.146" v="17" actId="165"/>
          <ac:picMkLst>
            <pc:docMk/>
            <pc:sldMk cId="694243087" sldId="1331"/>
            <ac:picMk id="7" creationId="{1347742E-F9E7-2829-BBE2-330A1332D746}"/>
          </ac:picMkLst>
        </pc:picChg>
        <pc:picChg chg="mod topLvl">
          <ac:chgData name="Guy, Erica (US)" userId="1fe87976-b765-4ae8-b0d1-d999fb95f92b" providerId="ADAL" clId="{C16E00C5-FDD2-4D94-9E8B-3436556C05AB}" dt="2026-07-23T21:05:32.146" v="17" actId="165"/>
          <ac:picMkLst>
            <pc:docMk/>
            <pc:sldMk cId="694243087" sldId="1331"/>
            <ac:picMk id="10" creationId="{4DAA0074-BD5B-7BB3-4484-372B963840C0}"/>
          </ac:picMkLst>
        </pc:picChg>
        <pc:picChg chg="mod topLvl">
          <ac:chgData name="Guy, Erica (US)" userId="1fe87976-b765-4ae8-b0d1-d999fb95f92b" providerId="ADAL" clId="{C16E00C5-FDD2-4D94-9E8B-3436556C05AB}" dt="2026-07-23T21:10:27.809" v="183" actId="962"/>
          <ac:picMkLst>
            <pc:docMk/>
            <pc:sldMk cId="694243087" sldId="1331"/>
            <ac:picMk id="14" creationId="{EF4DF7D7-49F2-EECD-C05E-74BD61AD6DF4}"/>
          </ac:picMkLst>
        </pc:picChg>
        <pc:picChg chg="mod topLvl">
          <ac:chgData name="Guy, Erica (US)" userId="1fe87976-b765-4ae8-b0d1-d999fb95f92b" providerId="ADAL" clId="{C16E00C5-FDD2-4D94-9E8B-3436556C05AB}" dt="2026-07-23T21:10:27.809" v="183" actId="962"/>
          <ac:picMkLst>
            <pc:docMk/>
            <pc:sldMk cId="694243087" sldId="1331"/>
            <ac:picMk id="16" creationId="{7B5641FC-5480-405F-871C-232F7FB6FC1A}"/>
          </ac:picMkLst>
        </pc:picChg>
      </pc:sldChg>
      <pc:sldChg chg="addSp delSp modSp mod">
        <pc:chgData name="Guy, Erica (US)" userId="1fe87976-b765-4ae8-b0d1-d999fb95f92b" providerId="ADAL" clId="{C16E00C5-FDD2-4D94-9E8B-3436556C05AB}" dt="2026-07-23T21:14:19.486" v="194" actId="962"/>
        <pc:sldMkLst>
          <pc:docMk/>
          <pc:sldMk cId="927124408" sldId="1333"/>
        </pc:sldMkLst>
        <pc:spChg chg="mod topLvl">
          <ac:chgData name="Guy, Erica (US)" userId="1fe87976-b765-4ae8-b0d1-d999fb95f92b" providerId="ADAL" clId="{C16E00C5-FDD2-4D94-9E8B-3436556C05AB}" dt="2026-07-23T21:13:54.455" v="193" actId="338"/>
          <ac:spMkLst>
            <pc:docMk/>
            <pc:sldMk cId="927124408" sldId="1333"/>
            <ac:spMk id="3" creationId="{75F9B3D4-C4FF-388A-B81D-D3AF08D900BD}"/>
          </ac:spMkLst>
        </pc:spChg>
        <pc:spChg chg="mod topLvl">
          <ac:chgData name="Guy, Erica (US)" userId="1fe87976-b765-4ae8-b0d1-d999fb95f92b" providerId="ADAL" clId="{C16E00C5-FDD2-4D94-9E8B-3436556C05AB}" dt="2026-07-23T21:13:54.455" v="193" actId="338"/>
          <ac:spMkLst>
            <pc:docMk/>
            <pc:sldMk cId="927124408" sldId="1333"/>
            <ac:spMk id="5" creationId="{E4B89964-EE15-4DE2-DD1F-10716B961C36}"/>
          </ac:spMkLst>
        </pc:spChg>
        <pc:spChg chg="mod topLvl">
          <ac:chgData name="Guy, Erica (US)" userId="1fe87976-b765-4ae8-b0d1-d999fb95f92b" providerId="ADAL" clId="{C16E00C5-FDD2-4D94-9E8B-3436556C05AB}" dt="2026-07-23T21:13:54.455" v="193" actId="338"/>
          <ac:spMkLst>
            <pc:docMk/>
            <pc:sldMk cId="927124408" sldId="1333"/>
            <ac:spMk id="6" creationId="{A954BA1E-CCFE-E48F-06F3-A24C96B8DF8C}"/>
          </ac:spMkLst>
        </pc:spChg>
        <pc:spChg chg="mod topLvl">
          <ac:chgData name="Guy, Erica (US)" userId="1fe87976-b765-4ae8-b0d1-d999fb95f92b" providerId="ADAL" clId="{C16E00C5-FDD2-4D94-9E8B-3436556C05AB}" dt="2026-07-23T21:13:54.455" v="193" actId="338"/>
          <ac:spMkLst>
            <pc:docMk/>
            <pc:sldMk cId="927124408" sldId="1333"/>
            <ac:spMk id="8" creationId="{9CDD5016-C50A-245C-87DC-41077EA9FF19}"/>
          </ac:spMkLst>
        </pc:spChg>
        <pc:spChg chg="mod topLvl">
          <ac:chgData name="Guy, Erica (US)" userId="1fe87976-b765-4ae8-b0d1-d999fb95f92b" providerId="ADAL" clId="{C16E00C5-FDD2-4D94-9E8B-3436556C05AB}" dt="2026-07-23T21:13:54.455" v="193" actId="338"/>
          <ac:spMkLst>
            <pc:docMk/>
            <pc:sldMk cId="927124408" sldId="1333"/>
            <ac:spMk id="12" creationId="{27DF11F8-A9A6-B9C7-E29B-5B548BD78D42}"/>
          </ac:spMkLst>
        </pc:spChg>
        <pc:spChg chg="mod topLvl">
          <ac:chgData name="Guy, Erica (US)" userId="1fe87976-b765-4ae8-b0d1-d999fb95f92b" providerId="ADAL" clId="{C16E00C5-FDD2-4D94-9E8B-3436556C05AB}" dt="2026-07-23T21:13:54.455" v="193" actId="338"/>
          <ac:spMkLst>
            <pc:docMk/>
            <pc:sldMk cId="927124408" sldId="1333"/>
            <ac:spMk id="13" creationId="{6FB32CB7-7AC4-DCB9-56BD-A7D4504B249C}"/>
          </ac:spMkLst>
        </pc:spChg>
        <pc:spChg chg="mod topLvl">
          <ac:chgData name="Guy, Erica (US)" userId="1fe87976-b765-4ae8-b0d1-d999fb95f92b" providerId="ADAL" clId="{C16E00C5-FDD2-4D94-9E8B-3436556C05AB}" dt="2026-07-23T21:13:54.455" v="193" actId="338"/>
          <ac:spMkLst>
            <pc:docMk/>
            <pc:sldMk cId="927124408" sldId="1333"/>
            <ac:spMk id="14" creationId="{959C531F-4936-993D-5547-C2DCCB3A9371}"/>
          </ac:spMkLst>
        </pc:spChg>
        <pc:spChg chg="mod topLvl">
          <ac:chgData name="Guy, Erica (US)" userId="1fe87976-b765-4ae8-b0d1-d999fb95f92b" providerId="ADAL" clId="{C16E00C5-FDD2-4D94-9E8B-3436556C05AB}" dt="2026-07-23T21:13:54.455" v="193" actId="338"/>
          <ac:spMkLst>
            <pc:docMk/>
            <pc:sldMk cId="927124408" sldId="1333"/>
            <ac:spMk id="15" creationId="{8B17176C-160A-8F9A-EB2E-6C0D2D55C652}"/>
          </ac:spMkLst>
        </pc:spChg>
        <pc:grpChg chg="add mod">
          <ac:chgData name="Guy, Erica (US)" userId="1fe87976-b765-4ae8-b0d1-d999fb95f92b" providerId="ADAL" clId="{C16E00C5-FDD2-4D94-9E8B-3436556C05AB}" dt="2026-07-23T21:14:19.486" v="194" actId="962"/>
          <ac:grpSpMkLst>
            <pc:docMk/>
            <pc:sldMk cId="927124408" sldId="1333"/>
            <ac:grpSpMk id="4" creationId="{97D877F8-99D3-6CAD-F292-77A348ECC16C}"/>
          </ac:grpSpMkLst>
        </pc:grpChg>
        <pc:grpChg chg="add del mod">
          <ac:chgData name="Guy, Erica (US)" userId="1fe87976-b765-4ae8-b0d1-d999fb95f92b" providerId="ADAL" clId="{C16E00C5-FDD2-4D94-9E8B-3436556C05AB}" dt="2026-07-23T21:13:37.289" v="192" actId="165"/>
          <ac:grpSpMkLst>
            <pc:docMk/>
            <pc:sldMk cId="927124408" sldId="1333"/>
            <ac:grpSpMk id="16" creationId="{58C40B3D-33C2-A701-4FD8-B8048A219638}"/>
          </ac:grpSpMkLst>
        </pc:grpChg>
        <pc:picChg chg="mod topLvl">
          <ac:chgData name="Guy, Erica (US)" userId="1fe87976-b765-4ae8-b0d1-d999fb95f92b" providerId="ADAL" clId="{C16E00C5-FDD2-4D94-9E8B-3436556C05AB}" dt="2026-07-23T21:13:54.455" v="193" actId="338"/>
          <ac:picMkLst>
            <pc:docMk/>
            <pc:sldMk cId="927124408" sldId="1333"/>
            <ac:picMk id="7" creationId="{834D7526-2605-9EC2-2817-55345C546D5A}"/>
          </ac:picMkLst>
        </pc:picChg>
      </pc:sldChg>
      <pc:sldChg chg="delSp modSp">
        <pc:chgData name="Guy, Erica (US)" userId="1fe87976-b765-4ae8-b0d1-d999fb95f92b" providerId="ADAL" clId="{C16E00C5-FDD2-4D94-9E8B-3436556C05AB}" dt="2026-07-23T21:15:04.623" v="195" actId="165"/>
        <pc:sldMkLst>
          <pc:docMk/>
          <pc:sldMk cId="4012170218" sldId="1334"/>
        </pc:sldMkLst>
        <pc:spChg chg="mod topLvl">
          <ac:chgData name="Guy, Erica (US)" userId="1fe87976-b765-4ae8-b0d1-d999fb95f92b" providerId="ADAL" clId="{C16E00C5-FDD2-4D94-9E8B-3436556C05AB}" dt="2026-07-23T21:15:04.623" v="195" actId="165"/>
          <ac:spMkLst>
            <pc:docMk/>
            <pc:sldMk cId="4012170218" sldId="1334"/>
            <ac:spMk id="8" creationId="{4CF809B7-D88D-CE4B-C615-2D33BD3DEBB2}"/>
          </ac:spMkLst>
        </pc:spChg>
        <pc:spChg chg="mod topLvl">
          <ac:chgData name="Guy, Erica (US)" userId="1fe87976-b765-4ae8-b0d1-d999fb95f92b" providerId="ADAL" clId="{C16E00C5-FDD2-4D94-9E8B-3436556C05AB}" dt="2026-07-23T21:15:04.623" v="195" actId="165"/>
          <ac:spMkLst>
            <pc:docMk/>
            <pc:sldMk cId="4012170218" sldId="1334"/>
            <ac:spMk id="9" creationId="{273497AD-355D-D22F-1796-B1A01D1FF4B1}"/>
          </ac:spMkLst>
        </pc:spChg>
        <pc:spChg chg="mod topLvl">
          <ac:chgData name="Guy, Erica (US)" userId="1fe87976-b765-4ae8-b0d1-d999fb95f92b" providerId="ADAL" clId="{C16E00C5-FDD2-4D94-9E8B-3436556C05AB}" dt="2026-07-23T21:15:04.623" v="195" actId="165"/>
          <ac:spMkLst>
            <pc:docMk/>
            <pc:sldMk cId="4012170218" sldId="1334"/>
            <ac:spMk id="13" creationId="{32C7CFB2-CE7A-7056-8AE8-7478A794E79F}"/>
          </ac:spMkLst>
        </pc:spChg>
        <pc:grpChg chg="del">
          <ac:chgData name="Guy, Erica (US)" userId="1fe87976-b765-4ae8-b0d1-d999fb95f92b" providerId="ADAL" clId="{C16E00C5-FDD2-4D94-9E8B-3436556C05AB}" dt="2026-07-23T21:15:04.623" v="195" actId="165"/>
          <ac:grpSpMkLst>
            <pc:docMk/>
            <pc:sldMk cId="4012170218" sldId="1334"/>
            <ac:grpSpMk id="7" creationId="{132B7962-74E1-D08B-DA34-76B77948B91B}"/>
          </ac:grpSpMkLst>
        </pc:grpChg>
        <pc:picChg chg="mod topLvl">
          <ac:chgData name="Guy, Erica (US)" userId="1fe87976-b765-4ae8-b0d1-d999fb95f92b" providerId="ADAL" clId="{C16E00C5-FDD2-4D94-9E8B-3436556C05AB}" dt="2026-07-23T21:15:04.623" v="195" actId="165"/>
          <ac:picMkLst>
            <pc:docMk/>
            <pc:sldMk cId="4012170218" sldId="1334"/>
            <ac:picMk id="11" creationId="{4F2E0F13-D36D-04C7-5C82-4571012AC8D3}"/>
          </ac:picMkLst>
        </pc:picChg>
        <pc:picChg chg="mod topLvl">
          <ac:chgData name="Guy, Erica (US)" userId="1fe87976-b765-4ae8-b0d1-d999fb95f92b" providerId="ADAL" clId="{C16E00C5-FDD2-4D94-9E8B-3436556C05AB}" dt="2026-07-23T21:15:04.623" v="195" actId="165"/>
          <ac:picMkLst>
            <pc:docMk/>
            <pc:sldMk cId="4012170218" sldId="1334"/>
            <ac:picMk id="15" creationId="{11C74F07-F43A-516A-8E62-95FE6C191BB2}"/>
          </ac:picMkLst>
        </pc:picChg>
        <pc:picChg chg="mod topLvl">
          <ac:chgData name="Guy, Erica (US)" userId="1fe87976-b765-4ae8-b0d1-d999fb95f92b" providerId="ADAL" clId="{C16E00C5-FDD2-4D94-9E8B-3436556C05AB}" dt="2026-07-23T21:15:04.623" v="195" actId="165"/>
          <ac:picMkLst>
            <pc:docMk/>
            <pc:sldMk cId="4012170218" sldId="1334"/>
            <ac:picMk id="17" creationId="{A8A54BC4-E75E-3113-09C2-71BE1AF32E9B}"/>
          </ac:picMkLst>
        </pc:picChg>
      </pc:sldChg>
      <pc:sldChg chg="del">
        <pc:chgData name="Guy, Erica (US)" userId="1fe87976-b765-4ae8-b0d1-d999fb95f92b" providerId="ADAL" clId="{C16E00C5-FDD2-4D94-9E8B-3436556C05AB}" dt="2026-07-23T20:58:02.027" v="3" actId="47"/>
        <pc:sldMkLst>
          <pc:docMk/>
          <pc:sldMk cId="3022269248" sldId="1405"/>
        </pc:sldMkLst>
      </pc:sldChg>
      <pc:sldChg chg="del">
        <pc:chgData name="Guy, Erica (US)" userId="1fe87976-b765-4ae8-b0d1-d999fb95f92b" providerId="ADAL" clId="{C16E00C5-FDD2-4D94-9E8B-3436556C05AB}" dt="2026-07-23T20:57:49.325" v="1" actId="47"/>
        <pc:sldMkLst>
          <pc:docMk/>
          <pc:sldMk cId="3955593953" sldId="1406"/>
        </pc:sldMkLst>
      </pc:sldChg>
      <pc:sldChg chg="del">
        <pc:chgData name="Guy, Erica (US)" userId="1fe87976-b765-4ae8-b0d1-d999fb95f92b" providerId="ADAL" clId="{C16E00C5-FDD2-4D94-9E8B-3436556C05AB}" dt="2026-07-23T20:58:20.722" v="5" actId="47"/>
        <pc:sldMkLst>
          <pc:docMk/>
          <pc:sldMk cId="2544334527" sldId="1407"/>
        </pc:sldMkLst>
      </pc:sldChg>
      <pc:sldChg chg="modSp add mod modNotesTx">
        <pc:chgData name="Guy, Erica (US)" userId="1fe87976-b765-4ae8-b0d1-d999fb95f92b" providerId="ADAL" clId="{C16E00C5-FDD2-4D94-9E8B-3436556C05AB}" dt="2026-07-23T20:58:41.919" v="13" actId="20577"/>
        <pc:sldMkLst>
          <pc:docMk/>
          <pc:sldMk cId="685918098" sldId="1421"/>
        </pc:sldMkLst>
        <pc:spChg chg="mod">
          <ac:chgData name="Guy, Erica (US)" userId="1fe87976-b765-4ae8-b0d1-d999fb95f92b" providerId="ADAL" clId="{C16E00C5-FDD2-4D94-9E8B-3436556C05AB}" dt="2026-07-23T20:58:29.674" v="9" actId="20577"/>
          <ac:spMkLst>
            <pc:docMk/>
            <pc:sldMk cId="685918098" sldId="1421"/>
            <ac:spMk id="2" creationId="{4F730717-FEFC-5AED-FFB2-F109C5CB7972}"/>
          </ac:spMkLst>
        </pc:spChg>
        <pc:spChg chg="mod">
          <ac:chgData name="Guy, Erica (US)" userId="1fe87976-b765-4ae8-b0d1-d999fb95f92b" providerId="ADAL" clId="{C16E00C5-FDD2-4D94-9E8B-3436556C05AB}" dt="2026-07-23T20:58:37.695" v="11" actId="20577"/>
          <ac:spMkLst>
            <pc:docMk/>
            <pc:sldMk cId="685918098" sldId="1421"/>
            <ac:spMk id="4" creationId="{EB14DC48-0E49-834B-41D0-16B81F1B4817}"/>
          </ac:spMkLst>
        </pc:spChg>
        <pc:spChg chg="mod">
          <ac:chgData name="Guy, Erica (US)" userId="1fe87976-b765-4ae8-b0d1-d999fb95f92b" providerId="ADAL" clId="{C16E00C5-FDD2-4D94-9E8B-3436556C05AB}" dt="2026-07-23T20:58:26.096" v="7" actId="20577"/>
          <ac:spMkLst>
            <pc:docMk/>
            <pc:sldMk cId="685918098" sldId="1421"/>
            <ac:spMk id="27" creationId="{13C9591B-121B-4CA6-CCC5-62B9C6C41731}"/>
          </ac:spMkLst>
        </pc:spChg>
      </pc:sldChg>
      <pc:sldChg chg="add">
        <pc:chgData name="Guy, Erica (US)" userId="1fe87976-b765-4ae8-b0d1-d999fb95f92b" providerId="ADAL" clId="{C16E00C5-FDD2-4D94-9E8B-3436556C05AB}" dt="2026-07-23T20:56:56.117" v="0"/>
        <pc:sldMkLst>
          <pc:docMk/>
          <pc:sldMk cId="3908501432" sldId="1426"/>
        </pc:sldMkLst>
      </pc:sldChg>
      <pc:sldChg chg="add">
        <pc:chgData name="Guy, Erica (US)" userId="1fe87976-b765-4ae8-b0d1-d999fb95f92b" providerId="ADAL" clId="{C16E00C5-FDD2-4D94-9E8B-3436556C05AB}" dt="2026-07-23T20:58:00.022" v="2"/>
        <pc:sldMkLst>
          <pc:docMk/>
          <pc:sldMk cId="3121375961" sldId="142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t>All </a:t>
            </a:r>
            <a:r>
              <a:rPr lang="en-US" sz="1200">
                <a:solidFill>
                  <a:srgbClr val="000000"/>
                </a:solidFill>
                <a:effectLst/>
                <a:latin typeface="Arial" panose="020B0604020202020204" pitchFamily="34" charset="0"/>
                <a:ea typeface="Times New Roman" panose="02020603050405020304" pitchFamily="18" charset="0"/>
              </a:rPr>
              <a:t>text regarding higher fines signs and plaques is now in a new Section 7B.06 that deals solely with this topic.  </a:t>
            </a:r>
          </a:p>
          <a:p>
            <a:endParaRPr lang="en-US"/>
          </a:p>
          <a:p>
            <a:r>
              <a:rPr lang="en-US" sz="1800">
                <a:solidFill>
                  <a:srgbClr val="000000"/>
                </a:solidFill>
                <a:effectLst/>
                <a:latin typeface="Arial" panose="020B0604020202020204" pitchFamily="34" charset="0"/>
                <a:ea typeface="Times New Roman" panose="02020603050405020304" pitchFamily="18" charset="0"/>
              </a:rPr>
              <a:t>A Standard statement clarifies that if speeding is the only violation subject to higher fines, the supplemental plaques (such as FINES HIGHER, FINES DOUBLE, or $XX FINE), if used, shall be posted with the School Speed Limit (S5-1) sign and shall not be below the School Zone (S1-1) sign.</a:t>
            </a:r>
            <a:endParaRPr lang="en-US"/>
          </a:p>
          <a:p>
            <a:endParaRPr lang="en-US"/>
          </a:p>
          <a:p>
            <a:r>
              <a:rPr lang="en-US"/>
              <a:t>A Standard also requires a BEGIN HIGHER FINES ZONE (R2-10) be placed at the point where the higher fines begin, if the area subject to higher fines does not begin at the School Zone sign.</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284048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a:p>
          <a:p>
            <a:r>
              <a:rPr lang="en-US"/>
              <a:t>A new Option allows supplemental plaques regarding fines to be placed beneath the School Zone sign when a BEGIN HIGHER FINES ZONE sign is used downstream of the School Zone.</a:t>
            </a:r>
          </a:p>
          <a:p>
            <a:endParaRPr lang="en-US"/>
          </a:p>
          <a:p>
            <a:r>
              <a:rPr lang="en-US"/>
              <a:t>Also, there is a new Guidance paragraph that clarifies that duplicate plaques for fines should be omitted if other traffic violations, in addition to exceeding the speed limit, are subject to higher fines.  This is based on an Official Ruling* from the 2009 MUTCD.</a:t>
            </a:r>
          </a:p>
          <a:p>
            <a:endParaRPr lang="en-US"/>
          </a:p>
          <a:p>
            <a:r>
              <a:rPr lang="en-US"/>
              <a:t>*</a:t>
            </a:r>
            <a:r>
              <a:rPr lang="en-US" sz="800"/>
              <a:t>Official Ruling No. 7(09)–3(I)</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2956272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new Option allows an END SCHOOL ZONE (S5‑2) sign instead of a combination of an END HIGHER FINES ZONE sign and an END SCHOOL SPEED LIMIT (S5‑3) sign when higher fines zone ends at the same point as a reduced school speed limit zone.</a:t>
            </a:r>
          </a:p>
          <a:p>
            <a:endParaRPr lang="en-US"/>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2384531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A new Option allows the BEGIN HIGHER FINES ZONE sign, FINES HIGHER, FINES DOUBLE, and $XX FINE plaques to be omitted where the higher fines zone is established by statute.</a:t>
            </a:r>
          </a:p>
          <a:p>
            <a:endParaRPr lang="en-US"/>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42096540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Information regarding adult crossing guards previously contained in Section 7D.02 is incorporated into Section 7D.01.</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Guidance including specific minimum qualifications for adult crossing guards is removed and, in its place, a new Guidance paragraph is added that jurisdictions should have policies and procedures for the selection, qualifications, and training of adult crossing guards.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1338456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existing Standard from that was previously in Section 7D.04 is incorporated into Section 7D.02.</a:t>
            </a:r>
          </a:p>
          <a:p>
            <a:endParaRPr lang="en-US" dirty="0"/>
          </a:p>
          <a:p>
            <a:r>
              <a:rPr lang="en-US" dirty="0"/>
              <a:t>Also, there’s a Standard requiring that the STOP paddle comply with the provisions for a STOP/SLOW paddle as indicated in Section 6D.02. Note: this language is not a new requirement; rather it is referring users to the appropriate requirement in Part 6 – Temporary Traffic Control.</a:t>
            </a:r>
          </a:p>
          <a:p>
            <a:endParaRPr lang="en-US" dirty="0"/>
          </a:p>
          <a:p>
            <a:r>
              <a:rPr lang="en-US" dirty="0"/>
              <a:t>Language regarding flashing lights on the STOP paddle that was redundant with the information in Part 6 has been removed.</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26206007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dirty="0">
                <a:effectLst/>
                <a:latin typeface="Arial" panose="020B0604020202020204" pitchFamily="34" charset="0"/>
                <a:ea typeface="Calibri" panose="020F0502020204030204" pitchFamily="34" charset="0"/>
                <a:cs typeface="Arial" panose="020B0604020202020204" pitchFamily="34" charset="0"/>
              </a:rPr>
              <a:t>This concludes this module.  Additional modules on the MUTCD 11th Edition are available at the MUTCD Web Site at http://mutcd.fhwa.dot.gov/.</a:t>
            </a:r>
          </a:p>
          <a:p>
            <a:pPr marL="0" marR="0">
              <a:lnSpc>
                <a:spcPct val="115000"/>
              </a:lnSpc>
              <a:spcBef>
                <a:spcPts val="0"/>
              </a:spcBef>
              <a:spcAft>
                <a:spcPts val="0"/>
              </a:spcAft>
            </a:pPr>
            <a:endParaRPr lang="en-US" sz="1000" b="0" u="sng"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16</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Part 7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800" dirty="0">
                <a:effectLst/>
                <a:latin typeface="Arial" panose="020B0604020202020204" pitchFamily="34" charset="0"/>
                <a:ea typeface="Times New Roman" panose="02020603050405020304" pitchFamily="18" charset="0"/>
                <a:cs typeface="Arial" panose="020B0604020202020204" pitchFamily="34" charset="0"/>
              </a:rPr>
              <a:t>Part 7 is reorganized to improve the flow of information. In some cases, sections within chapters were combined to make it easier to find content, or content was moved to other sections within Part 7 so that subject material is all in one location.   In addition, some material was removed that is already discussed in other parts of the manual.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2778582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New Options allow a School Crossing Assembly on Yield approaches to roundabouts and channelized right turn lanes controlled by a Yield sign </a:t>
            </a:r>
            <a:r>
              <a:rPr lang="en-US" sz="1200" b="0" i="0" u="none" strike="noStrike" baseline="0" dirty="0">
                <a:latin typeface="Arial" panose="020B0604020202020204" pitchFamily="34" charset="0"/>
                <a:cs typeface="Arial" panose="020B0604020202020204" pitchFamily="34" charset="0"/>
              </a:rPr>
              <a:t>where the crosswalk is at least 20 feet in advance of the yield point</a:t>
            </a:r>
            <a:r>
              <a:rPr lang="en-US" sz="1200" dirty="0">
                <a:latin typeface="Arial" panose="020B0604020202020204" pitchFamily="34" charset="0"/>
                <a:cs typeface="Arial" panose="020B0604020202020204" pitchFamily="34" charset="0"/>
              </a:rPr>
              <a:t>.  These options are provided as specific exceptions to the Standard statement that prohibits installing a School Crossing assembly on an approach controlled by a STOP or a YIELD sign. </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9509535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Another new Option was added to allow a Yield Here To (Stop Here For) Pedestrians (R1–5a or R1–5c) sign in advance of a marked crosswalk on a multi-lane approach in a school zone in accordance with the provisions in Section 2B.19.</a:t>
            </a:r>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3722953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For consistency with requirements adopted in Chapter 2B, a corresponding new Standard is added requiring In-Street or Overhead Pedestrian Crossing signs to be used </a:t>
            </a:r>
            <a:r>
              <a:rPr lang="en-US" b="1" dirty="0"/>
              <a:t>only</a:t>
            </a:r>
            <a:r>
              <a:rPr lang="en-US" dirty="0"/>
              <a:t> as a supplement to a School Crossing assembly with a diagonal downward-pointing arrow (W16-7P or W16-7aP) plaque at an uncontrolled crosswalk location.</a:t>
            </a: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36159246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The name of the In-Street School Children Crossing sign is modified to In-Street School Crossing sign to be more consistent with other signs that it supplements and more accurately describe the use of the sign.  Similarly, the Overhead Pedestrian School Crossing sign is renamed Overhead School Crossing sign.</a:t>
            </a:r>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2857138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This Section is retitled Section 7B.05 “School Speed Limit Signs and Plaques”</a:t>
            </a:r>
          </a:p>
          <a:p>
            <a:endParaRPr lang="en-US" dirty="0"/>
          </a:p>
          <a:p>
            <a:r>
              <a:rPr lang="en-US" dirty="0"/>
              <a:t>Guidance paragraph 6 is revised to recommend 500 feet as the maximum beginning point of a reduced school speed limit zone in advance of school grounds. In the 2009 MUTCD, the recommended maximum beginning point was 200 feet.</a:t>
            </a:r>
          </a:p>
          <a:p>
            <a:endParaRPr lang="en-US" dirty="0"/>
          </a:p>
          <a:p>
            <a:r>
              <a:rPr lang="en-US" dirty="0"/>
              <a:t>A new Standard requires a Speed Limit Sign Beacon (as discussed in Section 4S.04) be used to identify the periods that the school speed limit is in effect when a School Speed Limit When Flashing (S5‑1) sign or a Speed Limit (R2‑1) sign with a supplemental WHEN FLASHING (S4‑4P) plaque is used.</a:t>
            </a:r>
          </a:p>
          <a:p>
            <a:endParaRPr lang="en-US" dirty="0"/>
          </a:p>
          <a:p>
            <a:r>
              <a:rPr lang="en-US" dirty="0"/>
              <a:t>Finally, this section incorporates information from previous Section 7B.16 (Reduced Speed Limit Ahead Sign).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26200370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r Slide 11">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
        <p:nvSpPr>
          <p:cNvPr id="3" name="Text Placeholder 8">
            <a:extLst>
              <a:ext uri="{FF2B5EF4-FFF2-40B4-BE49-F238E27FC236}">
                <a16:creationId xmlns:a16="http://schemas.microsoft.com/office/drawing/2014/main" id="{6F7A4B97-D778-43F6-9D0F-4134E95E3E34}"/>
              </a:ext>
            </a:extLst>
          </p:cNvPr>
          <p:cNvSpPr>
            <a:spLocks noGrp="1"/>
          </p:cNvSpPr>
          <p:nvPr>
            <p:ph idx="10" hasCustomPrompt="1"/>
          </p:nvPr>
        </p:nvSpPr>
        <p:spPr>
          <a:xfrm>
            <a:off x="770021" y="19041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6" name="Text Placeholder 8">
            <a:extLst>
              <a:ext uri="{FF2B5EF4-FFF2-40B4-BE49-F238E27FC236}">
                <a16:creationId xmlns:a16="http://schemas.microsoft.com/office/drawing/2014/main" id="{A298F830-920F-0765-9BFE-9657ED3778DB}"/>
              </a:ext>
            </a:extLst>
          </p:cNvPr>
          <p:cNvSpPr>
            <a:spLocks noGrp="1"/>
          </p:cNvSpPr>
          <p:nvPr>
            <p:ph idx="11" hasCustomPrompt="1"/>
          </p:nvPr>
        </p:nvSpPr>
        <p:spPr>
          <a:xfrm>
            <a:off x="922421" y="20565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10" name="Text Placeholder 8">
            <a:extLst>
              <a:ext uri="{FF2B5EF4-FFF2-40B4-BE49-F238E27FC236}">
                <a16:creationId xmlns:a16="http://schemas.microsoft.com/office/drawing/2014/main" id="{5A9040D4-EBC2-64BB-8781-A1A781002F4E}"/>
              </a:ext>
            </a:extLst>
          </p:cNvPr>
          <p:cNvSpPr>
            <a:spLocks noGrp="1"/>
          </p:cNvSpPr>
          <p:nvPr>
            <p:ph idx="12" hasCustomPrompt="1"/>
          </p:nvPr>
        </p:nvSpPr>
        <p:spPr>
          <a:xfrm>
            <a:off x="1074821" y="22089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
        <p:nvSpPr>
          <p:cNvPr id="11" name="Text Placeholder 8">
            <a:extLst>
              <a:ext uri="{FF2B5EF4-FFF2-40B4-BE49-F238E27FC236}">
                <a16:creationId xmlns:a16="http://schemas.microsoft.com/office/drawing/2014/main" id="{EE64BC2F-C539-ACEA-FE73-BFAF3A5B180B}"/>
              </a:ext>
            </a:extLst>
          </p:cNvPr>
          <p:cNvSpPr>
            <a:spLocks noGrp="1"/>
          </p:cNvSpPr>
          <p:nvPr>
            <p:ph idx="13" hasCustomPrompt="1"/>
          </p:nvPr>
        </p:nvSpPr>
        <p:spPr>
          <a:xfrm>
            <a:off x="1227221" y="23613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2" name="Text Placeholder 8">
            <a:extLst>
              <a:ext uri="{FF2B5EF4-FFF2-40B4-BE49-F238E27FC236}">
                <a16:creationId xmlns:a16="http://schemas.microsoft.com/office/drawing/2014/main" id="{C4C15E46-1CCF-DB65-C11B-97593A74FA6F}"/>
              </a:ext>
            </a:extLst>
          </p:cNvPr>
          <p:cNvSpPr>
            <a:spLocks noGrp="1"/>
          </p:cNvSpPr>
          <p:nvPr>
            <p:ph idx="14" hasCustomPrompt="1"/>
          </p:nvPr>
        </p:nvSpPr>
        <p:spPr>
          <a:xfrm>
            <a:off x="4256172" y="2928509"/>
            <a:ext cx="1620754" cy="500491"/>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R2-6aP</a:t>
            </a: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(optional)</a:t>
            </a:r>
          </a:p>
        </p:txBody>
      </p:sp>
      <p:sp>
        <p:nvSpPr>
          <p:cNvPr id="13" name="Text Placeholder 8">
            <a:extLst>
              <a:ext uri="{FF2B5EF4-FFF2-40B4-BE49-F238E27FC236}">
                <a16:creationId xmlns:a16="http://schemas.microsoft.com/office/drawing/2014/main" id="{20CFDC16-CAF8-E912-7883-1FD03D019454}"/>
              </a:ext>
            </a:extLst>
          </p:cNvPr>
          <p:cNvSpPr>
            <a:spLocks noGrp="1"/>
          </p:cNvSpPr>
          <p:nvPr>
            <p:ph idx="15" hasCustomPrompt="1"/>
          </p:nvPr>
        </p:nvSpPr>
        <p:spPr>
          <a:xfrm>
            <a:off x="1379621" y="2513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4" name="Text Placeholder 8">
            <a:extLst>
              <a:ext uri="{FF2B5EF4-FFF2-40B4-BE49-F238E27FC236}">
                <a16:creationId xmlns:a16="http://schemas.microsoft.com/office/drawing/2014/main" id="{7A33E0B2-6020-60AC-A44A-B620901D1542}"/>
              </a:ext>
            </a:extLst>
          </p:cNvPr>
          <p:cNvSpPr>
            <a:spLocks noGrp="1"/>
          </p:cNvSpPr>
          <p:nvPr>
            <p:ph idx="16" hasCustomPrompt="1"/>
          </p:nvPr>
        </p:nvSpPr>
        <p:spPr>
          <a:xfrm>
            <a:off x="1532021" y="26661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5" name="Text Placeholder 8">
            <a:extLst>
              <a:ext uri="{FF2B5EF4-FFF2-40B4-BE49-F238E27FC236}">
                <a16:creationId xmlns:a16="http://schemas.microsoft.com/office/drawing/2014/main" id="{4B863671-3C69-4846-0452-AEA7FE4C91C8}"/>
              </a:ext>
            </a:extLst>
          </p:cNvPr>
          <p:cNvSpPr>
            <a:spLocks noGrp="1"/>
          </p:cNvSpPr>
          <p:nvPr>
            <p:ph idx="17" hasCustomPrompt="1"/>
          </p:nvPr>
        </p:nvSpPr>
        <p:spPr>
          <a:xfrm>
            <a:off x="1684421" y="28185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6" name="Text Placeholder 8">
            <a:extLst>
              <a:ext uri="{FF2B5EF4-FFF2-40B4-BE49-F238E27FC236}">
                <a16:creationId xmlns:a16="http://schemas.microsoft.com/office/drawing/2014/main" id="{4BCA97F1-A036-B095-7519-EA99956D0183}"/>
              </a:ext>
            </a:extLst>
          </p:cNvPr>
          <p:cNvSpPr>
            <a:spLocks noGrp="1"/>
          </p:cNvSpPr>
          <p:nvPr>
            <p:ph idx="18" hasCustomPrompt="1"/>
          </p:nvPr>
        </p:nvSpPr>
        <p:spPr>
          <a:xfrm>
            <a:off x="1836821" y="29709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7" name="Text Placeholder 8">
            <a:extLst>
              <a:ext uri="{FF2B5EF4-FFF2-40B4-BE49-F238E27FC236}">
                <a16:creationId xmlns:a16="http://schemas.microsoft.com/office/drawing/2014/main" id="{7E085DFB-0899-623D-34EE-B5FDC575C6BA}"/>
              </a:ext>
            </a:extLst>
          </p:cNvPr>
          <p:cNvSpPr>
            <a:spLocks noGrp="1"/>
          </p:cNvSpPr>
          <p:nvPr>
            <p:ph idx="19" hasCustomPrompt="1"/>
          </p:nvPr>
        </p:nvSpPr>
        <p:spPr>
          <a:xfrm>
            <a:off x="1989221" y="31233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18" name="Text Placeholder 8">
            <a:extLst>
              <a:ext uri="{FF2B5EF4-FFF2-40B4-BE49-F238E27FC236}">
                <a16:creationId xmlns:a16="http://schemas.microsoft.com/office/drawing/2014/main" id="{B1EA4375-6AFF-E155-7155-800B8121AEE2}"/>
              </a:ext>
            </a:extLst>
          </p:cNvPr>
          <p:cNvSpPr>
            <a:spLocks noGrp="1"/>
          </p:cNvSpPr>
          <p:nvPr>
            <p:ph idx="20" hasCustomPrompt="1"/>
          </p:nvPr>
        </p:nvSpPr>
        <p:spPr>
          <a:xfrm>
            <a:off x="2141621" y="3275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dirty="0"/>
              <a:t>Click to edit Master text styles </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Tree>
    <p:extLst>
      <p:ext uri="{BB962C8B-B14F-4D97-AF65-F5344CB8AC3E}">
        <p14:creationId xmlns:p14="http://schemas.microsoft.com/office/powerpoint/2010/main" val="213059138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dirty="0"/>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dirty="0"/>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dirty="0"/>
          </a:p>
        </p:txBody>
      </p:sp>
    </p:spTree>
    <p:extLst>
      <p:ext uri="{BB962C8B-B14F-4D97-AF65-F5344CB8AC3E}">
        <p14:creationId xmlns:p14="http://schemas.microsoft.com/office/powerpoint/2010/main" val="15866989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9" name="Title 32">
            <a:extLst>
              <a:ext uri="{FF2B5EF4-FFF2-40B4-BE49-F238E27FC236}">
                <a16:creationId xmlns:a16="http://schemas.microsoft.com/office/drawing/2014/main" id="{8147C967-A9F2-4642-FB9C-E0ED7A36EE5A}"/>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1066929095"/>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dirty="0"/>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Tree>
    <p:extLst>
      <p:ext uri="{BB962C8B-B14F-4D97-AF65-F5344CB8AC3E}">
        <p14:creationId xmlns:p14="http://schemas.microsoft.com/office/powerpoint/2010/main" val="2105017580"/>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4663004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2748097922"/>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1900008036"/>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0_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97910" y="624119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dirty="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322" y="70028"/>
            <a:ext cx="1422400" cy="200544"/>
          </a:xfrm>
        </p:spPr>
        <p:txBody>
          <a:bodyPr/>
          <a:lstStyle>
            <a:lvl1pPr algn="r">
              <a:defRPr sz="1000" b="0">
                <a:solidFill>
                  <a:schemeClr val="bg1"/>
                </a:solidFill>
              </a:defRPr>
            </a:lvl1pPr>
          </a:lstStyle>
          <a:p>
            <a:pPr>
              <a:defRPr/>
            </a:pPr>
            <a:fld id="{55156AFA-B72C-4777-842C-CF0A44BCA9F4}" type="slidenum">
              <a:rPr lang="en-US" smtClean="0"/>
              <a:pPr>
                <a:defRPr/>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dirty="0">
              <a:latin typeface="FHWA Series D2001" panose="020B0604000000020003" pitchFamily="34" charset="0"/>
            </a:endParaRPr>
          </a:p>
        </p:txBody>
      </p:sp>
    </p:spTree>
    <p:extLst>
      <p:ext uri="{BB962C8B-B14F-4D97-AF65-F5344CB8AC3E}">
        <p14:creationId xmlns:p14="http://schemas.microsoft.com/office/powerpoint/2010/main" val="3977161786"/>
      </p:ext>
    </p:extLst>
  </p:cSld>
  <p:clrMapOvr>
    <a:overrideClrMapping bg1="lt1" tx1="dk1" bg2="lt2" tx2="dk2" accent1="accent1" accent2="accent2" accent3="accent3" accent4="accent4" accent5="accent5" accent6="accent6" hlink="hlink" folHlink="folHlink"/>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cSld name="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A picture containing graphical user interface&#10;&#10;Description automatically generated">
            <a:extLst>
              <a:ext uri="{FF2B5EF4-FFF2-40B4-BE49-F238E27FC236}">
                <a16:creationId xmlns:a16="http://schemas.microsoft.com/office/drawing/2014/main" id="{2665968C-1487-B259-3893-0D8538E5554F}"/>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97910" y="6227635"/>
            <a:ext cx="6794090" cy="626745"/>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29F21E00-9381-95B7-9751-8638BBD0961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2516" y="5840189"/>
            <a:ext cx="1993152" cy="769073"/>
          </a:xfrm>
          <a:prstGeom prst="rect">
            <a:avLst/>
          </a:prstGeom>
        </p:spPr>
      </p:pic>
      <p:sp>
        <p:nvSpPr>
          <p:cNvPr id="8" name="Slide Number Placeholder 5">
            <a:extLst>
              <a:ext uri="{FF2B5EF4-FFF2-40B4-BE49-F238E27FC236}">
                <a16:creationId xmlns:a16="http://schemas.microsoft.com/office/drawing/2014/main" id="{17200CF2-7A62-1785-13D8-06AD7838DB4A}"/>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dirty="0">
              <a:latin typeface="FHWA Series D2001" panose="020B0604000000020003" pitchFamily="34" charset="0"/>
            </a:endParaRPr>
          </a:p>
        </p:txBody>
      </p:sp>
      <p:sp>
        <p:nvSpPr>
          <p:cNvPr id="9" name="Slide Number Placeholder 5">
            <a:extLst>
              <a:ext uri="{FF2B5EF4-FFF2-40B4-BE49-F238E27FC236}">
                <a16:creationId xmlns:a16="http://schemas.microsoft.com/office/drawing/2014/main" id="{C8FE99D8-E6DA-18CD-4F33-F921C3167F64}"/>
              </a:ext>
            </a:extLst>
          </p:cNvPr>
          <p:cNvSpPr>
            <a:spLocks noGrp="1"/>
          </p:cNvSpPr>
          <p:nvPr>
            <p:ph type="sldNum" sz="quarter" idx="12"/>
          </p:nvPr>
        </p:nvSpPr>
        <p:spPr>
          <a:xfrm>
            <a:off x="10769600" y="70842"/>
            <a:ext cx="1422400" cy="200544"/>
          </a:xfrm>
        </p:spPr>
        <p:txBody>
          <a:bodyPr/>
          <a:lstStyle>
            <a:lvl1pPr algn="r">
              <a:defRPr sz="1000" b="0">
                <a:solidFill>
                  <a:schemeClr val="bg1"/>
                </a:solidFill>
              </a:defRPr>
            </a:lvl1pPr>
          </a:lstStyle>
          <a:p>
            <a:pPr>
              <a:defRPr/>
            </a:pPr>
            <a:fld id="{55156AFA-B72C-4777-842C-CF0A44BCA9F4}" type="slidenum">
              <a:rPr lang="en-US" smtClean="0"/>
              <a:pPr>
                <a:defRPr/>
              </a:pPr>
              <a:t>‹#›</a:t>
            </a:fld>
            <a:endParaRPr lang="en-US"/>
          </a:p>
        </p:txBody>
      </p:sp>
    </p:spTree>
    <p:extLst>
      <p:ext uri="{BB962C8B-B14F-4D97-AF65-F5344CB8AC3E}">
        <p14:creationId xmlns:p14="http://schemas.microsoft.com/office/powerpoint/2010/main" val="4207175363"/>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 id="2147484387" r:id="rId7"/>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332153180"/>
      </p:ext>
    </p:extLst>
  </p:cSld>
  <p:clrMap bg1="dk1" tx1="lt1" bg2="dk2" tx2="lt2" accent1="accent1" accent2="accent2" accent3="accent3" accent4="accent4" accent5="accent5" accent6="accent6" hlink="hlink" folHlink="folHlink"/>
  <p:sldLayoutIdLst>
    <p:sldLayoutId id="2147484389" r:id="rId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325359340"/>
      </p:ext>
    </p:extLst>
  </p:cSld>
  <p:clrMap bg1="dk1" tx1="lt1" bg2="dk2" tx2="lt2" accent1="accent1" accent2="accent2" accent3="accent3" accent4="accent4" accent5="accent5" accent6="accent6" hlink="hlink" folHlink="folHlink"/>
  <p:sldLayoutIdLst>
    <p:sldLayoutId id="2147484391" r:id="rId1"/>
    <p:sldLayoutId id="2147484392" r:id="rId2"/>
    <p:sldLayoutId id="2147484393"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363125123"/>
      </p:ext>
    </p:extLst>
  </p:cSld>
  <p:clrMap bg1="dk1" tx1="lt1" bg2="dk2" tx2="lt2" accent1="accent1" accent2="accent2" accent3="accent3" accent4="accent4" accent5="accent5" accent6="accent6" hlink="hlink" folHlink="folHlink"/>
  <p:sldLayoutIdLst>
    <p:sldLayoutId id="2147484395" r:id="rId1"/>
    <p:sldLayoutId id="2147484396" r:id="rId2"/>
    <p:sldLayoutId id="2147484397"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9.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10.xml"/><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085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38256-99CE-B6EF-8F12-85ADDB593833}"/>
              </a:ext>
            </a:extLst>
          </p:cNvPr>
          <p:cNvSpPr>
            <a:spLocks noGrp="1"/>
          </p:cNvSpPr>
          <p:nvPr>
            <p:ph type="title"/>
          </p:nvPr>
        </p:nvSpPr>
        <p:spPr>
          <a:xfrm>
            <a:off x="617620" y="365125"/>
            <a:ext cx="10969699" cy="1386619"/>
          </a:xfrm>
          <a:noFill/>
        </p:spPr>
        <p:txBody>
          <a:bodyPr>
            <a:noAutofit/>
          </a:bodyPr>
          <a:lstStyle/>
          <a:p>
            <a:r>
              <a:rPr lang="en-US" dirty="0"/>
              <a:t>Section 7B.06 Higher Fines Zone Signs and Plaques</a:t>
            </a:r>
            <a:br>
              <a:rPr lang="en-US" dirty="0"/>
            </a:br>
            <a:r>
              <a:rPr lang="en-US" dirty="0"/>
              <a:t>in School Areas </a:t>
            </a:r>
            <a:r>
              <a:rPr lang="en-US" sz="2400" dirty="0"/>
              <a:t>(1 of 4)</a:t>
            </a:r>
          </a:p>
        </p:txBody>
      </p:sp>
      <p:sp>
        <p:nvSpPr>
          <p:cNvPr id="4" name="Content Placeholder 3">
            <a:extLst>
              <a:ext uri="{FF2B5EF4-FFF2-40B4-BE49-F238E27FC236}">
                <a16:creationId xmlns:a16="http://schemas.microsoft.com/office/drawing/2014/main" id="{88678909-17FD-A32A-29A5-EB93D6F806DE}"/>
              </a:ext>
            </a:extLst>
          </p:cNvPr>
          <p:cNvSpPr>
            <a:spLocks noGrp="1"/>
          </p:cNvSpPr>
          <p:nvPr>
            <p:ph idx="1"/>
          </p:nvPr>
        </p:nvSpPr>
        <p:spPr>
          <a:xfrm>
            <a:off x="617621" y="1751744"/>
            <a:ext cx="10969698" cy="4217639"/>
          </a:xfrm>
        </p:spPr>
        <p:txBody>
          <a:bodyPr/>
          <a:lstStyle/>
          <a:p>
            <a:r>
              <a:rPr lang="en-US" dirty="0"/>
              <a:t>Standard clarifies that if </a:t>
            </a:r>
            <a:r>
              <a:rPr lang="en-US" b="1" dirty="0"/>
              <a:t>speeding is the only violation subject to higher fines, the supplemental plaques, if used, shall be posted with the “SCHOOL SPEED LIMIT” (S5-1) sign and shall not be below the School Zone (S1-1) sign</a:t>
            </a:r>
          </a:p>
          <a:p>
            <a:r>
              <a:rPr lang="en-US" dirty="0"/>
              <a:t>Standard also requires a “BEGIN HIGHER FINES ZONE”       (R2-10) sign be placed at the point where the higher fines begin if the area subject to higher fines does not begin at the School Zone sign</a:t>
            </a:r>
          </a:p>
        </p:txBody>
      </p:sp>
    </p:spTree>
    <p:extLst>
      <p:ext uri="{BB962C8B-B14F-4D97-AF65-F5344CB8AC3E}">
        <p14:creationId xmlns:p14="http://schemas.microsoft.com/office/powerpoint/2010/main" val="186877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38256-99CE-B6EF-8F12-85ADDB593833}"/>
              </a:ext>
            </a:extLst>
          </p:cNvPr>
          <p:cNvSpPr>
            <a:spLocks noGrp="1"/>
          </p:cNvSpPr>
          <p:nvPr>
            <p:ph type="title"/>
          </p:nvPr>
        </p:nvSpPr>
        <p:spPr>
          <a:noFill/>
        </p:spPr>
        <p:txBody>
          <a:bodyPr>
            <a:noAutofit/>
          </a:bodyPr>
          <a:lstStyle/>
          <a:p>
            <a:r>
              <a:rPr lang="en-US" sz="3600" dirty="0"/>
              <a:t>Section 7B.06 Higher Fines Zone Signs and Plaques</a:t>
            </a:r>
            <a:br>
              <a:rPr lang="en-US" sz="3600" dirty="0"/>
            </a:br>
            <a:r>
              <a:rPr lang="en-US" sz="3600" dirty="0"/>
              <a:t>in School Areas </a:t>
            </a:r>
            <a:r>
              <a:rPr lang="en-US" sz="2400" dirty="0"/>
              <a:t>(2 of 4)</a:t>
            </a:r>
          </a:p>
        </p:txBody>
      </p:sp>
      <p:sp>
        <p:nvSpPr>
          <p:cNvPr id="6" name="Content Placeholder 5">
            <a:extLst>
              <a:ext uri="{FF2B5EF4-FFF2-40B4-BE49-F238E27FC236}">
                <a16:creationId xmlns:a16="http://schemas.microsoft.com/office/drawing/2014/main" id="{4E7A13DC-90F2-04B7-07E2-EAA02F1F113A}"/>
              </a:ext>
            </a:extLst>
          </p:cNvPr>
          <p:cNvSpPr>
            <a:spLocks noGrp="1"/>
          </p:cNvSpPr>
          <p:nvPr>
            <p:ph idx="1"/>
          </p:nvPr>
        </p:nvSpPr>
        <p:spPr>
          <a:xfrm>
            <a:off x="617620" y="1751744"/>
            <a:ext cx="7600679" cy="4217639"/>
          </a:xfrm>
        </p:spPr>
        <p:txBody>
          <a:bodyPr vert="horz" lIns="91440" tIns="45720" rIns="91440" bIns="45720" rtlCol="0" anchor="t">
            <a:normAutofit/>
          </a:bodyPr>
          <a:lstStyle/>
          <a:p>
            <a:r>
              <a:rPr lang="en-US" dirty="0"/>
              <a:t>Option allows placement of fine-related plaques beneath the School Zone sign if a “BEGIN HIGHER FINES ZONE” (R2-10) sign is used downstream of the school zone</a:t>
            </a:r>
          </a:p>
          <a:p>
            <a:r>
              <a:rPr lang="en-US" dirty="0"/>
              <a:t>Adds Guidance clarifying that duplicate plaques for fines should be omitted if </a:t>
            </a:r>
            <a:br>
              <a:rPr lang="en-US" dirty="0"/>
            </a:br>
            <a:r>
              <a:rPr lang="en-US" dirty="0"/>
              <a:t>other traffic violations in addition to exceeding the speed limit are subject </a:t>
            </a:r>
            <a:br>
              <a:rPr lang="en-US" dirty="0"/>
            </a:br>
            <a:r>
              <a:rPr lang="en-US" dirty="0"/>
              <a:t>to higher fines</a:t>
            </a:r>
          </a:p>
        </p:txBody>
      </p:sp>
      <p:pic>
        <p:nvPicPr>
          <p:cNvPr id="30" name="Content Placeholder 29" descr="An upward-pointing pentagon-shaped fluorescent yellow-green sign with a black border and a black symbol of two left-facing children walking.">
            <a:extLst>
              <a:ext uri="{FF2B5EF4-FFF2-40B4-BE49-F238E27FC236}">
                <a16:creationId xmlns:a16="http://schemas.microsoft.com/office/drawing/2014/main" id="{07EF74AE-55E4-2B6D-E14B-85E6D1ED5392}"/>
              </a:ext>
            </a:extLst>
          </p:cNvPr>
          <p:cNvPicPr>
            <a:picLocks noGrp="1" noChangeAspect="1"/>
          </p:cNvPicPr>
          <p:nvPr>
            <p:ph idx="20"/>
          </p:nvPr>
        </p:nvPicPr>
        <p:blipFill>
          <a:blip r:embed="rId3">
            <a:extLst>
              <a:ext uri="{28A0092B-C50C-407E-A947-70E740481C1C}">
                <a14:useLocalDpi xmlns:a14="http://schemas.microsoft.com/office/drawing/2010/main" val="0"/>
              </a:ext>
            </a:extLst>
          </a:blip>
          <a:stretch>
            <a:fillRect/>
          </a:stretch>
        </p:blipFill>
        <p:spPr>
          <a:xfrm>
            <a:off x="8681507" y="1831097"/>
            <a:ext cx="1438476" cy="1267002"/>
          </a:xfrm>
        </p:spPr>
      </p:pic>
      <p:sp>
        <p:nvSpPr>
          <p:cNvPr id="13" name="Content Placeholder 12">
            <a:extLst>
              <a:ext uri="{FF2B5EF4-FFF2-40B4-BE49-F238E27FC236}">
                <a16:creationId xmlns:a16="http://schemas.microsoft.com/office/drawing/2014/main" id="{A4A19124-654D-46DB-F646-B3EB27886B4E}"/>
              </a:ext>
            </a:extLst>
          </p:cNvPr>
          <p:cNvSpPr>
            <a:spLocks noGrp="1"/>
          </p:cNvSpPr>
          <p:nvPr>
            <p:ph idx="14"/>
          </p:nvPr>
        </p:nvSpPr>
        <p:spPr>
          <a:xfrm>
            <a:off x="10162566" y="2440338"/>
            <a:ext cx="820653" cy="398571"/>
          </a:xfrm>
        </p:spPr>
        <p:txBody>
          <a:bodyPr>
            <a:normAutofit/>
          </a:bodyPr>
          <a:lstStyle/>
          <a:p>
            <a:pPr marL="0" indent="0">
              <a:spcBef>
                <a:spcPts val="0"/>
              </a:spcBef>
              <a:spcAft>
                <a:spcPts val="0"/>
              </a:spcAft>
              <a:buNone/>
            </a:pPr>
            <a:r>
              <a:rPr lang="en-US" sz="1800" dirty="0"/>
              <a:t>S1-1</a:t>
            </a:r>
          </a:p>
        </p:txBody>
      </p:sp>
      <p:pic>
        <p:nvPicPr>
          <p:cNvPr id="32" name="Content Placeholder 31" descr="A horizontal rectangular fluorescent yellow-green plaque with a black border and the word &quot;School&quot; in black.">
            <a:extLst>
              <a:ext uri="{FF2B5EF4-FFF2-40B4-BE49-F238E27FC236}">
                <a16:creationId xmlns:a16="http://schemas.microsoft.com/office/drawing/2014/main" id="{8276D532-F858-B64C-5543-9250887EC0D0}"/>
              </a:ext>
            </a:extLst>
          </p:cNvPr>
          <p:cNvPicPr>
            <a:picLocks noGrp="1" noChangeAspect="1"/>
          </p:cNvPicPr>
          <p:nvPr>
            <p:ph idx="19"/>
          </p:nvPr>
        </p:nvPicPr>
        <p:blipFill>
          <a:blip r:embed="rId4">
            <a:extLst>
              <a:ext uri="{28A0092B-C50C-407E-A947-70E740481C1C}">
                <a14:useLocalDpi xmlns:a14="http://schemas.microsoft.com/office/drawing/2010/main" val="0"/>
              </a:ext>
            </a:extLst>
          </a:blip>
          <a:stretch>
            <a:fillRect/>
          </a:stretch>
        </p:blipFill>
        <p:spPr>
          <a:xfrm>
            <a:off x="8856119" y="3090339"/>
            <a:ext cx="1009791" cy="381053"/>
          </a:xfrm>
        </p:spPr>
      </p:pic>
      <p:sp>
        <p:nvSpPr>
          <p:cNvPr id="3" name="Content Placeholder 2">
            <a:extLst>
              <a:ext uri="{FF2B5EF4-FFF2-40B4-BE49-F238E27FC236}">
                <a16:creationId xmlns:a16="http://schemas.microsoft.com/office/drawing/2014/main" id="{750448AA-4408-F312-14FC-5CF6987E4E59}"/>
              </a:ext>
            </a:extLst>
          </p:cNvPr>
          <p:cNvSpPr>
            <a:spLocks noGrp="1"/>
          </p:cNvSpPr>
          <p:nvPr>
            <p:ph idx="10"/>
          </p:nvPr>
        </p:nvSpPr>
        <p:spPr>
          <a:xfrm>
            <a:off x="10007564" y="3096736"/>
            <a:ext cx="1104521" cy="345626"/>
          </a:xfrm>
        </p:spPr>
        <p:txBody>
          <a:bodyPr>
            <a:normAutofit lnSpcReduction="10000"/>
          </a:bodyPr>
          <a:lstStyle/>
          <a:p>
            <a:pPr marL="0" indent="0" algn="ctr">
              <a:spcBef>
                <a:spcPts val="0"/>
              </a:spcBef>
              <a:spcAft>
                <a:spcPts val="0"/>
              </a:spcAft>
              <a:buNone/>
            </a:pPr>
            <a:r>
              <a:rPr lang="en-US" sz="1800" dirty="0">
                <a:latin typeface="Arial" panose="020B0604020202020204" pitchFamily="34" charset="0"/>
                <a:cs typeface="Arial" panose="020B0604020202020204" pitchFamily="34" charset="0"/>
              </a:rPr>
              <a:t>S4-3P</a:t>
            </a:r>
          </a:p>
        </p:txBody>
      </p:sp>
      <p:pic>
        <p:nvPicPr>
          <p:cNvPr id="12" name="Picture 11" descr="A horizontal rectangular white plaque with a black border and the words &quot;FINES HIGHER&quot; in black on two lines.">
            <a:extLst>
              <a:ext uri="{FF2B5EF4-FFF2-40B4-BE49-F238E27FC236}">
                <a16:creationId xmlns:a16="http://schemas.microsoft.com/office/drawing/2014/main" id="{068E3231-FA33-3226-D881-BA2A52774129}"/>
              </a:ext>
            </a:extLst>
          </p:cNvPr>
          <p:cNvPicPr>
            <a:picLocks noChangeAspect="1"/>
          </p:cNvPicPr>
          <p:nvPr/>
        </p:nvPicPr>
        <p:blipFill>
          <a:blip r:embed="rId5"/>
          <a:stretch>
            <a:fillRect/>
          </a:stretch>
        </p:blipFill>
        <p:spPr>
          <a:xfrm>
            <a:off x="7900825" y="4227945"/>
            <a:ext cx="828675" cy="671513"/>
          </a:xfrm>
          <a:prstGeom prst="rect">
            <a:avLst/>
          </a:prstGeom>
        </p:spPr>
      </p:pic>
      <p:sp>
        <p:nvSpPr>
          <p:cNvPr id="11" name="Content Placeholder 10">
            <a:extLst>
              <a:ext uri="{FF2B5EF4-FFF2-40B4-BE49-F238E27FC236}">
                <a16:creationId xmlns:a16="http://schemas.microsoft.com/office/drawing/2014/main" id="{32FEB308-4F05-887A-EB7A-DB4CCFE70FDE}"/>
              </a:ext>
            </a:extLst>
          </p:cNvPr>
          <p:cNvSpPr>
            <a:spLocks noGrp="1"/>
          </p:cNvSpPr>
          <p:nvPr>
            <p:ph idx="13"/>
          </p:nvPr>
        </p:nvSpPr>
        <p:spPr>
          <a:xfrm>
            <a:off x="7717196" y="4868245"/>
            <a:ext cx="1143000" cy="597411"/>
          </a:xfrm>
        </p:spPr>
        <p:txBody>
          <a:bodyPr>
            <a:noAutofit/>
          </a:bodyPr>
          <a:lstStyle/>
          <a:p>
            <a:pPr marL="0" indent="0" algn="ctr">
              <a:spcAft>
                <a:spcPts val="0"/>
              </a:spcAft>
              <a:buNone/>
            </a:pPr>
            <a:r>
              <a:rPr lang="en-US" sz="1800" dirty="0"/>
              <a:t>R2-6P</a:t>
            </a:r>
          </a:p>
          <a:p>
            <a:pPr marL="0" indent="0" algn="ctr">
              <a:spcBef>
                <a:spcPts val="0"/>
              </a:spcBef>
              <a:spcAft>
                <a:spcPts val="0"/>
              </a:spcAft>
              <a:buNone/>
            </a:pPr>
            <a:r>
              <a:rPr lang="en-US" sz="1800" dirty="0"/>
              <a:t>(optional)</a:t>
            </a:r>
          </a:p>
        </p:txBody>
      </p:sp>
      <p:sp>
        <p:nvSpPr>
          <p:cNvPr id="25" name="Content Placeholder 24">
            <a:extLst>
              <a:ext uri="{FF2B5EF4-FFF2-40B4-BE49-F238E27FC236}">
                <a16:creationId xmlns:a16="http://schemas.microsoft.com/office/drawing/2014/main" id="{8685CBF0-FF1D-37C8-3D7E-C1BBED496105}"/>
              </a:ext>
            </a:extLst>
          </p:cNvPr>
          <p:cNvSpPr>
            <a:spLocks noGrp="1"/>
          </p:cNvSpPr>
          <p:nvPr>
            <p:ph idx="17"/>
          </p:nvPr>
        </p:nvSpPr>
        <p:spPr>
          <a:xfrm>
            <a:off x="8686264" y="4445909"/>
            <a:ext cx="460002" cy="297814"/>
          </a:xfrm>
        </p:spPr>
        <p:txBody>
          <a:bodyPr>
            <a:normAutofit lnSpcReduction="10000"/>
          </a:bodyPr>
          <a:lstStyle/>
          <a:p>
            <a:pPr marL="0" indent="0">
              <a:buNone/>
            </a:pPr>
            <a:r>
              <a:rPr lang="en-US" sz="1400" dirty="0">
                <a:latin typeface="Arial" panose="020B0604020202020204" pitchFamily="34" charset="0"/>
                <a:cs typeface="Arial" panose="020B0604020202020204" pitchFamily="34" charset="0"/>
              </a:rPr>
              <a:t>OR</a:t>
            </a:r>
          </a:p>
        </p:txBody>
      </p:sp>
      <p:pic>
        <p:nvPicPr>
          <p:cNvPr id="36" name="Content Placeholder 35" descr="A horizontal rectangular white plaque with a black border and the words &quot;FINES DOUBLE&quot; in black on two lines.">
            <a:extLst>
              <a:ext uri="{FF2B5EF4-FFF2-40B4-BE49-F238E27FC236}">
                <a16:creationId xmlns:a16="http://schemas.microsoft.com/office/drawing/2014/main" id="{DB5E9241-27D0-33DA-B1B8-DE827D09BEE7}"/>
              </a:ext>
            </a:extLst>
          </p:cNvPr>
          <p:cNvPicPr>
            <a:picLocks noGrp="1" noChangeAspect="1"/>
          </p:cNvPicPr>
          <p:nvPr>
            <p:ph idx="15"/>
          </p:nvPr>
        </p:nvPicPr>
        <p:blipFill>
          <a:blip r:embed="rId6">
            <a:extLst>
              <a:ext uri="{28A0092B-C50C-407E-A947-70E740481C1C}">
                <a14:useLocalDpi xmlns:a14="http://schemas.microsoft.com/office/drawing/2010/main" val="0"/>
              </a:ext>
            </a:extLst>
          </a:blip>
          <a:stretch>
            <a:fillRect/>
          </a:stretch>
        </p:blipFill>
        <p:spPr>
          <a:xfrm>
            <a:off x="9187157" y="4268639"/>
            <a:ext cx="847082" cy="619021"/>
          </a:xfrm>
        </p:spPr>
      </p:pic>
      <p:sp>
        <p:nvSpPr>
          <p:cNvPr id="7" name="Content Placeholder 6">
            <a:extLst>
              <a:ext uri="{FF2B5EF4-FFF2-40B4-BE49-F238E27FC236}">
                <a16:creationId xmlns:a16="http://schemas.microsoft.com/office/drawing/2014/main" id="{4B356BC2-6AB8-8457-DDEC-094B4832B0F1}"/>
              </a:ext>
            </a:extLst>
          </p:cNvPr>
          <p:cNvSpPr>
            <a:spLocks noGrp="1"/>
          </p:cNvSpPr>
          <p:nvPr>
            <p:ph idx="12"/>
          </p:nvPr>
        </p:nvSpPr>
        <p:spPr>
          <a:xfrm>
            <a:off x="9013033" y="4899458"/>
            <a:ext cx="1143000" cy="620893"/>
          </a:xfrm>
        </p:spPr>
        <p:txBody>
          <a:bodyPr>
            <a:normAutofit lnSpcReduction="10000"/>
          </a:bodyPr>
          <a:lstStyle/>
          <a:p>
            <a:pPr marL="0" indent="0" algn="ctr">
              <a:spcAft>
                <a:spcPts val="0"/>
              </a:spcAft>
              <a:buNone/>
            </a:pPr>
            <a:r>
              <a:rPr lang="en-US" sz="1800" dirty="0"/>
              <a:t>R2-6aP</a:t>
            </a:r>
          </a:p>
          <a:p>
            <a:pPr marL="0" indent="0" algn="ctr">
              <a:spcBef>
                <a:spcPts val="0"/>
              </a:spcBef>
              <a:spcAft>
                <a:spcPts val="0"/>
              </a:spcAft>
              <a:buNone/>
            </a:pPr>
            <a:r>
              <a:rPr lang="en-US" sz="1800" dirty="0"/>
              <a:t>(optional)</a:t>
            </a:r>
          </a:p>
        </p:txBody>
      </p:sp>
      <p:sp>
        <p:nvSpPr>
          <p:cNvPr id="26" name="Content Placeholder 25">
            <a:extLst>
              <a:ext uri="{FF2B5EF4-FFF2-40B4-BE49-F238E27FC236}">
                <a16:creationId xmlns:a16="http://schemas.microsoft.com/office/drawing/2014/main" id="{6A9F5A0E-F2E4-E401-52FF-5A633ADD6D08}"/>
              </a:ext>
            </a:extLst>
          </p:cNvPr>
          <p:cNvSpPr>
            <a:spLocks noGrp="1"/>
          </p:cNvSpPr>
          <p:nvPr>
            <p:ph idx="18"/>
          </p:nvPr>
        </p:nvSpPr>
        <p:spPr>
          <a:xfrm>
            <a:off x="9989142" y="4408499"/>
            <a:ext cx="479988" cy="309315"/>
          </a:xfrm>
        </p:spPr>
        <p:txBody>
          <a:bodyPr>
            <a:normAutofit/>
          </a:bodyPr>
          <a:lstStyle/>
          <a:p>
            <a:pPr marL="0" indent="0">
              <a:buNone/>
            </a:pPr>
            <a:r>
              <a:rPr lang="en-US" sz="1400" dirty="0">
                <a:latin typeface="Arial" panose="020B0604020202020204" pitchFamily="34" charset="0"/>
                <a:cs typeface="Arial" panose="020B0604020202020204" pitchFamily="34" charset="0"/>
              </a:rPr>
              <a:t>OR</a:t>
            </a:r>
          </a:p>
        </p:txBody>
      </p:sp>
      <p:pic>
        <p:nvPicPr>
          <p:cNvPr id="38" name="Content Placeholder 37" descr="A horizontal rectangular white plaque with a black border and the words &quot;$150 FINE&quot; in black on two lines.">
            <a:extLst>
              <a:ext uri="{FF2B5EF4-FFF2-40B4-BE49-F238E27FC236}">
                <a16:creationId xmlns:a16="http://schemas.microsoft.com/office/drawing/2014/main" id="{F6AC46D3-53AB-5D55-9056-77A2C7FB002D}"/>
              </a:ext>
            </a:extLst>
          </p:cNvPr>
          <p:cNvPicPr>
            <a:picLocks noGrp="1" noChangeAspect="1"/>
          </p:cNvPicPr>
          <p:nvPr>
            <p:ph idx="16"/>
          </p:nvPr>
        </p:nvPicPr>
        <p:blipFill>
          <a:blip r:embed="rId7">
            <a:extLst>
              <a:ext uri="{28A0092B-C50C-407E-A947-70E740481C1C}">
                <a14:useLocalDpi xmlns:a14="http://schemas.microsoft.com/office/drawing/2010/main" val="0"/>
              </a:ext>
            </a:extLst>
          </a:blip>
          <a:stretch>
            <a:fillRect/>
          </a:stretch>
        </p:blipFill>
        <p:spPr>
          <a:xfrm>
            <a:off x="10466567" y="4263435"/>
            <a:ext cx="854512" cy="624451"/>
          </a:xfrm>
        </p:spPr>
      </p:pic>
      <p:sp>
        <p:nvSpPr>
          <p:cNvPr id="15" name="Content Placeholder 10">
            <a:extLst>
              <a:ext uri="{FF2B5EF4-FFF2-40B4-BE49-F238E27FC236}">
                <a16:creationId xmlns:a16="http://schemas.microsoft.com/office/drawing/2014/main" id="{95ABC478-F0CD-9A4B-35F9-9C5255626200}"/>
              </a:ext>
            </a:extLst>
          </p:cNvPr>
          <p:cNvSpPr>
            <a:spLocks noGrp="1"/>
          </p:cNvSpPr>
          <p:nvPr>
            <p:ph idx="11"/>
          </p:nvPr>
        </p:nvSpPr>
        <p:spPr>
          <a:xfrm>
            <a:off x="10333771" y="4866519"/>
            <a:ext cx="1136456" cy="642286"/>
          </a:xfrm>
        </p:spPr>
        <p:txBody>
          <a:bodyPr>
            <a:noAutofit/>
          </a:bodyPr>
          <a:lstStyle/>
          <a:p>
            <a:pPr marL="0" indent="0" algn="ctr">
              <a:spcAft>
                <a:spcPts val="0"/>
              </a:spcAft>
              <a:buNone/>
            </a:pPr>
            <a:r>
              <a:rPr lang="en-US" sz="1800" dirty="0"/>
              <a:t>R2-6bP</a:t>
            </a:r>
          </a:p>
          <a:p>
            <a:pPr marL="0" indent="0" algn="ctr">
              <a:spcBef>
                <a:spcPts val="0"/>
              </a:spcBef>
              <a:spcAft>
                <a:spcPts val="0"/>
              </a:spcAft>
              <a:buNone/>
            </a:pPr>
            <a:r>
              <a:rPr lang="en-US" sz="1800" dirty="0"/>
              <a:t>(optional)</a:t>
            </a:r>
          </a:p>
        </p:txBody>
      </p:sp>
    </p:spTree>
    <p:extLst>
      <p:ext uri="{BB962C8B-B14F-4D97-AF65-F5344CB8AC3E}">
        <p14:creationId xmlns:p14="http://schemas.microsoft.com/office/powerpoint/2010/main" val="2492863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38256-99CE-B6EF-8F12-85ADDB593833}"/>
              </a:ext>
            </a:extLst>
          </p:cNvPr>
          <p:cNvSpPr>
            <a:spLocks noGrp="1"/>
          </p:cNvSpPr>
          <p:nvPr>
            <p:ph type="title"/>
          </p:nvPr>
        </p:nvSpPr>
        <p:spPr>
          <a:xfrm>
            <a:off x="617620" y="365125"/>
            <a:ext cx="10969699" cy="1386619"/>
          </a:xfrm>
          <a:noFill/>
        </p:spPr>
        <p:txBody>
          <a:bodyPr>
            <a:noAutofit/>
          </a:bodyPr>
          <a:lstStyle/>
          <a:p>
            <a:r>
              <a:rPr lang="en-US" dirty="0"/>
              <a:t>Section 7B.06 Higher Fines Zone Signs and Plaques</a:t>
            </a:r>
            <a:br>
              <a:rPr lang="en-US" dirty="0"/>
            </a:br>
            <a:r>
              <a:rPr lang="en-US" dirty="0"/>
              <a:t>in School Areas </a:t>
            </a:r>
            <a:r>
              <a:rPr lang="en-US" sz="2400" dirty="0"/>
              <a:t>(3 of 4)</a:t>
            </a:r>
          </a:p>
        </p:txBody>
      </p:sp>
      <p:sp>
        <p:nvSpPr>
          <p:cNvPr id="10" name="Content Placeholder 9">
            <a:extLst>
              <a:ext uri="{FF2B5EF4-FFF2-40B4-BE49-F238E27FC236}">
                <a16:creationId xmlns:a16="http://schemas.microsoft.com/office/drawing/2014/main" id="{B4119754-3CDA-E148-542A-6B1EE4ADF9FC}"/>
              </a:ext>
            </a:extLst>
          </p:cNvPr>
          <p:cNvSpPr>
            <a:spLocks noGrp="1"/>
          </p:cNvSpPr>
          <p:nvPr>
            <p:ph idx="1"/>
          </p:nvPr>
        </p:nvSpPr>
        <p:spPr>
          <a:xfrm>
            <a:off x="617538" y="1751013"/>
            <a:ext cx="6775869" cy="4217987"/>
          </a:xfrm>
        </p:spPr>
        <p:txBody>
          <a:bodyPr vert="horz" lIns="91440" tIns="45720" rIns="91440" bIns="45720" rtlCol="0" anchor="t">
            <a:normAutofit/>
          </a:bodyPr>
          <a:lstStyle/>
          <a:p>
            <a:r>
              <a:rPr lang="en-US" dirty="0"/>
              <a:t>Option allows an “END SCHOOL ZONE” (S5-2) sign instead of a combination of an “END HIGHER FINES ZONE” (R2-11) sign and an “END SCHOOL SPEED LIMIT” (S5‑3) sign when higher fines zone ends at the same point as a reduced school speed limit zone</a:t>
            </a:r>
          </a:p>
          <a:p>
            <a:endParaRPr lang="en-US" dirty="0"/>
          </a:p>
        </p:txBody>
      </p:sp>
      <p:grpSp>
        <p:nvGrpSpPr>
          <p:cNvPr id="4" name="Group 3" descr="A school is shown on the right side of a vertical roadway. Beyond the school, to the right of the roadway and facing northbound traffic, an R2-11 sign is shown. R2-11 is a white sign with a black border and the word &quot;END HIGHER FINES ZONE.&quot; To the right of this sign, the word &quot;OR&quot; is shown and another sign, labeled S5-2 is shown. S5-2 is a white sign with a black border and the words &quot;END SCHOOL FINE.&quot;">
            <a:extLst>
              <a:ext uri="{FF2B5EF4-FFF2-40B4-BE49-F238E27FC236}">
                <a16:creationId xmlns:a16="http://schemas.microsoft.com/office/drawing/2014/main" id="{97D877F8-99D3-6CAD-F292-77A348ECC16C}"/>
              </a:ext>
            </a:extLst>
          </p:cNvPr>
          <p:cNvGrpSpPr/>
          <p:nvPr/>
        </p:nvGrpSpPr>
        <p:grpSpPr>
          <a:xfrm>
            <a:off x="7306897" y="1494985"/>
            <a:ext cx="3162821" cy="4474015"/>
            <a:chOff x="7306897" y="1494985"/>
            <a:chExt cx="3162821" cy="4474015"/>
          </a:xfrm>
        </p:grpSpPr>
        <p:pic>
          <p:nvPicPr>
            <p:cNvPr id="7" name="Picture 6" descr="A school is shown on the right side of a vertical roadway. Beyond the school, to the right of the roadway and facing northbound traffic, an R2-11 sign is shown. R2-11 is a white sign with a black border and the word &quot;END HIGHER FINES ZONE.&quot; To the right of this sign, the word &quot;OR&quot; is shown and another sign, labeled S5-2 is shown. S5-2 is a white sign with a black border and the words &quot;END SCHOOL FINE.&quot;">
              <a:extLst>
                <a:ext uri="{FF2B5EF4-FFF2-40B4-BE49-F238E27FC236}">
                  <a16:creationId xmlns:a16="http://schemas.microsoft.com/office/drawing/2014/main" id="{834D7526-2605-9EC2-2817-55345C546D5A}"/>
                </a:ext>
              </a:extLst>
            </p:cNvPr>
            <p:cNvPicPr>
              <a:picLocks noChangeAspect="1"/>
            </p:cNvPicPr>
            <p:nvPr/>
          </p:nvPicPr>
          <p:blipFill rotWithShape="1">
            <a:blip r:embed="rId3"/>
            <a:srcRect b="13016"/>
            <a:stretch/>
          </p:blipFill>
          <p:spPr>
            <a:xfrm>
              <a:off x="7306897" y="1494985"/>
              <a:ext cx="3162821" cy="4474015"/>
            </a:xfrm>
            <a:prstGeom prst="rect">
              <a:avLst/>
            </a:prstGeom>
          </p:spPr>
        </p:pic>
        <p:sp>
          <p:nvSpPr>
            <p:cNvPr id="3" name="TextBox 2">
              <a:extLst>
                <a:ext uri="{FF2B5EF4-FFF2-40B4-BE49-F238E27FC236}">
                  <a16:creationId xmlns:a16="http://schemas.microsoft.com/office/drawing/2014/main" id="{75F9B3D4-C4FF-388A-B81D-D3AF08D900BD}"/>
                </a:ext>
                <a:ext uri="{C183D7F6-B498-43B3-948B-1728B52AA6E4}">
                  <adec:decorative xmlns:adec="http://schemas.microsoft.com/office/drawing/2017/decorative" val="1"/>
                </a:ext>
              </a:extLst>
            </p:cNvPr>
            <p:cNvSpPr txBox="1"/>
            <p:nvPr/>
          </p:nvSpPr>
          <p:spPr>
            <a:xfrm>
              <a:off x="8588621" y="3253777"/>
              <a:ext cx="599372" cy="253916"/>
            </a:xfrm>
            <a:prstGeom prst="rect">
              <a:avLst/>
            </a:prstGeom>
            <a:solidFill>
              <a:schemeClr val="bg1"/>
            </a:solidFill>
          </p:spPr>
          <p:txBody>
            <a:bodyPr wrap="square" rtlCol="0">
              <a:spAutoFit/>
            </a:bodyPr>
            <a:lstStyle/>
            <a:p>
              <a:r>
                <a:rPr lang="en-US" sz="1050" dirty="0"/>
                <a:t>R2-11</a:t>
              </a:r>
            </a:p>
          </p:txBody>
        </p:sp>
        <p:sp>
          <p:nvSpPr>
            <p:cNvPr id="5" name="TextBox 4">
              <a:extLst>
                <a:ext uri="{FF2B5EF4-FFF2-40B4-BE49-F238E27FC236}">
                  <a16:creationId xmlns:a16="http://schemas.microsoft.com/office/drawing/2014/main" id="{E4B89964-EE15-4DE2-DD1F-10716B961C36}"/>
                </a:ext>
                <a:ext uri="{C183D7F6-B498-43B3-948B-1728B52AA6E4}">
                  <adec:decorative xmlns:adec="http://schemas.microsoft.com/office/drawing/2017/decorative" val="1"/>
                </a:ext>
              </a:extLst>
            </p:cNvPr>
            <p:cNvSpPr txBox="1"/>
            <p:nvPr/>
          </p:nvSpPr>
          <p:spPr>
            <a:xfrm>
              <a:off x="9116521" y="3038819"/>
              <a:ext cx="599372" cy="261610"/>
            </a:xfrm>
            <a:prstGeom prst="rect">
              <a:avLst/>
            </a:prstGeom>
            <a:solidFill>
              <a:schemeClr val="bg1"/>
            </a:solidFill>
          </p:spPr>
          <p:txBody>
            <a:bodyPr wrap="square" rtlCol="0">
              <a:spAutoFit/>
            </a:bodyPr>
            <a:lstStyle/>
            <a:p>
              <a:r>
                <a:rPr lang="en-US" sz="1050" dirty="0"/>
                <a:t>S5-2</a:t>
              </a:r>
            </a:p>
          </p:txBody>
        </p:sp>
        <p:sp>
          <p:nvSpPr>
            <p:cNvPr id="6" name="Rectangle 5">
              <a:extLst>
                <a:ext uri="{FF2B5EF4-FFF2-40B4-BE49-F238E27FC236}">
                  <a16:creationId xmlns:a16="http://schemas.microsoft.com/office/drawing/2014/main" id="{A954BA1E-CCFE-E48F-06F3-A24C96B8DF8C}"/>
                </a:ext>
                <a:ext uri="{C183D7F6-B498-43B3-948B-1728B52AA6E4}">
                  <adec:decorative xmlns:adec="http://schemas.microsoft.com/office/drawing/2017/decorative" val="1"/>
                </a:ext>
              </a:extLst>
            </p:cNvPr>
            <p:cNvSpPr/>
            <p:nvPr/>
          </p:nvSpPr>
          <p:spPr>
            <a:xfrm>
              <a:off x="7306897" y="3830968"/>
              <a:ext cx="713696" cy="5974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CDD5016-C50A-245C-87DC-41077EA9FF19}"/>
                </a:ext>
                <a:ext uri="{C183D7F6-B498-43B3-948B-1728B52AA6E4}">
                  <adec:decorative xmlns:adec="http://schemas.microsoft.com/office/drawing/2017/decorative" val="1"/>
                </a:ext>
              </a:extLst>
            </p:cNvPr>
            <p:cNvSpPr txBox="1"/>
            <p:nvPr/>
          </p:nvSpPr>
          <p:spPr>
            <a:xfrm rot="1258428">
              <a:off x="9166785" y="5409756"/>
              <a:ext cx="633446" cy="230832"/>
            </a:xfrm>
            <a:prstGeom prst="rect">
              <a:avLst/>
            </a:prstGeom>
            <a:solidFill>
              <a:schemeClr val="bg1"/>
            </a:solidFill>
          </p:spPr>
          <p:txBody>
            <a:bodyPr wrap="square" rtlCol="0">
              <a:spAutoFit/>
            </a:bodyPr>
            <a:lstStyle/>
            <a:p>
              <a:r>
                <a:rPr lang="en-US" sz="900" dirty="0"/>
                <a:t>School</a:t>
              </a:r>
            </a:p>
          </p:txBody>
        </p:sp>
        <p:sp>
          <p:nvSpPr>
            <p:cNvPr id="12" name="Rectangle 11">
              <a:extLst>
                <a:ext uri="{FF2B5EF4-FFF2-40B4-BE49-F238E27FC236}">
                  <a16:creationId xmlns:a16="http://schemas.microsoft.com/office/drawing/2014/main" id="{27DF11F8-A9A6-B9C7-E29B-5B548BD78D42}"/>
                </a:ext>
                <a:ext uri="{C183D7F6-B498-43B3-948B-1728B52AA6E4}">
                  <adec:decorative xmlns:adec="http://schemas.microsoft.com/office/drawing/2017/decorative" val="1"/>
                </a:ext>
              </a:extLst>
            </p:cNvPr>
            <p:cNvSpPr/>
            <p:nvPr/>
          </p:nvSpPr>
          <p:spPr>
            <a:xfrm>
              <a:off x="7306897" y="1612847"/>
              <a:ext cx="212456" cy="13176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FB32CB7-7AC4-DCB9-56BD-A7D4504B249C}"/>
                </a:ext>
                <a:ext uri="{C183D7F6-B498-43B3-948B-1728B52AA6E4}">
                  <adec:decorative xmlns:adec="http://schemas.microsoft.com/office/drawing/2017/decorative" val="1"/>
                </a:ext>
              </a:extLst>
            </p:cNvPr>
            <p:cNvSpPr/>
            <p:nvPr/>
          </p:nvSpPr>
          <p:spPr>
            <a:xfrm>
              <a:off x="7399175" y="2844281"/>
              <a:ext cx="212025" cy="5261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59C531F-4936-993D-5547-C2DCCB3A9371}"/>
                </a:ext>
                <a:ext uri="{C183D7F6-B498-43B3-948B-1728B52AA6E4}">
                  <adec:decorative xmlns:adec="http://schemas.microsoft.com/office/drawing/2017/decorative" val="1"/>
                </a:ext>
              </a:extLst>
            </p:cNvPr>
            <p:cNvSpPr/>
            <p:nvPr/>
          </p:nvSpPr>
          <p:spPr>
            <a:xfrm>
              <a:off x="7519353" y="3101379"/>
              <a:ext cx="212025" cy="720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B17176C-160A-8F9A-EB2E-6C0D2D55C652}"/>
                </a:ext>
                <a:ext uri="{C183D7F6-B498-43B3-948B-1728B52AA6E4}">
                  <adec:decorative xmlns:adec="http://schemas.microsoft.com/office/drawing/2017/decorative" val="1"/>
                </a:ext>
              </a:extLst>
            </p:cNvPr>
            <p:cNvSpPr/>
            <p:nvPr/>
          </p:nvSpPr>
          <p:spPr>
            <a:xfrm>
              <a:off x="7682622" y="3461508"/>
              <a:ext cx="212025" cy="72025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7124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38256-99CE-B6EF-8F12-85ADDB593833}"/>
              </a:ext>
            </a:extLst>
          </p:cNvPr>
          <p:cNvSpPr>
            <a:spLocks noGrp="1"/>
          </p:cNvSpPr>
          <p:nvPr>
            <p:ph type="title"/>
          </p:nvPr>
        </p:nvSpPr>
        <p:spPr>
          <a:noFill/>
        </p:spPr>
        <p:txBody>
          <a:bodyPr>
            <a:noAutofit/>
          </a:bodyPr>
          <a:lstStyle/>
          <a:p>
            <a:r>
              <a:rPr lang="en-US" sz="3600" dirty="0"/>
              <a:t>Section 7B.06 Higher Fines Zone Signs and Plaques</a:t>
            </a:r>
            <a:br>
              <a:rPr lang="en-US" sz="3600" dirty="0"/>
            </a:br>
            <a:r>
              <a:rPr lang="en-US" sz="3600" dirty="0"/>
              <a:t>in School Areas </a:t>
            </a:r>
            <a:r>
              <a:rPr lang="en-US" sz="2400" dirty="0"/>
              <a:t>(4 of 4)</a:t>
            </a:r>
          </a:p>
        </p:txBody>
      </p:sp>
      <p:sp>
        <p:nvSpPr>
          <p:cNvPr id="12" name="Content Placeholder 11">
            <a:extLst>
              <a:ext uri="{FF2B5EF4-FFF2-40B4-BE49-F238E27FC236}">
                <a16:creationId xmlns:a16="http://schemas.microsoft.com/office/drawing/2014/main" id="{C0CFEB6B-4536-B891-99EF-3B9CCD2E76FA}"/>
              </a:ext>
            </a:extLst>
          </p:cNvPr>
          <p:cNvSpPr>
            <a:spLocks noGrp="1"/>
          </p:cNvSpPr>
          <p:nvPr>
            <p:ph idx="1"/>
          </p:nvPr>
        </p:nvSpPr>
        <p:spPr/>
        <p:txBody>
          <a:bodyPr/>
          <a:lstStyle/>
          <a:p>
            <a:r>
              <a:rPr lang="en-US" sz="2800" dirty="0"/>
              <a:t>Option allows “BEGIN HIGHER FINES ZONE” sign and </a:t>
            </a:r>
            <a:br>
              <a:rPr lang="en-US" sz="2800" dirty="0"/>
            </a:br>
            <a:r>
              <a:rPr lang="en-US" sz="2800" dirty="0"/>
              <a:t>fine-related plaques to be omitted where a statute establishes the higher fines zone</a:t>
            </a:r>
            <a:endParaRPr lang="en-US" dirty="0"/>
          </a:p>
        </p:txBody>
      </p:sp>
      <p:pic>
        <p:nvPicPr>
          <p:cNvPr id="11" name="Picture 10" descr="A vertical rectangular white sign with a black border and the words &quot;BEGIN HIGHER FINES ZONE&quot; in black on four lines.">
            <a:extLst>
              <a:ext uri="{FF2B5EF4-FFF2-40B4-BE49-F238E27FC236}">
                <a16:creationId xmlns:a16="http://schemas.microsoft.com/office/drawing/2014/main" id="{4F2E0F13-D36D-04C7-5C82-4571012AC8D3}"/>
              </a:ext>
            </a:extLst>
          </p:cNvPr>
          <p:cNvPicPr>
            <a:picLocks noChangeAspect="1"/>
          </p:cNvPicPr>
          <p:nvPr/>
        </p:nvPicPr>
        <p:blipFill>
          <a:blip r:embed="rId3"/>
          <a:stretch>
            <a:fillRect/>
          </a:stretch>
        </p:blipFill>
        <p:spPr>
          <a:xfrm>
            <a:off x="4005974" y="3429000"/>
            <a:ext cx="1457528" cy="1609950"/>
          </a:xfrm>
          <a:prstGeom prst="rect">
            <a:avLst/>
          </a:prstGeom>
        </p:spPr>
      </p:pic>
      <p:sp>
        <p:nvSpPr>
          <p:cNvPr id="13" name="TextBox 12">
            <a:extLst>
              <a:ext uri="{FF2B5EF4-FFF2-40B4-BE49-F238E27FC236}">
                <a16:creationId xmlns:a16="http://schemas.microsoft.com/office/drawing/2014/main" id="{32C7CFB2-CE7A-7056-8AE8-7478A794E79F}"/>
              </a:ext>
            </a:extLst>
          </p:cNvPr>
          <p:cNvSpPr txBox="1"/>
          <p:nvPr/>
        </p:nvSpPr>
        <p:spPr>
          <a:xfrm>
            <a:off x="4310449" y="5039956"/>
            <a:ext cx="886120" cy="369332"/>
          </a:xfrm>
          <a:prstGeom prst="rect">
            <a:avLst/>
          </a:prstGeom>
          <a:noFill/>
        </p:spPr>
        <p:txBody>
          <a:bodyPr wrap="square" rtlCol="0">
            <a:spAutoFit/>
          </a:bodyPr>
          <a:lstStyle/>
          <a:p>
            <a:r>
              <a:rPr lang="en-US" dirty="0"/>
              <a:t>R2-10</a:t>
            </a:r>
          </a:p>
        </p:txBody>
      </p:sp>
      <p:pic>
        <p:nvPicPr>
          <p:cNvPr id="15" name="Picture 14" descr="A horizontal rectangular white plaque with a black border and the words &quot;FINES HIGHER&quot; in black on two lines.">
            <a:extLst>
              <a:ext uri="{FF2B5EF4-FFF2-40B4-BE49-F238E27FC236}">
                <a16:creationId xmlns:a16="http://schemas.microsoft.com/office/drawing/2014/main" id="{11C74F07-F43A-516A-8E62-95FE6C191BB2}"/>
              </a:ext>
            </a:extLst>
          </p:cNvPr>
          <p:cNvPicPr>
            <a:picLocks noChangeAspect="1"/>
          </p:cNvPicPr>
          <p:nvPr/>
        </p:nvPicPr>
        <p:blipFill>
          <a:blip r:embed="rId4"/>
          <a:stretch>
            <a:fillRect/>
          </a:stretch>
        </p:blipFill>
        <p:spPr>
          <a:xfrm>
            <a:off x="5524408" y="3888092"/>
            <a:ext cx="1305230" cy="877115"/>
          </a:xfrm>
          <a:prstGeom prst="rect">
            <a:avLst/>
          </a:prstGeom>
        </p:spPr>
      </p:pic>
      <p:sp>
        <p:nvSpPr>
          <p:cNvPr id="8" name="TextBox 7">
            <a:extLst>
              <a:ext uri="{FF2B5EF4-FFF2-40B4-BE49-F238E27FC236}">
                <a16:creationId xmlns:a16="http://schemas.microsoft.com/office/drawing/2014/main" id="{4CF809B7-D88D-CE4B-C615-2D33BD3DEBB2}"/>
              </a:ext>
            </a:extLst>
          </p:cNvPr>
          <p:cNvSpPr txBox="1"/>
          <p:nvPr/>
        </p:nvSpPr>
        <p:spPr>
          <a:xfrm>
            <a:off x="5738812" y="4785812"/>
            <a:ext cx="886120" cy="369332"/>
          </a:xfrm>
          <a:prstGeom prst="rect">
            <a:avLst/>
          </a:prstGeom>
          <a:noFill/>
        </p:spPr>
        <p:txBody>
          <a:bodyPr wrap="square" rtlCol="0">
            <a:spAutoFit/>
          </a:bodyPr>
          <a:lstStyle/>
          <a:p>
            <a:r>
              <a:rPr lang="en-US" dirty="0"/>
              <a:t>R2-6P</a:t>
            </a:r>
          </a:p>
        </p:txBody>
      </p:sp>
      <p:pic>
        <p:nvPicPr>
          <p:cNvPr id="17" name="Picture 16" descr="A horizontal rectangular white plaque with a black border and the words &quot;FINES DOUBLE&quot; in black on two lines.">
            <a:extLst>
              <a:ext uri="{FF2B5EF4-FFF2-40B4-BE49-F238E27FC236}">
                <a16:creationId xmlns:a16="http://schemas.microsoft.com/office/drawing/2014/main" id="{A8A54BC4-E75E-3113-09C2-71BE1AF32E9B}"/>
              </a:ext>
            </a:extLst>
          </p:cNvPr>
          <p:cNvPicPr>
            <a:picLocks noChangeAspect="1"/>
          </p:cNvPicPr>
          <p:nvPr/>
        </p:nvPicPr>
        <p:blipFill>
          <a:blip r:embed="rId5"/>
          <a:stretch>
            <a:fillRect/>
          </a:stretch>
        </p:blipFill>
        <p:spPr>
          <a:xfrm>
            <a:off x="6980982" y="3830750"/>
            <a:ext cx="1243006" cy="911538"/>
          </a:xfrm>
          <a:prstGeom prst="rect">
            <a:avLst/>
          </a:prstGeom>
        </p:spPr>
      </p:pic>
      <p:sp>
        <p:nvSpPr>
          <p:cNvPr id="9" name="TextBox 8">
            <a:extLst>
              <a:ext uri="{FF2B5EF4-FFF2-40B4-BE49-F238E27FC236}">
                <a16:creationId xmlns:a16="http://schemas.microsoft.com/office/drawing/2014/main" id="{273497AD-355D-D22F-1796-B1A01D1FF4B1}"/>
              </a:ext>
            </a:extLst>
          </p:cNvPr>
          <p:cNvSpPr txBox="1"/>
          <p:nvPr/>
        </p:nvSpPr>
        <p:spPr>
          <a:xfrm>
            <a:off x="7098382" y="4766634"/>
            <a:ext cx="1022873" cy="369332"/>
          </a:xfrm>
          <a:prstGeom prst="rect">
            <a:avLst/>
          </a:prstGeom>
          <a:noFill/>
        </p:spPr>
        <p:txBody>
          <a:bodyPr wrap="square" rtlCol="0">
            <a:spAutoFit/>
          </a:bodyPr>
          <a:lstStyle/>
          <a:p>
            <a:r>
              <a:rPr lang="en-US" dirty="0"/>
              <a:t>R2-6aP</a:t>
            </a:r>
          </a:p>
        </p:txBody>
      </p:sp>
    </p:spTree>
    <p:extLst>
      <p:ext uri="{BB962C8B-B14F-4D97-AF65-F5344CB8AC3E}">
        <p14:creationId xmlns:p14="http://schemas.microsoft.com/office/powerpoint/2010/main" val="4012170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1E3DB-20EA-4C67-9F08-37E3E6B33B37}"/>
              </a:ext>
            </a:extLst>
          </p:cNvPr>
          <p:cNvSpPr>
            <a:spLocks noGrp="1"/>
          </p:cNvSpPr>
          <p:nvPr>
            <p:ph type="title"/>
          </p:nvPr>
        </p:nvSpPr>
        <p:spPr>
          <a:xfrm>
            <a:off x="617620" y="365125"/>
            <a:ext cx="10969699" cy="880579"/>
          </a:xfrm>
          <a:noFill/>
        </p:spPr>
        <p:txBody>
          <a:bodyPr>
            <a:normAutofit/>
          </a:bodyPr>
          <a:lstStyle/>
          <a:p>
            <a:r>
              <a:rPr lang="en-US"/>
              <a:t>Section 7D.01 Adult Crossing Guards</a:t>
            </a:r>
            <a:endParaRPr lang="en-US" dirty="0"/>
          </a:p>
        </p:txBody>
      </p:sp>
      <p:sp>
        <p:nvSpPr>
          <p:cNvPr id="4" name="Content Placeholder 3">
            <a:extLst>
              <a:ext uri="{FF2B5EF4-FFF2-40B4-BE49-F238E27FC236}">
                <a16:creationId xmlns:a16="http://schemas.microsoft.com/office/drawing/2014/main" id="{8532AAB4-8A18-46BD-DB94-D80216157B3B}"/>
              </a:ext>
            </a:extLst>
          </p:cNvPr>
          <p:cNvSpPr>
            <a:spLocks noGrp="1"/>
          </p:cNvSpPr>
          <p:nvPr>
            <p:ph idx="1"/>
          </p:nvPr>
        </p:nvSpPr>
        <p:spPr>
          <a:xfrm>
            <a:off x="617621" y="1245704"/>
            <a:ext cx="7238755" cy="4723680"/>
          </a:xfrm>
        </p:spPr>
        <p:txBody>
          <a:bodyPr/>
          <a:lstStyle/>
          <a:p>
            <a:r>
              <a:rPr lang="en-US" dirty="0"/>
              <a:t>Incorporates information previously in Section 7D.02</a:t>
            </a:r>
          </a:p>
          <a:p>
            <a:r>
              <a:rPr lang="en-US" dirty="0"/>
              <a:t>Removes previous guidance on minimum qualifications for adult crossing guards:</a:t>
            </a:r>
          </a:p>
          <a:p>
            <a:pPr lvl="1"/>
            <a:r>
              <a:rPr lang="en-US" dirty="0"/>
              <a:t>Now recommends that jurisdictions should have policies and procedures for adult crossing guard</a:t>
            </a:r>
          </a:p>
        </p:txBody>
      </p:sp>
      <p:pic>
        <p:nvPicPr>
          <p:cNvPr id="5" name="Picture 4" descr="A sign assembly composed of an S1-1 sign above an ">
            <a:extLst>
              <a:ext uri="{FF2B5EF4-FFF2-40B4-BE49-F238E27FC236}">
                <a16:creationId xmlns:a16="http://schemas.microsoft.com/office/drawing/2014/main" id="{611C905E-6C71-7476-9821-38696415630A}"/>
              </a:ext>
            </a:extLst>
          </p:cNvPr>
          <p:cNvPicPr>
            <a:picLocks noChangeAspect="1"/>
          </p:cNvPicPr>
          <p:nvPr/>
        </p:nvPicPr>
        <p:blipFill>
          <a:blip r:embed="rId3"/>
          <a:stretch>
            <a:fillRect/>
          </a:stretch>
        </p:blipFill>
        <p:spPr>
          <a:xfrm>
            <a:off x="8323076" y="1800599"/>
            <a:ext cx="2351388" cy="3044533"/>
          </a:xfrm>
          <a:prstGeom prst="rect">
            <a:avLst/>
          </a:prstGeom>
        </p:spPr>
      </p:pic>
    </p:spTree>
    <p:extLst>
      <p:ext uri="{BB962C8B-B14F-4D97-AF65-F5344CB8AC3E}">
        <p14:creationId xmlns:p14="http://schemas.microsoft.com/office/powerpoint/2010/main" val="2278085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8DB1-A06A-7184-BCDF-E68D1252B0FA}"/>
              </a:ext>
            </a:extLst>
          </p:cNvPr>
          <p:cNvSpPr>
            <a:spLocks noGrp="1"/>
          </p:cNvSpPr>
          <p:nvPr>
            <p:ph type="title"/>
          </p:nvPr>
        </p:nvSpPr>
        <p:spPr>
          <a:xfrm>
            <a:off x="617620" y="365125"/>
            <a:ext cx="10969699" cy="1386619"/>
          </a:xfrm>
          <a:noFill/>
        </p:spPr>
        <p:txBody>
          <a:bodyPr>
            <a:noAutofit/>
          </a:bodyPr>
          <a:lstStyle/>
          <a:p>
            <a:r>
              <a:rPr lang="en-US"/>
              <a:t>Section 7D.02 Operating Procedures for Adult </a:t>
            </a:r>
            <a:br>
              <a:rPr lang="en-US"/>
            </a:br>
            <a:r>
              <a:rPr lang="en-US"/>
              <a:t>Crossing Guards</a:t>
            </a:r>
            <a:endParaRPr lang="en-US" dirty="0"/>
          </a:p>
        </p:txBody>
      </p:sp>
      <p:sp>
        <p:nvSpPr>
          <p:cNvPr id="4" name="Content Placeholder 3">
            <a:extLst>
              <a:ext uri="{FF2B5EF4-FFF2-40B4-BE49-F238E27FC236}">
                <a16:creationId xmlns:a16="http://schemas.microsoft.com/office/drawing/2014/main" id="{79F9609B-62AA-B870-B2E8-339E70AAA7FE}"/>
              </a:ext>
            </a:extLst>
          </p:cNvPr>
          <p:cNvSpPr>
            <a:spLocks noGrp="1"/>
          </p:cNvSpPr>
          <p:nvPr>
            <p:ph idx="1"/>
          </p:nvPr>
        </p:nvSpPr>
        <p:spPr>
          <a:xfrm>
            <a:off x="617621" y="1751744"/>
            <a:ext cx="10969698" cy="4217639"/>
          </a:xfrm>
        </p:spPr>
        <p:txBody>
          <a:bodyPr/>
          <a:lstStyle/>
          <a:p>
            <a:r>
              <a:rPr lang="en-US"/>
              <a:t>Incorporates information previously in Section 7D.04</a:t>
            </a:r>
          </a:p>
          <a:p>
            <a:r>
              <a:rPr lang="en-US"/>
              <a:t>Adds Standard requiring that the “STOP” paddle comply with the provisions for a “STOP/SLOW” paddle (per Section 6D.02) </a:t>
            </a:r>
          </a:p>
          <a:p>
            <a:r>
              <a:rPr lang="en-US"/>
              <a:t>Deletes Options and Standard regarding the flashing lights due to redundance with Part 6</a:t>
            </a:r>
            <a:endParaRPr lang="en-US" dirty="0"/>
          </a:p>
        </p:txBody>
      </p:sp>
    </p:spTree>
    <p:extLst>
      <p:ext uri="{BB962C8B-B14F-4D97-AF65-F5344CB8AC3E}">
        <p14:creationId xmlns:p14="http://schemas.microsoft.com/office/powerpoint/2010/main" val="98857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062A-FD5F-9021-8C2E-E8B328049569}"/>
              </a:ext>
            </a:extLst>
          </p:cNvPr>
          <p:cNvSpPr>
            <a:spLocks noGrp="1"/>
          </p:cNvSpPr>
          <p:nvPr>
            <p:ph type="title" idx="4294967295"/>
          </p:nvPr>
        </p:nvSpPr>
        <p:spPr>
          <a:xfrm>
            <a:off x="0" y="-1325563"/>
            <a:ext cx="11353800" cy="1325563"/>
          </a:xfrm>
        </p:spPr>
        <p:txBody>
          <a:bodyPr vert="horz" lIns="91440" tIns="45720" rIns="91440" bIns="45720" rtlCol="0" anchor="b">
            <a:normAutofit/>
          </a:bodyPr>
          <a:lstStyle/>
          <a:p>
            <a:r>
              <a:rPr lang="en-US" dirty="0">
                <a:latin typeface="Century Gothic" panose="020B0502020202020204" pitchFamily="34" charset="0"/>
              </a:rPr>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None/>
              <a:tabLst/>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None/>
              <a:tabLst/>
              <a:defRPr/>
            </a:pP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Federal Highway Administration (</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12137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Part 7</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Part 7</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7</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620" y="365125"/>
            <a:ext cx="10969699" cy="880579"/>
          </a:xfrm>
          <a:solidFill>
            <a:schemeClr val="bg1"/>
          </a:solidFill>
        </p:spPr>
        <p:txBody>
          <a:bodyPr>
            <a:normAutofit/>
          </a:bodyPr>
          <a:lstStyle/>
          <a:p>
            <a:r>
              <a:rPr lang="en-US" dirty="0"/>
              <a:t>Consolidated Material</a:t>
            </a:r>
          </a:p>
        </p:txBody>
      </p:sp>
      <p:sp>
        <p:nvSpPr>
          <p:cNvPr id="4" name="Content Placeholder 3"/>
          <p:cNvSpPr>
            <a:spLocks noGrp="1"/>
          </p:cNvSpPr>
          <p:nvPr>
            <p:ph idx="1"/>
          </p:nvPr>
        </p:nvSpPr>
        <p:spPr>
          <a:xfrm>
            <a:off x="617621" y="1245704"/>
            <a:ext cx="10969698" cy="4723680"/>
          </a:xfrm>
        </p:spPr>
        <p:txBody>
          <a:bodyPr/>
          <a:lstStyle/>
          <a:p>
            <a:r>
              <a:rPr lang="en-US" dirty="0"/>
              <a:t>Combines four Sections of Chapter 7A into two</a:t>
            </a:r>
          </a:p>
          <a:p>
            <a:r>
              <a:rPr lang="en-US" dirty="0"/>
              <a:t>Combines seven Sections of Chapter 7B into one</a:t>
            </a:r>
          </a:p>
          <a:p>
            <a:r>
              <a:rPr lang="en-US" dirty="0"/>
              <a:t>Removes material found in other areas of the Manual</a:t>
            </a:r>
          </a:p>
        </p:txBody>
      </p:sp>
    </p:spTree>
    <p:extLst>
      <p:ext uri="{BB962C8B-B14F-4D97-AF65-F5344CB8AC3E}">
        <p14:creationId xmlns:p14="http://schemas.microsoft.com/office/powerpoint/2010/main" val="4219859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A68DB-244B-23C2-B4F2-2401B2280976}"/>
              </a:ext>
            </a:extLst>
          </p:cNvPr>
          <p:cNvSpPr>
            <a:spLocks noGrp="1"/>
          </p:cNvSpPr>
          <p:nvPr>
            <p:ph type="title"/>
          </p:nvPr>
        </p:nvSpPr>
        <p:spPr>
          <a:xfrm>
            <a:off x="617620" y="365125"/>
            <a:ext cx="10969699" cy="880579"/>
          </a:xfrm>
          <a:solidFill>
            <a:schemeClr val="bg1"/>
          </a:solidFill>
        </p:spPr>
        <p:txBody>
          <a:bodyPr>
            <a:normAutofit/>
          </a:bodyPr>
          <a:lstStyle/>
          <a:p>
            <a:r>
              <a:rPr lang="en-US" dirty="0"/>
              <a:t>7B.03 School Crossing Signs </a:t>
            </a:r>
            <a:r>
              <a:rPr lang="en-US" sz="2400" dirty="0"/>
              <a:t>(1 of 4)</a:t>
            </a:r>
          </a:p>
        </p:txBody>
      </p:sp>
      <p:sp>
        <p:nvSpPr>
          <p:cNvPr id="4" name="Content Placeholder 3">
            <a:extLst>
              <a:ext uri="{FF2B5EF4-FFF2-40B4-BE49-F238E27FC236}">
                <a16:creationId xmlns:a16="http://schemas.microsoft.com/office/drawing/2014/main" id="{E8860E81-660A-D2C6-3AC8-2FC39F1D10BD}"/>
              </a:ext>
            </a:extLst>
          </p:cNvPr>
          <p:cNvSpPr>
            <a:spLocks noGrp="1"/>
          </p:cNvSpPr>
          <p:nvPr>
            <p:ph idx="1"/>
          </p:nvPr>
        </p:nvSpPr>
        <p:spPr>
          <a:xfrm>
            <a:off x="617621" y="1245704"/>
            <a:ext cx="10969698" cy="4723680"/>
          </a:xfrm>
        </p:spPr>
        <p:txBody>
          <a:bodyPr>
            <a:normAutofit/>
          </a:bodyPr>
          <a:lstStyle/>
          <a:p>
            <a:r>
              <a:rPr lang="en-US" dirty="0"/>
              <a:t>New Option allows a school crossing assembly (S1-1) sign at:</a:t>
            </a:r>
          </a:p>
          <a:p>
            <a:pPr lvl="1"/>
            <a:r>
              <a:rPr lang="en-US" dirty="0"/>
              <a:t>Yield approaches to circular intersections</a:t>
            </a:r>
          </a:p>
          <a:p>
            <a:pPr lvl="1"/>
            <a:r>
              <a:rPr lang="en-US" dirty="0"/>
              <a:t>Channelized right turn lanes controlled by a YIELD sign</a:t>
            </a:r>
          </a:p>
        </p:txBody>
      </p:sp>
      <p:pic>
        <p:nvPicPr>
          <p:cNvPr id="10" name="Picture 9" descr="An upward-pointing pentagon-shaped fluorescent yellow-green sign with a black border and a black symbol of two left-facing children walking.">
            <a:extLst>
              <a:ext uri="{FF2B5EF4-FFF2-40B4-BE49-F238E27FC236}">
                <a16:creationId xmlns:a16="http://schemas.microsoft.com/office/drawing/2014/main" id="{36280C50-5176-B1C0-D954-1255F0372312}"/>
              </a:ext>
            </a:extLst>
          </p:cNvPr>
          <p:cNvPicPr>
            <a:picLocks noChangeAspect="1"/>
          </p:cNvPicPr>
          <p:nvPr/>
        </p:nvPicPr>
        <p:blipFill rotWithShape="1">
          <a:blip r:embed="rId3"/>
          <a:srcRect r="4560"/>
          <a:stretch/>
        </p:blipFill>
        <p:spPr>
          <a:xfrm>
            <a:off x="3192110" y="3289758"/>
            <a:ext cx="1427237" cy="1323975"/>
          </a:xfrm>
          <a:prstGeom prst="rect">
            <a:avLst/>
          </a:prstGeom>
        </p:spPr>
      </p:pic>
      <p:sp>
        <p:nvSpPr>
          <p:cNvPr id="6" name="TextBox 5">
            <a:extLst>
              <a:ext uri="{FF2B5EF4-FFF2-40B4-BE49-F238E27FC236}">
                <a16:creationId xmlns:a16="http://schemas.microsoft.com/office/drawing/2014/main" id="{36D92E16-0029-5FB2-05A3-A3387E123626}"/>
              </a:ext>
            </a:extLst>
          </p:cNvPr>
          <p:cNvSpPr txBox="1"/>
          <p:nvPr/>
        </p:nvSpPr>
        <p:spPr>
          <a:xfrm>
            <a:off x="4749200" y="4033938"/>
            <a:ext cx="796066" cy="369332"/>
          </a:xfrm>
          <a:prstGeom prst="rect">
            <a:avLst/>
          </a:prstGeom>
          <a:noFill/>
        </p:spPr>
        <p:txBody>
          <a:bodyPr wrap="square" rtlCol="0">
            <a:spAutoFit/>
          </a:bodyPr>
          <a:lstStyle/>
          <a:p>
            <a:r>
              <a:rPr lang="en-US" dirty="0"/>
              <a:t>S1-1</a:t>
            </a:r>
          </a:p>
        </p:txBody>
      </p:sp>
      <p:pic>
        <p:nvPicPr>
          <p:cNvPr id="12" name="Picture 11" descr="A horizontal rectangular fluorescent yellow-green plaque with a black border and a diagonal black arrow pointing down and to the left.">
            <a:extLst>
              <a:ext uri="{FF2B5EF4-FFF2-40B4-BE49-F238E27FC236}">
                <a16:creationId xmlns:a16="http://schemas.microsoft.com/office/drawing/2014/main" id="{E1B5EFC6-28D6-A8C2-EFD6-7E70E456AC3B}"/>
              </a:ext>
            </a:extLst>
          </p:cNvPr>
          <p:cNvPicPr>
            <a:picLocks noChangeAspect="1"/>
          </p:cNvPicPr>
          <p:nvPr/>
        </p:nvPicPr>
        <p:blipFill>
          <a:blip r:embed="rId4"/>
          <a:stretch>
            <a:fillRect/>
          </a:stretch>
        </p:blipFill>
        <p:spPr>
          <a:xfrm>
            <a:off x="3504528" y="4599316"/>
            <a:ext cx="895350" cy="581025"/>
          </a:xfrm>
          <a:prstGeom prst="rect">
            <a:avLst/>
          </a:prstGeom>
        </p:spPr>
      </p:pic>
      <p:sp>
        <p:nvSpPr>
          <p:cNvPr id="7" name="TextBox 6">
            <a:extLst>
              <a:ext uri="{FF2B5EF4-FFF2-40B4-BE49-F238E27FC236}">
                <a16:creationId xmlns:a16="http://schemas.microsoft.com/office/drawing/2014/main" id="{30D20642-1A60-0F18-705F-A5AE972A0651}"/>
              </a:ext>
            </a:extLst>
          </p:cNvPr>
          <p:cNvSpPr txBox="1"/>
          <p:nvPr/>
        </p:nvSpPr>
        <p:spPr>
          <a:xfrm>
            <a:off x="4683831" y="4705162"/>
            <a:ext cx="1040467" cy="369332"/>
          </a:xfrm>
          <a:prstGeom prst="rect">
            <a:avLst/>
          </a:prstGeom>
          <a:noFill/>
        </p:spPr>
        <p:txBody>
          <a:bodyPr wrap="square" rtlCol="0">
            <a:spAutoFit/>
          </a:bodyPr>
          <a:lstStyle/>
          <a:p>
            <a:r>
              <a:rPr lang="en-US" dirty="0"/>
              <a:t>W16-7P</a:t>
            </a:r>
          </a:p>
        </p:txBody>
      </p:sp>
      <p:sp>
        <p:nvSpPr>
          <p:cNvPr id="8" name="TextBox 7">
            <a:extLst>
              <a:ext uri="{FF2B5EF4-FFF2-40B4-BE49-F238E27FC236}">
                <a16:creationId xmlns:a16="http://schemas.microsoft.com/office/drawing/2014/main" id="{F490997F-B5DC-CDAC-8C7F-AB5C42DBC632}"/>
              </a:ext>
            </a:extLst>
          </p:cNvPr>
          <p:cNvSpPr txBox="1"/>
          <p:nvPr/>
        </p:nvSpPr>
        <p:spPr>
          <a:xfrm>
            <a:off x="6467704" y="3504833"/>
            <a:ext cx="3009900" cy="1477328"/>
          </a:xfrm>
          <a:prstGeom prst="rect">
            <a:avLst/>
          </a:prstGeom>
          <a:noFill/>
          <a:ln>
            <a:solidFill>
              <a:srgbClr val="FF0000"/>
            </a:solidFill>
          </a:ln>
        </p:spPr>
        <p:txBody>
          <a:bodyPr wrap="square" rtlCol="0">
            <a:spAutoFit/>
          </a:bodyPr>
          <a:lstStyle/>
          <a:p>
            <a:r>
              <a:rPr lang="en-US" b="1" dirty="0">
                <a:solidFill>
                  <a:srgbClr val="FF0000"/>
                </a:solidFill>
              </a:rPr>
              <a:t>Standard in 7B.03:</a:t>
            </a:r>
          </a:p>
          <a:p>
            <a:r>
              <a:rPr lang="en-US" b="1" dirty="0">
                <a:solidFill>
                  <a:srgbClr val="FF0000"/>
                </a:solidFill>
              </a:rPr>
              <a:t>The S1-1 sign shall not be installed on approaches controlled by STOP or YIELD signs, except . . .</a:t>
            </a:r>
          </a:p>
        </p:txBody>
      </p:sp>
    </p:spTree>
    <p:extLst>
      <p:ext uri="{BB962C8B-B14F-4D97-AF65-F5344CB8AC3E}">
        <p14:creationId xmlns:p14="http://schemas.microsoft.com/office/powerpoint/2010/main" val="530841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A68DB-244B-23C2-B4F2-2401B2280976}"/>
              </a:ext>
            </a:extLst>
          </p:cNvPr>
          <p:cNvSpPr>
            <a:spLocks noGrp="1"/>
          </p:cNvSpPr>
          <p:nvPr>
            <p:ph type="title"/>
          </p:nvPr>
        </p:nvSpPr>
        <p:spPr>
          <a:xfrm>
            <a:off x="617620" y="365125"/>
            <a:ext cx="10969699" cy="880579"/>
          </a:xfrm>
          <a:noFill/>
        </p:spPr>
        <p:txBody>
          <a:bodyPr>
            <a:normAutofit/>
          </a:bodyPr>
          <a:lstStyle/>
          <a:p>
            <a:r>
              <a:rPr lang="en-US" dirty="0"/>
              <a:t>7B.03 School Crossing Signs </a:t>
            </a:r>
            <a:r>
              <a:rPr lang="en-US" sz="2400" dirty="0"/>
              <a:t>(2 of 4)</a:t>
            </a:r>
          </a:p>
        </p:txBody>
      </p:sp>
      <p:sp>
        <p:nvSpPr>
          <p:cNvPr id="4" name="Content Placeholder 3">
            <a:extLst>
              <a:ext uri="{FF2B5EF4-FFF2-40B4-BE49-F238E27FC236}">
                <a16:creationId xmlns:a16="http://schemas.microsoft.com/office/drawing/2014/main" id="{E8860E81-660A-D2C6-3AC8-2FC39F1D10BD}"/>
              </a:ext>
            </a:extLst>
          </p:cNvPr>
          <p:cNvSpPr>
            <a:spLocks noGrp="1"/>
          </p:cNvSpPr>
          <p:nvPr>
            <p:ph idx="1"/>
          </p:nvPr>
        </p:nvSpPr>
        <p:spPr>
          <a:xfrm>
            <a:off x="617621" y="1245704"/>
            <a:ext cx="10969698" cy="4723680"/>
          </a:xfrm>
        </p:spPr>
        <p:txBody>
          <a:bodyPr/>
          <a:lstStyle/>
          <a:p>
            <a:r>
              <a:rPr lang="en-US" dirty="0"/>
              <a:t>New Option allows a “YIELD HERE TO” (or “STOP HERE FOR”) pedestrians (R1-5a or R1-5c) sign in advance of a marked crosswalk on a multi-lane approach within a school zone</a:t>
            </a:r>
          </a:p>
        </p:txBody>
      </p:sp>
      <p:pic>
        <p:nvPicPr>
          <p:cNvPr id="5" name="Picture 4" descr="A square white sign with a black border featuring a “YIELD” sign above the words “HERE TO” on two lines, separated by a curving, black arrow pointing down and to the left, away from a black symbol of two left-facing children walking.">
            <a:extLst>
              <a:ext uri="{FF2B5EF4-FFF2-40B4-BE49-F238E27FC236}">
                <a16:creationId xmlns:a16="http://schemas.microsoft.com/office/drawing/2014/main" id="{1E27DEF5-5C7F-AC1C-0809-DC801162C5B4}"/>
              </a:ext>
            </a:extLst>
          </p:cNvPr>
          <p:cNvPicPr>
            <a:picLocks noChangeAspect="1"/>
          </p:cNvPicPr>
          <p:nvPr/>
        </p:nvPicPr>
        <p:blipFill>
          <a:blip r:embed="rId3"/>
          <a:stretch>
            <a:fillRect/>
          </a:stretch>
        </p:blipFill>
        <p:spPr>
          <a:xfrm>
            <a:off x="3537585" y="3016119"/>
            <a:ext cx="2190750" cy="2181225"/>
          </a:xfrm>
          <a:prstGeom prst="rect">
            <a:avLst/>
          </a:prstGeom>
        </p:spPr>
      </p:pic>
      <p:sp>
        <p:nvSpPr>
          <p:cNvPr id="9" name="TextBox 8">
            <a:extLst>
              <a:ext uri="{FF2B5EF4-FFF2-40B4-BE49-F238E27FC236}">
                <a16:creationId xmlns:a16="http://schemas.microsoft.com/office/drawing/2014/main" id="{8F837005-AD19-BFD0-E81D-5B32E2895EA9}"/>
              </a:ext>
            </a:extLst>
          </p:cNvPr>
          <p:cNvSpPr txBox="1"/>
          <p:nvPr/>
        </p:nvSpPr>
        <p:spPr>
          <a:xfrm>
            <a:off x="3551714" y="5215917"/>
            <a:ext cx="2048986" cy="369332"/>
          </a:xfrm>
          <a:prstGeom prst="rect">
            <a:avLst/>
          </a:prstGeom>
          <a:noFill/>
        </p:spPr>
        <p:txBody>
          <a:bodyPr wrap="square" rtlCol="0">
            <a:spAutoFit/>
          </a:bodyPr>
          <a:lstStyle/>
          <a:p>
            <a:pPr algn="ctr"/>
            <a:r>
              <a:rPr lang="en-US" dirty="0"/>
              <a:t>R1-5a</a:t>
            </a:r>
          </a:p>
        </p:txBody>
      </p:sp>
      <p:pic>
        <p:nvPicPr>
          <p:cNvPr id="8" name="Picture 7" descr="A square white sign with a black border featuring a “STOP” sign above the words “HERE FOR” on two lines, separated by a curving, black arrow pointing down and to the left, away from a black symbol of two left-facing children walking.">
            <a:extLst>
              <a:ext uri="{FF2B5EF4-FFF2-40B4-BE49-F238E27FC236}">
                <a16:creationId xmlns:a16="http://schemas.microsoft.com/office/drawing/2014/main" id="{1622240C-666E-E271-BF3D-A4217FA6D6AB}"/>
              </a:ext>
            </a:extLst>
          </p:cNvPr>
          <p:cNvPicPr>
            <a:picLocks noChangeAspect="1"/>
          </p:cNvPicPr>
          <p:nvPr/>
        </p:nvPicPr>
        <p:blipFill>
          <a:blip r:embed="rId4"/>
          <a:stretch>
            <a:fillRect/>
          </a:stretch>
        </p:blipFill>
        <p:spPr>
          <a:xfrm>
            <a:off x="6483667" y="3025644"/>
            <a:ext cx="2171700" cy="2171700"/>
          </a:xfrm>
          <a:prstGeom prst="rect">
            <a:avLst/>
          </a:prstGeom>
        </p:spPr>
      </p:pic>
      <p:sp>
        <p:nvSpPr>
          <p:cNvPr id="10" name="TextBox 9">
            <a:extLst>
              <a:ext uri="{FF2B5EF4-FFF2-40B4-BE49-F238E27FC236}">
                <a16:creationId xmlns:a16="http://schemas.microsoft.com/office/drawing/2014/main" id="{F4A70729-FD1A-DB17-1C33-64B0FDD7FE4E}"/>
              </a:ext>
            </a:extLst>
          </p:cNvPr>
          <p:cNvSpPr txBox="1"/>
          <p:nvPr/>
        </p:nvSpPr>
        <p:spPr>
          <a:xfrm>
            <a:off x="6483667" y="5215917"/>
            <a:ext cx="2171700" cy="369332"/>
          </a:xfrm>
          <a:prstGeom prst="rect">
            <a:avLst/>
          </a:prstGeom>
          <a:noFill/>
        </p:spPr>
        <p:txBody>
          <a:bodyPr wrap="square" rtlCol="0">
            <a:spAutoFit/>
          </a:bodyPr>
          <a:lstStyle/>
          <a:p>
            <a:pPr algn="ctr"/>
            <a:r>
              <a:rPr lang="en-US" dirty="0"/>
              <a:t>R1-5c</a:t>
            </a:r>
          </a:p>
        </p:txBody>
      </p:sp>
    </p:spTree>
    <p:extLst>
      <p:ext uri="{BB962C8B-B14F-4D97-AF65-F5344CB8AC3E}">
        <p14:creationId xmlns:p14="http://schemas.microsoft.com/office/powerpoint/2010/main" val="326899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A68DB-244B-23C2-B4F2-2401B2280976}"/>
              </a:ext>
            </a:extLst>
          </p:cNvPr>
          <p:cNvSpPr>
            <a:spLocks noGrp="1"/>
          </p:cNvSpPr>
          <p:nvPr>
            <p:ph type="title"/>
          </p:nvPr>
        </p:nvSpPr>
        <p:spPr>
          <a:xfrm>
            <a:off x="617620" y="365125"/>
            <a:ext cx="10969699" cy="880579"/>
          </a:xfrm>
          <a:noFill/>
        </p:spPr>
        <p:txBody>
          <a:bodyPr>
            <a:normAutofit/>
          </a:bodyPr>
          <a:lstStyle/>
          <a:p>
            <a:r>
              <a:rPr lang="en-US" dirty="0"/>
              <a:t>7B.03 School Crossing Signs </a:t>
            </a:r>
            <a:r>
              <a:rPr lang="en-US" sz="2400" noProof="0" dirty="0"/>
              <a:t>(3 of 4)</a:t>
            </a:r>
            <a:endParaRPr lang="en-US" sz="2400" dirty="0"/>
          </a:p>
        </p:txBody>
      </p:sp>
      <p:sp>
        <p:nvSpPr>
          <p:cNvPr id="4" name="Content Placeholder 3">
            <a:extLst>
              <a:ext uri="{FF2B5EF4-FFF2-40B4-BE49-F238E27FC236}">
                <a16:creationId xmlns:a16="http://schemas.microsoft.com/office/drawing/2014/main" id="{E8860E81-660A-D2C6-3AC8-2FC39F1D10BD}"/>
              </a:ext>
            </a:extLst>
          </p:cNvPr>
          <p:cNvSpPr>
            <a:spLocks noGrp="1"/>
          </p:cNvSpPr>
          <p:nvPr>
            <p:ph idx="1"/>
          </p:nvPr>
        </p:nvSpPr>
        <p:spPr>
          <a:xfrm>
            <a:off x="617621" y="1245704"/>
            <a:ext cx="10969698" cy="4723680"/>
          </a:xfrm>
        </p:spPr>
        <p:txBody>
          <a:bodyPr vert="horz" lIns="91440" tIns="45720" rIns="91440" bIns="45720" rtlCol="0" anchor="t">
            <a:normAutofit/>
          </a:bodyPr>
          <a:lstStyle/>
          <a:p>
            <a:r>
              <a:rPr lang="en-US" dirty="0"/>
              <a:t>New Standard: When used at an uncontrolled crossing, the In-Street or Overhead Pedestrian Crossing sign shall be used only as a supplement to a School Crossing assembly at the crosswalk location</a:t>
            </a:r>
          </a:p>
        </p:txBody>
      </p:sp>
      <p:pic>
        <p:nvPicPr>
          <p:cNvPr id="3" name="Picture 2" descr="An upward-pointing pentagon-shaped fluorescent yellow-green sign with a black border and a black symbol of two left-facing children walking.">
            <a:extLst>
              <a:ext uri="{FF2B5EF4-FFF2-40B4-BE49-F238E27FC236}">
                <a16:creationId xmlns:a16="http://schemas.microsoft.com/office/drawing/2014/main" id="{0B93B469-480C-5014-05BF-A8A6B777DEF2}"/>
              </a:ext>
            </a:extLst>
          </p:cNvPr>
          <p:cNvPicPr>
            <a:picLocks noChangeAspect="1"/>
          </p:cNvPicPr>
          <p:nvPr/>
        </p:nvPicPr>
        <p:blipFill rotWithShape="1">
          <a:blip r:embed="rId3"/>
          <a:srcRect r="4560"/>
          <a:stretch/>
        </p:blipFill>
        <p:spPr>
          <a:xfrm>
            <a:off x="2124785" y="3235598"/>
            <a:ext cx="1427237" cy="1323975"/>
          </a:xfrm>
          <a:prstGeom prst="rect">
            <a:avLst/>
          </a:prstGeom>
        </p:spPr>
      </p:pic>
      <p:sp>
        <p:nvSpPr>
          <p:cNvPr id="6" name="TextBox 5">
            <a:extLst>
              <a:ext uri="{FF2B5EF4-FFF2-40B4-BE49-F238E27FC236}">
                <a16:creationId xmlns:a16="http://schemas.microsoft.com/office/drawing/2014/main" id="{EE383D55-8441-B079-E7F9-2DEFFFE67D24}"/>
              </a:ext>
            </a:extLst>
          </p:cNvPr>
          <p:cNvSpPr txBox="1"/>
          <p:nvPr/>
        </p:nvSpPr>
        <p:spPr>
          <a:xfrm>
            <a:off x="3612773" y="4005634"/>
            <a:ext cx="796066" cy="369332"/>
          </a:xfrm>
          <a:prstGeom prst="rect">
            <a:avLst/>
          </a:prstGeom>
          <a:noFill/>
        </p:spPr>
        <p:txBody>
          <a:bodyPr wrap="square" rtlCol="0">
            <a:spAutoFit/>
          </a:bodyPr>
          <a:lstStyle/>
          <a:p>
            <a:r>
              <a:rPr lang="en-US" dirty="0"/>
              <a:t>S1-1</a:t>
            </a:r>
          </a:p>
        </p:txBody>
      </p:sp>
      <p:pic>
        <p:nvPicPr>
          <p:cNvPr id="5" name="Picture 4" descr="A horizontal rectangular fluorescent yellow-green plaque with a black border and a diagonal black arrow pointing down and to the left.">
            <a:extLst>
              <a:ext uri="{FF2B5EF4-FFF2-40B4-BE49-F238E27FC236}">
                <a16:creationId xmlns:a16="http://schemas.microsoft.com/office/drawing/2014/main" id="{6AB7DA36-8A2D-C296-16D3-332BC94099E7}"/>
              </a:ext>
            </a:extLst>
          </p:cNvPr>
          <p:cNvPicPr>
            <a:picLocks noChangeAspect="1"/>
          </p:cNvPicPr>
          <p:nvPr/>
        </p:nvPicPr>
        <p:blipFill>
          <a:blip r:embed="rId4"/>
          <a:stretch>
            <a:fillRect/>
          </a:stretch>
        </p:blipFill>
        <p:spPr>
          <a:xfrm>
            <a:off x="2390728" y="4550048"/>
            <a:ext cx="895350" cy="581025"/>
          </a:xfrm>
          <a:prstGeom prst="rect">
            <a:avLst/>
          </a:prstGeom>
        </p:spPr>
      </p:pic>
      <p:sp>
        <p:nvSpPr>
          <p:cNvPr id="9" name="TextBox 8">
            <a:extLst>
              <a:ext uri="{FF2B5EF4-FFF2-40B4-BE49-F238E27FC236}">
                <a16:creationId xmlns:a16="http://schemas.microsoft.com/office/drawing/2014/main" id="{8B09C773-B0C3-1BCC-9F7D-0E81B9E09EC9}"/>
              </a:ext>
            </a:extLst>
          </p:cNvPr>
          <p:cNvSpPr txBox="1"/>
          <p:nvPr/>
        </p:nvSpPr>
        <p:spPr>
          <a:xfrm>
            <a:off x="3351093" y="4686671"/>
            <a:ext cx="1049724" cy="369332"/>
          </a:xfrm>
          <a:prstGeom prst="rect">
            <a:avLst/>
          </a:prstGeom>
          <a:noFill/>
        </p:spPr>
        <p:txBody>
          <a:bodyPr wrap="square" rtlCol="0">
            <a:spAutoFit/>
          </a:bodyPr>
          <a:lstStyle/>
          <a:p>
            <a:r>
              <a:rPr lang="en-US" dirty="0"/>
              <a:t>W16-7P</a:t>
            </a:r>
          </a:p>
        </p:txBody>
      </p:sp>
      <p:pic>
        <p:nvPicPr>
          <p:cNvPr id="7" name="Picture 6" descr="A horizontal rectangular sign with a black border. The top portion of the sign is fluorescent yellow-green and separated from the white bottom portion of the sign by a horizontal dividing line. The words &quot;STATE LAW&quot; are shown above this dividing line. Below the dividing line, in the white portion of the sign, symbols of two left-facing children walking are shown on either side of the words &quot;STOP FOR PEDESTRIANS IN CROSSWALK.&quot;">
            <a:extLst>
              <a:ext uri="{FF2B5EF4-FFF2-40B4-BE49-F238E27FC236}">
                <a16:creationId xmlns:a16="http://schemas.microsoft.com/office/drawing/2014/main" id="{944AFEA7-A51B-450F-94A1-2A40F73D393B}"/>
              </a:ext>
            </a:extLst>
          </p:cNvPr>
          <p:cNvPicPr>
            <a:picLocks noChangeAspect="1"/>
          </p:cNvPicPr>
          <p:nvPr/>
        </p:nvPicPr>
        <p:blipFill>
          <a:blip r:embed="rId5"/>
          <a:stretch>
            <a:fillRect/>
          </a:stretch>
        </p:blipFill>
        <p:spPr>
          <a:xfrm>
            <a:off x="4805155" y="3741018"/>
            <a:ext cx="3171825" cy="971550"/>
          </a:xfrm>
          <a:prstGeom prst="rect">
            <a:avLst/>
          </a:prstGeom>
        </p:spPr>
      </p:pic>
      <p:sp>
        <p:nvSpPr>
          <p:cNvPr id="8" name="TextBox 7">
            <a:extLst>
              <a:ext uri="{FF2B5EF4-FFF2-40B4-BE49-F238E27FC236}">
                <a16:creationId xmlns:a16="http://schemas.microsoft.com/office/drawing/2014/main" id="{B5F21F94-659A-35DE-ED39-EE8F74D6DF96}"/>
              </a:ext>
            </a:extLst>
          </p:cNvPr>
          <p:cNvSpPr txBox="1"/>
          <p:nvPr/>
        </p:nvSpPr>
        <p:spPr>
          <a:xfrm>
            <a:off x="5866205" y="4633855"/>
            <a:ext cx="1049724" cy="369332"/>
          </a:xfrm>
          <a:prstGeom prst="rect">
            <a:avLst/>
          </a:prstGeom>
          <a:noFill/>
        </p:spPr>
        <p:txBody>
          <a:bodyPr wrap="square" rtlCol="0">
            <a:spAutoFit/>
          </a:bodyPr>
          <a:lstStyle/>
          <a:p>
            <a:pPr algn="ctr"/>
            <a:r>
              <a:rPr lang="en-US" dirty="0"/>
              <a:t>R1-9c</a:t>
            </a:r>
          </a:p>
        </p:txBody>
      </p:sp>
      <p:pic>
        <p:nvPicPr>
          <p:cNvPr id="11" name="Picture 10" descr="A vertical rectangular fluorescent yellow-green sign with the words &quot;STATE LAW&quot; in black on two lines above a white panel. The panel contains a “STOP” sign above the word &quot;FOR&quot; in black above a black symbol of a person walking. Below the panel, the words &quot;IN CROSSWALK&quot; are shown in black on two lines.">
            <a:extLst>
              <a:ext uri="{FF2B5EF4-FFF2-40B4-BE49-F238E27FC236}">
                <a16:creationId xmlns:a16="http://schemas.microsoft.com/office/drawing/2014/main" id="{585CD9D1-7E0D-CF9E-43B5-A3DF36AC633D}"/>
              </a:ext>
            </a:extLst>
          </p:cNvPr>
          <p:cNvPicPr>
            <a:picLocks noChangeAspect="1"/>
          </p:cNvPicPr>
          <p:nvPr/>
        </p:nvPicPr>
        <p:blipFill rotWithShape="1">
          <a:blip r:embed="rId6"/>
          <a:srcRect b="9662"/>
          <a:stretch/>
        </p:blipFill>
        <p:spPr>
          <a:xfrm>
            <a:off x="8305801" y="2821070"/>
            <a:ext cx="1057275" cy="2546996"/>
          </a:xfrm>
          <a:prstGeom prst="rect">
            <a:avLst/>
          </a:prstGeom>
        </p:spPr>
      </p:pic>
      <p:sp>
        <p:nvSpPr>
          <p:cNvPr id="10" name="TextBox 9">
            <a:extLst>
              <a:ext uri="{FF2B5EF4-FFF2-40B4-BE49-F238E27FC236}">
                <a16:creationId xmlns:a16="http://schemas.microsoft.com/office/drawing/2014/main" id="{8DCB2BA6-F725-1F15-06CA-55990B17EC40}"/>
              </a:ext>
            </a:extLst>
          </p:cNvPr>
          <p:cNvSpPr txBox="1"/>
          <p:nvPr/>
        </p:nvSpPr>
        <p:spPr>
          <a:xfrm>
            <a:off x="8429064" y="5368066"/>
            <a:ext cx="810747" cy="369332"/>
          </a:xfrm>
          <a:prstGeom prst="rect">
            <a:avLst/>
          </a:prstGeom>
          <a:noFill/>
        </p:spPr>
        <p:txBody>
          <a:bodyPr wrap="square" rtlCol="0">
            <a:spAutoFit/>
          </a:bodyPr>
          <a:lstStyle/>
          <a:p>
            <a:pPr algn="ctr"/>
            <a:r>
              <a:rPr lang="en-US" dirty="0"/>
              <a:t>R1-6c</a:t>
            </a:r>
          </a:p>
        </p:txBody>
      </p:sp>
    </p:spTree>
    <p:extLst>
      <p:ext uri="{BB962C8B-B14F-4D97-AF65-F5344CB8AC3E}">
        <p14:creationId xmlns:p14="http://schemas.microsoft.com/office/powerpoint/2010/main" val="1385591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A68DB-244B-23C2-B4F2-2401B2280976}"/>
              </a:ext>
            </a:extLst>
          </p:cNvPr>
          <p:cNvSpPr>
            <a:spLocks noGrp="1"/>
          </p:cNvSpPr>
          <p:nvPr>
            <p:ph type="title"/>
          </p:nvPr>
        </p:nvSpPr>
        <p:spPr>
          <a:xfrm>
            <a:off x="617620" y="365125"/>
            <a:ext cx="10969699" cy="880579"/>
          </a:xfrm>
          <a:noFill/>
        </p:spPr>
        <p:txBody>
          <a:bodyPr>
            <a:normAutofit/>
          </a:bodyPr>
          <a:lstStyle/>
          <a:p>
            <a:r>
              <a:rPr lang="en-US" dirty="0"/>
              <a:t>7B.03 School Crossing Signs </a:t>
            </a:r>
            <a:r>
              <a:rPr lang="en-US" sz="2400" noProof="0" dirty="0"/>
              <a:t>(4 of 4)</a:t>
            </a:r>
            <a:endParaRPr lang="en-US" sz="2400" dirty="0"/>
          </a:p>
        </p:txBody>
      </p:sp>
      <p:sp>
        <p:nvSpPr>
          <p:cNvPr id="6" name="Content Placeholder 5">
            <a:extLst>
              <a:ext uri="{FF2B5EF4-FFF2-40B4-BE49-F238E27FC236}">
                <a16:creationId xmlns:a16="http://schemas.microsoft.com/office/drawing/2014/main" id="{6B99B954-2C11-D846-ED0A-F6DD0FE7D2CF}"/>
              </a:ext>
            </a:extLst>
          </p:cNvPr>
          <p:cNvSpPr>
            <a:spLocks noGrp="1"/>
          </p:cNvSpPr>
          <p:nvPr>
            <p:ph idx="1"/>
          </p:nvPr>
        </p:nvSpPr>
        <p:spPr>
          <a:xfrm>
            <a:off x="617622" y="1245704"/>
            <a:ext cx="4273882" cy="3017271"/>
          </a:xfrm>
        </p:spPr>
        <p:txBody>
          <a:bodyPr>
            <a:normAutofit/>
          </a:bodyPr>
          <a:lstStyle/>
          <a:p>
            <a:r>
              <a:rPr lang="en-US" dirty="0"/>
              <a:t>In-Street School </a:t>
            </a:r>
            <a:br>
              <a:rPr lang="en-US" dirty="0"/>
            </a:br>
            <a:r>
              <a:rPr lang="en-US" dirty="0"/>
              <a:t>Crossing sign</a:t>
            </a:r>
          </a:p>
          <a:p>
            <a:endParaRPr lang="en-US" dirty="0"/>
          </a:p>
          <a:p>
            <a:endParaRPr lang="en-US" dirty="0"/>
          </a:p>
        </p:txBody>
      </p:sp>
      <p:pic>
        <p:nvPicPr>
          <p:cNvPr id="7" name="Picture 6" descr="A vertical rectangular fluorescent yellow-green sign with the words &quot;STATE LAW&quot; in black on two lines above a white panel. The white panel contains a “YIELD” sign above the word &quot;TO&quot; in black above a black symbol of a two left-facing children walking. Below the panel, the words &quot;IN CROSSWALK&quot; are shown in black on two lines.">
            <a:extLst>
              <a:ext uri="{FF2B5EF4-FFF2-40B4-BE49-F238E27FC236}">
                <a16:creationId xmlns:a16="http://schemas.microsoft.com/office/drawing/2014/main" id="{1347742E-F9E7-2829-BBE2-330A1332D746}"/>
              </a:ext>
            </a:extLst>
          </p:cNvPr>
          <p:cNvPicPr>
            <a:picLocks noChangeAspect="1"/>
          </p:cNvPicPr>
          <p:nvPr/>
        </p:nvPicPr>
        <p:blipFill>
          <a:blip r:embed="rId3"/>
          <a:stretch>
            <a:fillRect/>
          </a:stretch>
        </p:blipFill>
        <p:spPr>
          <a:xfrm>
            <a:off x="4891503" y="1357257"/>
            <a:ext cx="931069" cy="2376964"/>
          </a:xfrm>
          <a:prstGeom prst="rect">
            <a:avLst/>
          </a:prstGeom>
        </p:spPr>
      </p:pic>
      <p:sp>
        <p:nvSpPr>
          <p:cNvPr id="13" name="TextBox 12">
            <a:extLst>
              <a:ext uri="{FF2B5EF4-FFF2-40B4-BE49-F238E27FC236}">
                <a16:creationId xmlns:a16="http://schemas.microsoft.com/office/drawing/2014/main" id="{79055467-6469-0AF5-D33D-79DFBFCFCA7B}"/>
              </a:ext>
            </a:extLst>
          </p:cNvPr>
          <p:cNvSpPr txBox="1"/>
          <p:nvPr/>
        </p:nvSpPr>
        <p:spPr>
          <a:xfrm>
            <a:off x="4874462" y="3718579"/>
            <a:ext cx="903615" cy="369332"/>
          </a:xfrm>
          <a:prstGeom prst="rect">
            <a:avLst/>
          </a:prstGeom>
          <a:noFill/>
        </p:spPr>
        <p:txBody>
          <a:bodyPr wrap="square" rtlCol="0">
            <a:spAutoFit/>
          </a:bodyPr>
          <a:lstStyle/>
          <a:p>
            <a:pPr algn="ctr"/>
            <a:r>
              <a:rPr lang="en-US" dirty="0"/>
              <a:t>R1-6b</a:t>
            </a:r>
          </a:p>
        </p:txBody>
      </p:sp>
      <p:pic>
        <p:nvPicPr>
          <p:cNvPr id="10" name="Picture 9" descr="R1-6C sign is shown as described in previous slide.">
            <a:extLst>
              <a:ext uri="{FF2B5EF4-FFF2-40B4-BE49-F238E27FC236}">
                <a16:creationId xmlns:a16="http://schemas.microsoft.com/office/drawing/2014/main" id="{4DAA0074-BD5B-7BB3-4484-372B963840C0}"/>
              </a:ext>
            </a:extLst>
          </p:cNvPr>
          <p:cNvPicPr>
            <a:picLocks noChangeAspect="1"/>
          </p:cNvPicPr>
          <p:nvPr/>
        </p:nvPicPr>
        <p:blipFill>
          <a:blip r:embed="rId4"/>
          <a:stretch>
            <a:fillRect/>
          </a:stretch>
        </p:blipFill>
        <p:spPr>
          <a:xfrm>
            <a:off x="6573050" y="1341715"/>
            <a:ext cx="865346" cy="2366010"/>
          </a:xfrm>
          <a:prstGeom prst="rect">
            <a:avLst/>
          </a:prstGeom>
        </p:spPr>
      </p:pic>
      <p:sp>
        <p:nvSpPr>
          <p:cNvPr id="15" name="TextBox 14">
            <a:extLst>
              <a:ext uri="{FF2B5EF4-FFF2-40B4-BE49-F238E27FC236}">
                <a16:creationId xmlns:a16="http://schemas.microsoft.com/office/drawing/2014/main" id="{F19E8D83-F35F-5D22-1A77-4F24F3521A88}"/>
              </a:ext>
            </a:extLst>
          </p:cNvPr>
          <p:cNvSpPr txBox="1"/>
          <p:nvPr/>
        </p:nvSpPr>
        <p:spPr>
          <a:xfrm>
            <a:off x="6447230" y="3718579"/>
            <a:ext cx="1077138" cy="369332"/>
          </a:xfrm>
          <a:prstGeom prst="rect">
            <a:avLst/>
          </a:prstGeom>
          <a:noFill/>
        </p:spPr>
        <p:txBody>
          <a:bodyPr wrap="square" rtlCol="0">
            <a:spAutoFit/>
          </a:bodyPr>
          <a:lstStyle/>
          <a:p>
            <a:pPr algn="ctr"/>
            <a:r>
              <a:rPr lang="en-US" dirty="0"/>
              <a:t>R1-6c</a:t>
            </a:r>
          </a:p>
        </p:txBody>
      </p:sp>
      <p:sp>
        <p:nvSpPr>
          <p:cNvPr id="5" name="Content Placeholder 5">
            <a:extLst>
              <a:ext uri="{FF2B5EF4-FFF2-40B4-BE49-F238E27FC236}">
                <a16:creationId xmlns:a16="http://schemas.microsoft.com/office/drawing/2014/main" id="{7CD61556-8FC8-B1B0-03CB-7731D309233A}"/>
              </a:ext>
            </a:extLst>
          </p:cNvPr>
          <p:cNvSpPr txBox="1">
            <a:spLocks/>
          </p:cNvSpPr>
          <p:nvPr/>
        </p:nvSpPr>
        <p:spPr>
          <a:xfrm>
            <a:off x="617620" y="4586915"/>
            <a:ext cx="3812359" cy="1662661"/>
          </a:xfrm>
          <a:prstGeom prst="rect">
            <a:avLst/>
          </a:prstGeom>
        </p:spPr>
        <p:txBody>
          <a:bodyPr vert="horz" lIns="91440" tIns="45720" rIns="91440" bIns="45720" rtlCol="0">
            <a:normAutofit/>
          </a:bodyPr>
          <a:lstStyle>
            <a:lvl1pPr marL="457200" indent="-457200" algn="l" defTabSz="685800" rtl="0" eaLnBrk="1" latinLnBrk="0" hangingPunct="1">
              <a:spcBef>
                <a:spcPts val="600"/>
              </a:spcBef>
              <a:spcAft>
                <a:spcPts val="600"/>
              </a:spcAft>
              <a:buClr>
                <a:schemeClr val="accent1"/>
              </a:buClr>
              <a:buSzPct val="85000"/>
              <a:buFont typeface="Arial" panose="020B0604020202020204" pitchFamily="34" charset="0"/>
              <a:buChar char="►"/>
              <a:defRPr sz="2800" kern="1200">
                <a:solidFill>
                  <a:schemeClr val="tx1"/>
                </a:solidFill>
                <a:latin typeface="+mn-lt"/>
                <a:ea typeface="+mn-ea"/>
                <a:cs typeface="+mn-cs"/>
              </a:defRPr>
            </a:lvl1pPr>
            <a:lvl2pPr marL="822960" indent="-342900" algn="l" defTabSz="685800" rtl="0" eaLnBrk="1" latinLnBrk="0" hangingPunct="1">
              <a:spcBef>
                <a:spcPts val="450"/>
              </a:spcBef>
              <a:spcAft>
                <a:spcPts val="450"/>
              </a:spcAft>
              <a:buClr>
                <a:schemeClr val="accent1"/>
              </a:buClr>
              <a:buSzPct val="85000"/>
              <a:buFont typeface="Wingdings 3" panose="05040102010807070707" pitchFamily="18" charset="2"/>
              <a:buChar char=""/>
              <a:defRPr sz="2400" kern="1200">
                <a:solidFill>
                  <a:schemeClr val="tx1"/>
                </a:solidFill>
                <a:latin typeface="+mn-lt"/>
                <a:ea typeface="+mn-ea"/>
                <a:cs typeface="+mn-cs"/>
              </a:defRPr>
            </a:lvl2pPr>
            <a:lvl3pPr marL="1097280" indent="-274320" algn="l" defTabSz="685800" rtl="0" eaLnBrk="1" latinLnBrk="0" hangingPunct="1">
              <a:spcBef>
                <a:spcPts val="400"/>
              </a:spcBef>
              <a:spcAft>
                <a:spcPts val="400"/>
              </a:spcAft>
              <a:buClr>
                <a:schemeClr val="accent1"/>
              </a:buClr>
              <a:buSzPct val="90000"/>
              <a:buFont typeface="Wingdings" panose="05000000000000000000" pitchFamily="2" charset="2"/>
              <a:buChar char="l"/>
              <a:defRPr sz="2000" kern="1200">
                <a:solidFill>
                  <a:schemeClr val="tx1"/>
                </a:solidFill>
                <a:latin typeface="+mn-lt"/>
                <a:ea typeface="+mn-ea"/>
                <a:cs typeface="+mn-cs"/>
              </a:defRPr>
            </a:lvl3pPr>
            <a:lvl4pPr marL="1371600" indent="-274320" algn="l" defTabSz="685800" rtl="0" eaLnBrk="1" latinLnBrk="0" hangingPunct="1">
              <a:spcBef>
                <a:spcPts val="400"/>
              </a:spcBef>
              <a:spcAft>
                <a:spcPts val="400"/>
              </a:spcAft>
              <a:buClr>
                <a:schemeClr val="accent1"/>
              </a:buClr>
              <a:buFont typeface="Wingdings" panose="05000000000000000000" pitchFamily="2" charset="2"/>
              <a:buChar char="¡"/>
              <a:defRPr sz="1800" kern="1200">
                <a:solidFill>
                  <a:schemeClr val="tx1"/>
                </a:solidFill>
                <a:latin typeface="+mn-lt"/>
                <a:ea typeface="+mn-ea"/>
                <a:cs typeface="+mn-cs"/>
              </a:defRPr>
            </a:lvl4pPr>
            <a:lvl5pPr marL="1554480" indent="-274320" algn="l" defTabSz="685800" rtl="0" eaLnBrk="1" latinLnBrk="0" hangingPunct="1">
              <a:spcBef>
                <a:spcPts val="400"/>
              </a:spcBef>
              <a:spcAft>
                <a:spcPts val="400"/>
              </a:spcAft>
              <a:buClr>
                <a:schemeClr val="accent1"/>
              </a:buClr>
              <a:buSzPct val="100000"/>
              <a:buFont typeface="Webdings" panose="05030102010509060703" pitchFamily="18" charset="2"/>
              <a:buChar char="&lt;"/>
              <a:defRPr sz="1800" kern="1200" baseline="0">
                <a:solidFill>
                  <a:schemeClr val="tx1"/>
                </a:solidFill>
                <a:latin typeface="+mn-lt"/>
                <a:ea typeface="+mn-ea"/>
                <a:cs typeface="+mn-cs"/>
              </a:defRPr>
            </a:lvl5pPr>
            <a:lvl6pPr marL="1828800" indent="-274320" algn="l" defTabSz="685800" rtl="0" eaLnBrk="1" latinLnBrk="0" hangingPunct="1">
              <a:spcBef>
                <a:spcPts val="400"/>
              </a:spcBef>
              <a:spcAft>
                <a:spcPts val="400"/>
              </a:spcAft>
              <a:buClr>
                <a:schemeClr val="accent1"/>
              </a:buClr>
              <a:buFont typeface="Wingdings" panose="05000000000000000000" pitchFamily="2" charset="2"/>
              <a:buChar char="q"/>
              <a:defRPr sz="1800"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fontAlgn="auto"/>
            <a:r>
              <a:rPr lang="en-US" dirty="0"/>
              <a:t>Overhead School Crossing sign</a:t>
            </a:r>
          </a:p>
        </p:txBody>
      </p:sp>
      <p:pic>
        <p:nvPicPr>
          <p:cNvPr id="14" name="Picture 13" descr="A horizontal rectangular sign with a black border. The top portion of the sign is fluorescent yellow-green and separated from the bottom white portion of the sign by a horizontal dividing line. The words &quot;STATE LAW&quot; are shown above this dividing line. Below the dividing line, in the white portion of the sign, symbols of two left-facing children walking are shown on either side of the words &quot;YIELD TO PEDESTRIANS IN CROSSWALK.&quot;">
            <a:extLst>
              <a:ext uri="{FF2B5EF4-FFF2-40B4-BE49-F238E27FC236}">
                <a16:creationId xmlns:a16="http://schemas.microsoft.com/office/drawing/2014/main" id="{EF4DF7D7-49F2-EECD-C05E-74BD61AD6DF4}"/>
              </a:ext>
            </a:extLst>
          </p:cNvPr>
          <p:cNvPicPr>
            <a:picLocks noChangeAspect="1"/>
          </p:cNvPicPr>
          <p:nvPr/>
        </p:nvPicPr>
        <p:blipFill>
          <a:blip r:embed="rId5"/>
          <a:srcRect t="6566" b="-1"/>
          <a:stretch>
            <a:fillRect/>
          </a:stretch>
        </p:blipFill>
        <p:spPr>
          <a:xfrm>
            <a:off x="4378546" y="4626405"/>
            <a:ext cx="3145822" cy="889880"/>
          </a:xfrm>
          <a:prstGeom prst="rect">
            <a:avLst/>
          </a:prstGeom>
        </p:spPr>
      </p:pic>
      <p:sp>
        <p:nvSpPr>
          <p:cNvPr id="3" name="TextBox 2">
            <a:extLst>
              <a:ext uri="{FF2B5EF4-FFF2-40B4-BE49-F238E27FC236}">
                <a16:creationId xmlns:a16="http://schemas.microsoft.com/office/drawing/2014/main" id="{234B42C6-3821-8F19-2C37-7218C0A658E7}"/>
              </a:ext>
            </a:extLst>
          </p:cNvPr>
          <p:cNvSpPr txBox="1"/>
          <p:nvPr/>
        </p:nvSpPr>
        <p:spPr>
          <a:xfrm>
            <a:off x="5484076" y="5470893"/>
            <a:ext cx="903615" cy="369332"/>
          </a:xfrm>
          <a:prstGeom prst="rect">
            <a:avLst/>
          </a:prstGeom>
          <a:noFill/>
        </p:spPr>
        <p:txBody>
          <a:bodyPr wrap="square" rtlCol="0">
            <a:spAutoFit/>
          </a:bodyPr>
          <a:lstStyle/>
          <a:p>
            <a:pPr algn="ctr"/>
            <a:r>
              <a:rPr lang="en-US" dirty="0"/>
              <a:t>R1-9b</a:t>
            </a:r>
          </a:p>
        </p:txBody>
      </p:sp>
      <p:pic>
        <p:nvPicPr>
          <p:cNvPr id="16" name="Picture 15" descr="A horizontal rectangular sign with a black border. The top portion of the sign is fluorescent yellow-green and separated from the bottom white portion of the sign by a horizontal dividing line. The words &quot;STATE LAW&quot; are shown above this dividing line. Below the dividing line, in the white portion of the sign, symbols of two left-facing children walking are shown on either side of the words &quot;STOP FOR PEDESTRIANS IN CROSSWALK.&quot;">
            <a:extLst>
              <a:ext uri="{FF2B5EF4-FFF2-40B4-BE49-F238E27FC236}">
                <a16:creationId xmlns:a16="http://schemas.microsoft.com/office/drawing/2014/main" id="{7B5641FC-5480-405F-871C-232F7FB6FC1A}"/>
              </a:ext>
            </a:extLst>
          </p:cNvPr>
          <p:cNvPicPr>
            <a:picLocks noChangeAspect="1"/>
          </p:cNvPicPr>
          <p:nvPr/>
        </p:nvPicPr>
        <p:blipFill>
          <a:blip r:embed="rId6"/>
          <a:srcRect t="6378"/>
          <a:stretch>
            <a:fillRect/>
          </a:stretch>
        </p:blipFill>
        <p:spPr>
          <a:xfrm>
            <a:off x="8029464" y="4638598"/>
            <a:ext cx="3041333" cy="900132"/>
          </a:xfrm>
          <a:prstGeom prst="rect">
            <a:avLst/>
          </a:prstGeom>
        </p:spPr>
      </p:pic>
      <p:sp>
        <p:nvSpPr>
          <p:cNvPr id="4" name="TextBox 3">
            <a:extLst>
              <a:ext uri="{FF2B5EF4-FFF2-40B4-BE49-F238E27FC236}">
                <a16:creationId xmlns:a16="http://schemas.microsoft.com/office/drawing/2014/main" id="{E56F88D2-448B-BB76-D516-A1AE9AD67DDC}"/>
              </a:ext>
            </a:extLst>
          </p:cNvPr>
          <p:cNvSpPr txBox="1"/>
          <p:nvPr/>
        </p:nvSpPr>
        <p:spPr>
          <a:xfrm>
            <a:off x="9113085" y="5457575"/>
            <a:ext cx="903615" cy="369332"/>
          </a:xfrm>
          <a:prstGeom prst="rect">
            <a:avLst/>
          </a:prstGeom>
          <a:noFill/>
        </p:spPr>
        <p:txBody>
          <a:bodyPr wrap="square" rtlCol="0">
            <a:spAutoFit/>
          </a:bodyPr>
          <a:lstStyle/>
          <a:p>
            <a:pPr algn="ctr"/>
            <a:r>
              <a:rPr lang="en-US" dirty="0"/>
              <a:t>R1-9c</a:t>
            </a:r>
          </a:p>
        </p:txBody>
      </p:sp>
    </p:spTree>
    <p:extLst>
      <p:ext uri="{BB962C8B-B14F-4D97-AF65-F5344CB8AC3E}">
        <p14:creationId xmlns:p14="http://schemas.microsoft.com/office/powerpoint/2010/main" val="694243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38256-99CE-B6EF-8F12-85ADDB593833}"/>
              </a:ext>
            </a:extLst>
          </p:cNvPr>
          <p:cNvSpPr>
            <a:spLocks noGrp="1"/>
          </p:cNvSpPr>
          <p:nvPr>
            <p:ph type="title"/>
          </p:nvPr>
        </p:nvSpPr>
        <p:spPr>
          <a:noFill/>
        </p:spPr>
        <p:txBody>
          <a:bodyPr>
            <a:noAutofit/>
          </a:bodyPr>
          <a:lstStyle/>
          <a:p>
            <a:r>
              <a:rPr lang="en-US"/>
              <a:t>Section 7B.05 School Speed Limit Signs and</a:t>
            </a:r>
            <a:br>
              <a:rPr lang="en-US"/>
            </a:br>
            <a:r>
              <a:rPr lang="en-US"/>
              <a:t>Plaques</a:t>
            </a:r>
            <a:endParaRPr lang="en-US" dirty="0"/>
          </a:p>
        </p:txBody>
      </p:sp>
      <p:sp>
        <p:nvSpPr>
          <p:cNvPr id="4" name="Content Placeholder 3">
            <a:extLst>
              <a:ext uri="{FF2B5EF4-FFF2-40B4-BE49-F238E27FC236}">
                <a16:creationId xmlns:a16="http://schemas.microsoft.com/office/drawing/2014/main" id="{88678909-17FD-A32A-29A5-EB93D6F806DE}"/>
              </a:ext>
            </a:extLst>
          </p:cNvPr>
          <p:cNvSpPr>
            <a:spLocks noGrp="1"/>
          </p:cNvSpPr>
          <p:nvPr>
            <p:ph idx="1"/>
          </p:nvPr>
        </p:nvSpPr>
        <p:spPr/>
        <p:txBody>
          <a:bodyPr vert="horz" lIns="91440" tIns="45720" rIns="91440" bIns="45720" rtlCol="0" anchor="t">
            <a:normAutofit/>
          </a:bodyPr>
          <a:lstStyle/>
          <a:p>
            <a:r>
              <a:rPr lang="en-US" dirty="0"/>
              <a:t>Revises Guidance for the maximum beginning point of a reduced school speed limit zone in advance of school grounds or school crossings:</a:t>
            </a:r>
          </a:p>
          <a:p>
            <a:pPr lvl="1"/>
            <a:r>
              <a:rPr lang="en-US" dirty="0"/>
              <a:t>From 200 ft to 500 ft</a:t>
            </a:r>
          </a:p>
          <a:p>
            <a:r>
              <a:rPr lang="en-US" dirty="0"/>
              <a:t>Adds Standard requiring a Speed Limit Sign Beacon be used to identify periods when a school speed limit is in effect</a:t>
            </a:r>
          </a:p>
          <a:p>
            <a:r>
              <a:rPr lang="en-US" dirty="0"/>
              <a:t>Incorporates Reduced School Speed Limit Ahead sign provisions from previous Section 7B.16</a:t>
            </a:r>
          </a:p>
        </p:txBody>
      </p:sp>
    </p:spTree>
    <p:extLst>
      <p:ext uri="{BB962C8B-B14F-4D97-AF65-F5344CB8AC3E}">
        <p14:creationId xmlns:p14="http://schemas.microsoft.com/office/powerpoint/2010/main" val="3063521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1_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4.xml><?xml version="1.0" encoding="utf-8"?>
<a:theme xmlns:a="http://schemas.openxmlformats.org/drawingml/2006/main" name="1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5.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Props1.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2.xml><?xml version="1.0" encoding="utf-8"?>
<ds:datastoreItem xmlns:ds="http://schemas.openxmlformats.org/officeDocument/2006/customXml" ds:itemID="{F478B7A3-A548-44D1-BF42-D47AE924C7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0671AD-9624-435E-BDE0-588B9D4BBD02}">
  <ds:schemaRefs>
    <ds:schemaRef ds:uri="http://schemas.microsoft.com/office/infopath/2007/PartnerControls"/>
    <ds:schemaRef ds:uri="cee703cd-e844-4d91-bc3d-75f024bf00fb"/>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60e5f0d4-ab0c-4a60-8007-8d1140256167"/>
    <ds:schemaRef ds:uri="http://www.w3.org/XML/1998/namespace"/>
    <ds:schemaRef ds:uri="http://purl.org/dc/dcmitype/"/>
    <ds:schemaRef ds:uri="db6bb619-c77c-4ae4-8540-b4e237459e84"/>
    <ds:schemaRef ds:uri="1f53bace-a5d7-49fe-bfa8-c3aafa2a0cb5"/>
    <ds:schemaRef ds:uri="d9bd7c4f-de10-4ba4-a8ff-396798a1ad9c"/>
    <ds:schemaRef ds:uri="63d9b7c8-1859-477b-b1c9-96d4ea93e1f2"/>
  </ds:schemaRefs>
</ds:datastoreItem>
</file>

<file path=docMetadata/LabelInfo.xml><?xml version="1.0" encoding="utf-8"?>
<clbl:labelList xmlns:clbl="http://schemas.microsoft.com/office/2020/mipLabelMetadata">
  <clbl:label id="{2dd732a6-0413-473f-a1ce-68d1616444b6}" enabled="0" method="" siteId="{2dd732a6-0413-473f-a1ce-68d1616444b6}" removed="1"/>
</clbl:labelList>
</file>

<file path=docProps/app.xml><?xml version="1.0" encoding="utf-8"?>
<Properties xmlns="http://schemas.openxmlformats.org/officeDocument/2006/extended-properties" xmlns:vt="http://schemas.openxmlformats.org/officeDocument/2006/docPropsVTypes">
  <Template>FHWA_MUTCD_TEMPLATE_061324</Template>
  <TotalTime>263</TotalTime>
  <Words>2125</Words>
  <Application>Microsoft Office PowerPoint</Application>
  <PresentationFormat>Widescreen</PresentationFormat>
  <Paragraphs>177</Paragraphs>
  <Slides>16</Slides>
  <Notes>16</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16</vt:i4>
      </vt:variant>
    </vt:vector>
  </HeadingPairs>
  <TitlesOfParts>
    <vt:vector size="30" baseType="lpstr">
      <vt:lpstr>Arial</vt:lpstr>
      <vt:lpstr>Wingdings 3</vt:lpstr>
      <vt:lpstr>Webdings</vt:lpstr>
      <vt:lpstr>FHWA Series F2001</vt:lpstr>
      <vt:lpstr>Calibri</vt:lpstr>
      <vt:lpstr>Wingdings</vt:lpstr>
      <vt:lpstr>Courier New</vt:lpstr>
      <vt:lpstr>Century Gothic</vt:lpstr>
      <vt:lpstr>FHWA Series D2001</vt:lpstr>
      <vt:lpstr>MUTCD Titles</vt:lpstr>
      <vt:lpstr>MUTCD Content</vt:lpstr>
      <vt:lpstr>1_MUTCD Content</vt:lpstr>
      <vt:lpstr>1_MUTCD Titles</vt:lpstr>
      <vt:lpstr>2_MUTCD Titles</vt:lpstr>
      <vt:lpstr>Manual on Uniform Traffic Control Devices for Streets and Highways An Overview of Changes  in the 11th Edition </vt:lpstr>
      <vt:lpstr>Disclaimers</vt:lpstr>
      <vt:lpstr>Overview of Changes in Part 7</vt:lpstr>
      <vt:lpstr>Consolidated Material</vt:lpstr>
      <vt:lpstr>7B.03 School Crossing Signs (1 of 4)</vt:lpstr>
      <vt:lpstr>7B.03 School Crossing Signs (2 of 4)</vt:lpstr>
      <vt:lpstr>7B.03 School Crossing Signs (3 of 4)</vt:lpstr>
      <vt:lpstr>7B.03 School Crossing Signs (4 of 4)</vt:lpstr>
      <vt:lpstr>Section 7B.05 School Speed Limit Signs and Plaques</vt:lpstr>
      <vt:lpstr>Section 7B.06 Higher Fines Zone Signs and Plaques in School Areas (1 of 4)</vt:lpstr>
      <vt:lpstr>Section 7B.06 Higher Fines Zone Signs and Plaques in School Areas (2 of 4)</vt:lpstr>
      <vt:lpstr>Section 7B.06 Higher Fines Zone Signs and Plaques in School Areas (3 of 4)</vt:lpstr>
      <vt:lpstr>Section 7B.06 Higher Fines Zone Signs and Plaques in School Areas (4 of 4)</vt:lpstr>
      <vt:lpstr>Section 7D.01 Adult Crossing Guards</vt:lpstr>
      <vt:lpstr>Section 7D.02 Operating Procedures for Adult  Crossing Guards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An Overview of Changes in the 11th Edition in Part 7</dc:title>
  <dc:creator>FHWA</dc:creator>
  <cp:keywords>MUTCD; Changes; 11th Edition; Part 7</cp:keywords>
  <cp:lastModifiedBy>Guy, Erica (US)</cp:lastModifiedBy>
  <cp:revision>59</cp:revision>
  <cp:lastPrinted>2024-05-07T19:59:02Z</cp:lastPrinted>
  <dcterms:created xsi:type="dcterms:W3CDTF">2024-06-18T20:22:06Z</dcterms:created>
  <dcterms:modified xsi:type="dcterms:W3CDTF">2026-07-23T21:16:17Z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