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 id="2147484391" r:id="rId7"/>
    <p:sldMasterId id="2147484395" r:id="rId8"/>
  </p:sldMasterIdLst>
  <p:notesMasterIdLst>
    <p:notesMasterId r:id="rId82"/>
  </p:notesMasterIdLst>
  <p:handoutMasterIdLst>
    <p:handoutMasterId r:id="rId83"/>
  </p:handoutMasterIdLst>
  <p:sldIdLst>
    <p:sldId id="1426" r:id="rId9"/>
    <p:sldId id="1466" r:id="rId10"/>
    <p:sldId id="1421" r:id="rId11"/>
    <p:sldId id="1406" r:id="rId12"/>
    <p:sldId id="1339" r:id="rId13"/>
    <p:sldId id="1340" r:id="rId14"/>
    <p:sldId id="1439" r:id="rId15"/>
    <p:sldId id="1440" r:id="rId16"/>
    <p:sldId id="1441" r:id="rId17"/>
    <p:sldId id="1342" r:id="rId18"/>
    <p:sldId id="1343" r:id="rId19"/>
    <p:sldId id="1344" r:id="rId20"/>
    <p:sldId id="1345" r:id="rId21"/>
    <p:sldId id="1386" r:id="rId22"/>
    <p:sldId id="1442" r:id="rId23"/>
    <p:sldId id="1465" r:id="rId24"/>
    <p:sldId id="1384" r:id="rId25"/>
    <p:sldId id="1383" r:id="rId26"/>
    <p:sldId id="1382" r:id="rId27"/>
    <p:sldId id="1381" r:id="rId28"/>
    <p:sldId id="1380" r:id="rId29"/>
    <p:sldId id="1407" r:id="rId30"/>
    <p:sldId id="1379" r:id="rId31"/>
    <p:sldId id="1378" r:id="rId32"/>
    <p:sldId id="1376" r:id="rId33"/>
    <p:sldId id="1375" r:id="rId34"/>
    <p:sldId id="1443" r:id="rId35"/>
    <p:sldId id="1372" r:id="rId36"/>
    <p:sldId id="1371" r:id="rId37"/>
    <p:sldId id="1370" r:id="rId38"/>
    <p:sldId id="1369" r:id="rId39"/>
    <p:sldId id="1368" r:id="rId40"/>
    <p:sldId id="1444" r:id="rId41"/>
    <p:sldId id="1408" r:id="rId42"/>
    <p:sldId id="1409" r:id="rId43"/>
    <p:sldId id="1365" r:id="rId44"/>
    <p:sldId id="1364" r:id="rId45"/>
    <p:sldId id="1445" r:id="rId46"/>
    <p:sldId id="1363" r:id="rId47"/>
    <p:sldId id="1362" r:id="rId48"/>
    <p:sldId id="1361" r:id="rId49"/>
    <p:sldId id="1360" r:id="rId50"/>
    <p:sldId id="1446" r:id="rId51"/>
    <p:sldId id="1358" r:id="rId52"/>
    <p:sldId id="1356" r:id="rId53"/>
    <p:sldId id="1355" r:id="rId54"/>
    <p:sldId id="1447" r:id="rId55"/>
    <p:sldId id="1437" r:id="rId56"/>
    <p:sldId id="1438" r:id="rId57"/>
    <p:sldId id="1448" r:id="rId58"/>
    <p:sldId id="1449" r:id="rId59"/>
    <p:sldId id="1450" r:id="rId60"/>
    <p:sldId id="1451" r:id="rId61"/>
    <p:sldId id="1452" r:id="rId62"/>
    <p:sldId id="1352" r:id="rId63"/>
    <p:sldId id="1460" r:id="rId64"/>
    <p:sldId id="1351" r:id="rId65"/>
    <p:sldId id="1349" r:id="rId66"/>
    <p:sldId id="1348" r:id="rId67"/>
    <p:sldId id="1455" r:id="rId68"/>
    <p:sldId id="1456" r:id="rId69"/>
    <p:sldId id="1457" r:id="rId70"/>
    <p:sldId id="1461" r:id="rId71"/>
    <p:sldId id="1462" r:id="rId72"/>
    <p:sldId id="1458" r:id="rId73"/>
    <p:sldId id="1459" r:id="rId74"/>
    <p:sldId id="1403" r:id="rId75"/>
    <p:sldId id="1402" r:id="rId76"/>
    <p:sldId id="1401" r:id="rId77"/>
    <p:sldId id="1400" r:id="rId78"/>
    <p:sldId id="1399" r:id="rId79"/>
    <p:sldId id="1398" r:id="rId80"/>
    <p:sldId id="915" r:id="rId81"/>
  </p:sldIdLst>
  <p:sldSz cx="12192000" cy="6858000"/>
  <p:notesSz cx="7010400" cy="9296400"/>
  <p:embeddedFontLst>
    <p:embeddedFont>
      <p:font typeface="Century Gothic" panose="020B0502020202020204" pitchFamily="34" charset="0"/>
      <p:regular r:id="rId84"/>
      <p:bold r:id="rId85"/>
      <p:italic r:id="rId86"/>
      <p:boldItalic r:id="rId87"/>
    </p:embeddedFont>
    <p:embeddedFont>
      <p:font typeface="FHWA Series D2001" panose="020B0604000000020003" charset="0"/>
      <p:regular r:id="rId88"/>
    </p:embeddedFont>
    <p:embeddedFont>
      <p:font typeface="FHWA Series F2001" panose="020B0807000000020003" charset="0"/>
      <p:regular r:id="rId89"/>
    </p:embeddedFont>
    <p:embeddedFont>
      <p:font typeface="Times" panose="02020603050405020304" pitchFamily="18" charset="0"/>
      <p:regular r:id="rId90"/>
      <p:bold r:id="rId91"/>
      <p:italic r:id="rId92"/>
      <p:boldItalic r:id="rId93"/>
    </p:embeddedFont>
    <p:embeddedFont>
      <p:font typeface="Webdings" panose="05030102010509060703" pitchFamily="18" charset="2"/>
      <p:regular r:id="rId94"/>
    </p:embeddedFont>
    <p:embeddedFont>
      <p:font typeface="Wingdings 3" panose="05040102010807070707" pitchFamily="18" charset="2"/>
      <p:regular r:id="rId95"/>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7D8C1D11-968E-EE8C-B96A-EEC1CE1AB56E}" name="Mentjes, Dean (FHWA)" initials="M(" userId="S::dean.mentjes@ad.dot.gov::99504074-8ad4-4282-b84d-2874ea97ca2d"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A1003D87-90AF-2AA4-4D44-C8FEE4B3F338}" name="Mentjes, Dean (FHWA)" initials="MD(" userId="S::Dean.Mentjes@ad.dot.gov::99504074-8ad4-4282-b84d-2874ea97ca2d" providerId="AD"/>
  <p188:author id="{D0D4B893-B96C-83A7-C889-B4793D653A4F}" name="Scott Wainwright" initials="SW" userId="9c589e109f32579e" providerId="Windows Live"/>
  <p188:author id="{B73DE7A5-676C-B3D8-9BB4-54FE8659B5D6}" name="Wallace, Hannah" initials="HW"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0B1E4-01C6-4719-9FF8-DF6F7CCAE084}" v="114" dt="2026-07-24T07:49:57.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36" autoAdjust="0"/>
    <p:restoredTop sz="78923" autoAdjust="0"/>
  </p:normalViewPr>
  <p:slideViewPr>
    <p:cSldViewPr snapToGrid="0">
      <p:cViewPr>
        <p:scale>
          <a:sx n="110" d="100"/>
          <a:sy n="110" d="100"/>
        </p:scale>
        <p:origin x="-630" y="-59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848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font" Target="fonts/font7.fntdata"/><Relationship Id="rId95" Type="http://schemas.openxmlformats.org/officeDocument/2006/relationships/font" Target="fonts/font12.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font" Target="fonts/font2.fntdata"/><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microsoft.com/office/2018/10/relationships/authors" Targe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handoutMaster" Target="handoutMasters/handout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font" Target="fonts/font3.fntdata"/><Relationship Id="rId94" Type="http://schemas.openxmlformats.org/officeDocument/2006/relationships/font" Target="fonts/font11.fntdata"/><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font" Target="fonts/font4.fntdata"/><Relationship Id="rId61" Type="http://schemas.openxmlformats.org/officeDocument/2006/relationships/slide" Target="slides/slide53.xml"/><Relationship Id="rId82"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10.fntdata"/><Relationship Id="rId98"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redo custSel addSld delSld modSld">
      <pc:chgData name="Guy, Erica (US)" userId="1fe87976-b765-4ae8-b0d1-d999fb95f92b" providerId="ADAL" clId="{C16E00C5-FDD2-4D94-9E8B-3436556C05AB}" dt="2026-07-24T08:19:00.233" v="6410" actId="962"/>
      <pc:docMkLst>
        <pc:docMk/>
      </pc:docMkLst>
      <pc:sldChg chg="modSp mod">
        <pc:chgData name="Guy, Erica (US)" userId="1fe87976-b765-4ae8-b0d1-d999fb95f92b" providerId="ADAL" clId="{C16E00C5-FDD2-4D94-9E8B-3436556C05AB}" dt="2026-07-24T06:36:32.475" v="6381" actId="962"/>
        <pc:sldMkLst>
          <pc:docMk/>
          <pc:sldMk cId="3573914051" sldId="915"/>
        </pc:sldMkLst>
        <pc:picChg chg="mod">
          <ac:chgData name="Guy, Erica (US)" userId="1fe87976-b765-4ae8-b0d1-d999fb95f92b" providerId="ADAL" clId="{C16E00C5-FDD2-4D94-9E8B-3436556C05AB}" dt="2026-07-24T06:36:32.475" v="6381"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3T23:50:47.270" v="19" actId="962"/>
        <pc:sldMkLst>
          <pc:docMk/>
          <pc:sldMk cId="3351569383" sldId="1339"/>
        </pc:sldMkLst>
        <pc:spChg chg="ord">
          <ac:chgData name="Guy, Erica (US)" userId="1fe87976-b765-4ae8-b0d1-d999fb95f92b" providerId="ADAL" clId="{C16E00C5-FDD2-4D94-9E8B-3436556C05AB}" dt="2026-07-23T23:31:22.010" v="17"/>
          <ac:spMkLst>
            <pc:docMk/>
            <pc:sldMk cId="3351569383" sldId="1339"/>
            <ac:spMk id="3" creationId="{BD59C410-907A-BB47-3231-3D8D90417B52}"/>
          </ac:spMkLst>
        </pc:spChg>
        <pc:picChg chg="mod">
          <ac:chgData name="Guy, Erica (US)" userId="1fe87976-b765-4ae8-b0d1-d999fb95f92b" providerId="ADAL" clId="{C16E00C5-FDD2-4D94-9E8B-3436556C05AB}" dt="2026-07-23T23:50:47.270" v="19" actId="962"/>
          <ac:picMkLst>
            <pc:docMk/>
            <pc:sldMk cId="3351569383" sldId="1339"/>
            <ac:picMk id="6" creationId="{D3F4500D-65DB-356F-41FB-0D20473F3B34}"/>
          </ac:picMkLst>
        </pc:picChg>
      </pc:sldChg>
      <pc:sldChg chg="modSp mod">
        <pc:chgData name="Guy, Erica (US)" userId="1fe87976-b765-4ae8-b0d1-d999fb95f92b" providerId="ADAL" clId="{C16E00C5-FDD2-4D94-9E8B-3436556C05AB}" dt="2026-07-20T00:08:40.101" v="1" actId="962"/>
        <pc:sldMkLst>
          <pc:docMk/>
          <pc:sldMk cId="1865177634" sldId="1340"/>
        </pc:sldMkLst>
        <pc:picChg chg="mod">
          <ac:chgData name="Guy, Erica (US)" userId="1fe87976-b765-4ae8-b0d1-d999fb95f92b" providerId="ADAL" clId="{C16E00C5-FDD2-4D94-9E8B-3436556C05AB}" dt="2026-07-20T00:08:40.101" v="1" actId="962"/>
          <ac:picMkLst>
            <pc:docMk/>
            <pc:sldMk cId="1865177634" sldId="1340"/>
            <ac:picMk id="6" creationId="{8917F41B-1244-EA52-3F74-7B02E9C827F3}"/>
          </ac:picMkLst>
        </pc:picChg>
      </pc:sldChg>
      <pc:sldChg chg="addSp modSp mod">
        <pc:chgData name="Guy, Erica (US)" userId="1fe87976-b765-4ae8-b0d1-d999fb95f92b" providerId="ADAL" clId="{C16E00C5-FDD2-4D94-9E8B-3436556C05AB}" dt="2026-07-24T00:53:56.562" v="42" actId="962"/>
        <pc:sldMkLst>
          <pc:docMk/>
          <pc:sldMk cId="3509966187" sldId="1342"/>
        </pc:sldMkLst>
        <pc:spChg chg="mod">
          <ac:chgData name="Guy, Erica (US)" userId="1fe87976-b765-4ae8-b0d1-d999fb95f92b" providerId="ADAL" clId="{C16E00C5-FDD2-4D94-9E8B-3436556C05AB}" dt="2026-07-24T00:47:01.943" v="40" actId="164"/>
          <ac:spMkLst>
            <pc:docMk/>
            <pc:sldMk cId="3509966187" sldId="1342"/>
            <ac:spMk id="3" creationId="{1B2A6603-F098-D42B-2582-3F317BF8C56C}"/>
          </ac:spMkLst>
        </pc:spChg>
        <pc:spChg chg="mod">
          <ac:chgData name="Guy, Erica (US)" userId="1fe87976-b765-4ae8-b0d1-d999fb95f92b" providerId="ADAL" clId="{C16E00C5-FDD2-4D94-9E8B-3436556C05AB}" dt="2026-07-24T00:47:01.943" v="40" actId="164"/>
          <ac:spMkLst>
            <pc:docMk/>
            <pc:sldMk cId="3509966187" sldId="1342"/>
            <ac:spMk id="5" creationId="{FC13D062-88E8-7A78-F01F-B21B8BB41E6B}"/>
          </ac:spMkLst>
        </pc:spChg>
        <pc:spChg chg="mod">
          <ac:chgData name="Guy, Erica (US)" userId="1fe87976-b765-4ae8-b0d1-d999fb95f92b" providerId="ADAL" clId="{C16E00C5-FDD2-4D94-9E8B-3436556C05AB}" dt="2026-07-24T00:47:01.943" v="40" actId="164"/>
          <ac:spMkLst>
            <pc:docMk/>
            <pc:sldMk cId="3509966187" sldId="1342"/>
            <ac:spMk id="8" creationId="{763415D5-90E9-ECEB-D2DF-DE57032DDE4E}"/>
          </ac:spMkLst>
        </pc:spChg>
        <pc:spChg chg="mod">
          <ac:chgData name="Guy, Erica (US)" userId="1fe87976-b765-4ae8-b0d1-d999fb95f92b" providerId="ADAL" clId="{C16E00C5-FDD2-4D94-9E8B-3436556C05AB}" dt="2026-07-24T00:47:01.943" v="40" actId="164"/>
          <ac:spMkLst>
            <pc:docMk/>
            <pc:sldMk cId="3509966187" sldId="1342"/>
            <ac:spMk id="9" creationId="{F22705DB-A45A-A3A0-C7A7-1781893267D6}"/>
          </ac:spMkLst>
        </pc:spChg>
        <pc:spChg chg="mod">
          <ac:chgData name="Guy, Erica (US)" userId="1fe87976-b765-4ae8-b0d1-d999fb95f92b" providerId="ADAL" clId="{C16E00C5-FDD2-4D94-9E8B-3436556C05AB}" dt="2026-07-24T00:47:01.943" v="40" actId="164"/>
          <ac:spMkLst>
            <pc:docMk/>
            <pc:sldMk cId="3509966187" sldId="1342"/>
            <ac:spMk id="10" creationId="{B5F128A4-B6EC-29C1-63BF-930FB93F5361}"/>
          </ac:spMkLst>
        </pc:spChg>
        <pc:spChg chg="mod">
          <ac:chgData name="Guy, Erica (US)" userId="1fe87976-b765-4ae8-b0d1-d999fb95f92b" providerId="ADAL" clId="{C16E00C5-FDD2-4D94-9E8B-3436556C05AB}" dt="2026-07-24T00:47:01.943" v="40" actId="164"/>
          <ac:spMkLst>
            <pc:docMk/>
            <pc:sldMk cId="3509966187" sldId="1342"/>
            <ac:spMk id="12" creationId="{46BD6A60-66EB-6ECE-51EE-1431E27682F0}"/>
          </ac:spMkLst>
        </pc:spChg>
        <pc:spChg chg="mod">
          <ac:chgData name="Guy, Erica (US)" userId="1fe87976-b765-4ae8-b0d1-d999fb95f92b" providerId="ADAL" clId="{C16E00C5-FDD2-4D94-9E8B-3436556C05AB}" dt="2026-07-24T00:47:01.943" v="40" actId="164"/>
          <ac:spMkLst>
            <pc:docMk/>
            <pc:sldMk cId="3509966187" sldId="1342"/>
            <ac:spMk id="13" creationId="{72EDA4AA-8E67-2380-777A-1C40EC14B9F8}"/>
          </ac:spMkLst>
        </pc:spChg>
        <pc:spChg chg="mod">
          <ac:chgData name="Guy, Erica (US)" userId="1fe87976-b765-4ae8-b0d1-d999fb95f92b" providerId="ADAL" clId="{C16E00C5-FDD2-4D94-9E8B-3436556C05AB}" dt="2026-07-24T00:47:01.943" v="40" actId="164"/>
          <ac:spMkLst>
            <pc:docMk/>
            <pc:sldMk cId="3509966187" sldId="1342"/>
            <ac:spMk id="14" creationId="{8D936DCB-868C-1503-8843-E76A8C696C45}"/>
          </ac:spMkLst>
        </pc:spChg>
        <pc:grpChg chg="mod">
          <ac:chgData name="Guy, Erica (US)" userId="1fe87976-b765-4ae8-b0d1-d999fb95f92b" providerId="ADAL" clId="{C16E00C5-FDD2-4D94-9E8B-3436556C05AB}" dt="2026-07-24T00:53:56.562" v="42" actId="962"/>
          <ac:grpSpMkLst>
            <pc:docMk/>
            <pc:sldMk cId="3509966187" sldId="1342"/>
            <ac:grpSpMk id="15" creationId="{B55E02AB-ADC3-B4F0-8B35-DA02896697F6}"/>
          </ac:grpSpMkLst>
        </pc:grpChg>
        <pc:picChg chg="mod">
          <ac:chgData name="Guy, Erica (US)" userId="1fe87976-b765-4ae8-b0d1-d999fb95f92b" providerId="ADAL" clId="{C16E00C5-FDD2-4D94-9E8B-3436556C05AB}" dt="2026-07-24T00:47:01.943" v="40" actId="164"/>
          <ac:picMkLst>
            <pc:docMk/>
            <pc:sldMk cId="3509966187" sldId="1342"/>
            <ac:picMk id="6" creationId="{8946218B-2B6B-00FE-DEA2-AC17CEE18217}"/>
          </ac:picMkLst>
        </pc:picChg>
        <pc:picChg chg="mod">
          <ac:chgData name="Guy, Erica (US)" userId="1fe87976-b765-4ae8-b0d1-d999fb95f92b" providerId="ADAL" clId="{C16E00C5-FDD2-4D94-9E8B-3436556C05AB}" dt="2026-07-24T00:47:01.943" v="40" actId="164"/>
          <ac:picMkLst>
            <pc:docMk/>
            <pc:sldMk cId="3509966187" sldId="1342"/>
            <ac:picMk id="7" creationId="{2F078EFF-8F8D-210B-DC02-B3829BC07183}"/>
          </ac:picMkLst>
        </pc:picChg>
      </pc:sldChg>
      <pc:sldChg chg="modSp mod">
        <pc:chgData name="Guy, Erica (US)" userId="1fe87976-b765-4ae8-b0d1-d999fb95f92b" providerId="ADAL" clId="{C16E00C5-FDD2-4D94-9E8B-3436556C05AB}" dt="2026-07-24T01:33:52.158" v="4703" actId="962"/>
        <pc:sldMkLst>
          <pc:docMk/>
          <pc:sldMk cId="646106548" sldId="1343"/>
        </pc:sldMkLst>
        <pc:spChg chg="ord">
          <ac:chgData name="Guy, Erica (US)" userId="1fe87976-b765-4ae8-b0d1-d999fb95f92b" providerId="ADAL" clId="{C16E00C5-FDD2-4D94-9E8B-3436556C05AB}" dt="2026-07-24T00:54:12.158" v="43"/>
          <ac:spMkLst>
            <pc:docMk/>
            <pc:sldMk cId="646106548" sldId="1343"/>
            <ac:spMk id="2" creationId="{EB920854-C778-9F3D-A4C0-60B443A1E167}"/>
          </ac:spMkLst>
        </pc:spChg>
        <pc:spChg chg="ord">
          <ac:chgData name="Guy, Erica (US)" userId="1fe87976-b765-4ae8-b0d1-d999fb95f92b" providerId="ADAL" clId="{C16E00C5-FDD2-4D94-9E8B-3436556C05AB}" dt="2026-07-24T00:55:56.392" v="52"/>
          <ac:spMkLst>
            <pc:docMk/>
            <pc:sldMk cId="646106548" sldId="1343"/>
            <ac:spMk id="3" creationId="{82041406-4A51-4558-A656-26DC3ACB3BA8}"/>
          </ac:spMkLst>
        </pc:spChg>
        <pc:spChg chg="ord">
          <ac:chgData name="Guy, Erica (US)" userId="1fe87976-b765-4ae8-b0d1-d999fb95f92b" providerId="ADAL" clId="{C16E00C5-FDD2-4D94-9E8B-3436556C05AB}" dt="2026-07-24T00:56:01.368" v="56"/>
          <ac:spMkLst>
            <pc:docMk/>
            <pc:sldMk cId="646106548" sldId="1343"/>
            <ac:spMk id="4" creationId="{E67A9AF1-7E47-524D-DB6C-09DF67FE64E1}"/>
          </ac:spMkLst>
        </pc:spChg>
        <pc:spChg chg="ord">
          <ac:chgData name="Guy, Erica (US)" userId="1fe87976-b765-4ae8-b0d1-d999fb95f92b" providerId="ADAL" clId="{C16E00C5-FDD2-4D94-9E8B-3436556C05AB}" dt="2026-07-24T00:55:01.836" v="51"/>
          <ac:spMkLst>
            <pc:docMk/>
            <pc:sldMk cId="646106548" sldId="1343"/>
            <ac:spMk id="5" creationId="{8865A490-4D36-3DDC-E814-484770DF10D8}"/>
          </ac:spMkLst>
        </pc:spChg>
        <pc:picChg chg="mod ord">
          <ac:chgData name="Guy, Erica (US)" userId="1fe87976-b765-4ae8-b0d1-d999fb95f92b" providerId="ADAL" clId="{C16E00C5-FDD2-4D94-9E8B-3436556C05AB}" dt="2026-07-24T01:31:36.209" v="4605" actId="962"/>
          <ac:picMkLst>
            <pc:docMk/>
            <pc:sldMk cId="646106548" sldId="1343"/>
            <ac:picMk id="6" creationId="{3443121F-8A39-F63B-5C8B-6680C76BAD0B}"/>
          </ac:picMkLst>
        </pc:picChg>
        <pc:picChg chg="mod">
          <ac:chgData name="Guy, Erica (US)" userId="1fe87976-b765-4ae8-b0d1-d999fb95f92b" providerId="ADAL" clId="{C16E00C5-FDD2-4D94-9E8B-3436556C05AB}" dt="2026-07-24T01:33:52.158" v="4703" actId="962"/>
          <ac:picMkLst>
            <pc:docMk/>
            <pc:sldMk cId="646106548" sldId="1343"/>
            <ac:picMk id="10" creationId="{BB51B8DD-BA5A-55EF-17F4-F67518927D8A}"/>
          </ac:picMkLst>
        </pc:picChg>
      </pc:sldChg>
      <pc:sldChg chg="modSp mod">
        <pc:chgData name="Guy, Erica (US)" userId="1fe87976-b765-4ae8-b0d1-d999fb95f92b" providerId="ADAL" clId="{C16E00C5-FDD2-4D94-9E8B-3436556C05AB}" dt="2026-07-24T01:36:13.864" v="4710" actId="962"/>
        <pc:sldMkLst>
          <pc:docMk/>
          <pc:sldMk cId="534772073" sldId="1344"/>
        </pc:sldMkLst>
        <pc:spChg chg="ord">
          <ac:chgData name="Guy, Erica (US)" userId="1fe87976-b765-4ae8-b0d1-d999fb95f92b" providerId="ADAL" clId="{C16E00C5-FDD2-4D94-9E8B-3436556C05AB}" dt="2026-07-24T01:35:10.941" v="4706"/>
          <ac:spMkLst>
            <pc:docMk/>
            <pc:sldMk cId="534772073" sldId="1344"/>
            <ac:spMk id="7" creationId="{FF86281A-074F-1AF1-C914-059FA3E20FD4}"/>
          </ac:spMkLst>
        </pc:spChg>
        <pc:spChg chg="ord">
          <ac:chgData name="Guy, Erica (US)" userId="1fe87976-b765-4ae8-b0d1-d999fb95f92b" providerId="ADAL" clId="{C16E00C5-FDD2-4D94-9E8B-3436556C05AB}" dt="2026-07-24T01:35:15.773" v="4707"/>
          <ac:spMkLst>
            <pc:docMk/>
            <pc:sldMk cId="534772073" sldId="1344"/>
            <ac:spMk id="8" creationId="{F088050B-232C-25EC-63AA-94F61F801A1F}"/>
          </ac:spMkLst>
        </pc:spChg>
        <pc:picChg chg="mod">
          <ac:chgData name="Guy, Erica (US)" userId="1fe87976-b765-4ae8-b0d1-d999fb95f92b" providerId="ADAL" clId="{C16E00C5-FDD2-4D94-9E8B-3436556C05AB}" dt="2026-07-24T01:35:34.149" v="4708" actId="962"/>
          <ac:picMkLst>
            <pc:docMk/>
            <pc:sldMk cId="534772073" sldId="1344"/>
            <ac:picMk id="3" creationId="{9C46B2C2-E634-A71B-8915-538EBC7DA2F5}"/>
          </ac:picMkLst>
        </pc:picChg>
        <pc:picChg chg="mod">
          <ac:chgData name="Guy, Erica (US)" userId="1fe87976-b765-4ae8-b0d1-d999fb95f92b" providerId="ADAL" clId="{C16E00C5-FDD2-4D94-9E8B-3436556C05AB}" dt="2026-07-24T01:36:13.864" v="4710" actId="962"/>
          <ac:picMkLst>
            <pc:docMk/>
            <pc:sldMk cId="534772073" sldId="1344"/>
            <ac:picMk id="5" creationId="{79EF8D8A-1744-2647-4205-DBC32150FC76}"/>
          </ac:picMkLst>
        </pc:picChg>
        <pc:picChg chg="mod">
          <ac:chgData name="Guy, Erica (US)" userId="1fe87976-b765-4ae8-b0d1-d999fb95f92b" providerId="ADAL" clId="{C16E00C5-FDD2-4D94-9E8B-3436556C05AB}" dt="2026-07-24T01:35:08.225" v="4704" actId="962"/>
          <ac:picMkLst>
            <pc:docMk/>
            <pc:sldMk cId="534772073" sldId="1344"/>
            <ac:picMk id="6" creationId="{A9EA71D4-9C0E-6553-CAF8-6E2D8845535A}"/>
          </ac:picMkLst>
        </pc:picChg>
      </pc:sldChg>
      <pc:sldChg chg="delSp modSp mod">
        <pc:chgData name="Guy, Erica (US)" userId="1fe87976-b765-4ae8-b0d1-d999fb95f92b" providerId="ADAL" clId="{C16E00C5-FDD2-4D94-9E8B-3436556C05AB}" dt="2026-07-24T01:39:32.316" v="4739" actId="962"/>
        <pc:sldMkLst>
          <pc:docMk/>
          <pc:sldMk cId="2147425597" sldId="1345"/>
        </pc:sldMkLst>
        <pc:spChg chg="ord">
          <ac:chgData name="Guy, Erica (US)" userId="1fe87976-b765-4ae8-b0d1-d999fb95f92b" providerId="ADAL" clId="{C16E00C5-FDD2-4D94-9E8B-3436556C05AB}" dt="2026-07-24T01:36:22.817" v="4711"/>
          <ac:spMkLst>
            <pc:docMk/>
            <pc:sldMk cId="2147425597" sldId="1345"/>
            <ac:spMk id="2" creationId="{920B60E1-54EE-1470-87F0-C8BA176A5720}"/>
          </ac:spMkLst>
        </pc:spChg>
        <pc:spChg chg="mod ord topLvl">
          <ac:chgData name="Guy, Erica (US)" userId="1fe87976-b765-4ae8-b0d1-d999fb95f92b" providerId="ADAL" clId="{C16E00C5-FDD2-4D94-9E8B-3436556C05AB}" dt="2026-07-24T01:37:08.290" v="4721" actId="962"/>
          <ac:spMkLst>
            <pc:docMk/>
            <pc:sldMk cId="2147425597" sldId="1345"/>
            <ac:spMk id="3" creationId="{98122A8A-ED9E-04B4-CAEB-29C993334FEA}"/>
          </ac:spMkLst>
        </pc:spChg>
        <pc:spChg chg="ord">
          <ac:chgData name="Guy, Erica (US)" userId="1fe87976-b765-4ae8-b0d1-d999fb95f92b" providerId="ADAL" clId="{C16E00C5-FDD2-4D94-9E8B-3436556C05AB}" dt="2026-07-24T01:36:24.841" v="4712"/>
          <ac:spMkLst>
            <pc:docMk/>
            <pc:sldMk cId="2147425597" sldId="1345"/>
            <ac:spMk id="4" creationId="{5ACADDD0-0927-05B3-B183-CAF68490E4AC}"/>
          </ac:spMkLst>
        </pc:spChg>
        <pc:spChg chg="mod topLvl">
          <ac:chgData name="Guy, Erica (US)" userId="1fe87976-b765-4ae8-b0d1-d999fb95f92b" providerId="ADAL" clId="{C16E00C5-FDD2-4D94-9E8B-3436556C05AB}" dt="2026-07-24T01:39:15.878" v="4738" actId="962"/>
          <ac:spMkLst>
            <pc:docMk/>
            <pc:sldMk cId="2147425597" sldId="1345"/>
            <ac:spMk id="9" creationId="{5989B98A-EC7D-81D2-05D2-EDCA02D2FDFB}"/>
          </ac:spMkLst>
        </pc:spChg>
        <pc:spChg chg="mod ord topLvl">
          <ac:chgData name="Guy, Erica (US)" userId="1fe87976-b765-4ae8-b0d1-d999fb95f92b" providerId="ADAL" clId="{C16E00C5-FDD2-4D94-9E8B-3436556C05AB}" dt="2026-07-24T01:37:34.104" v="4726"/>
          <ac:spMkLst>
            <pc:docMk/>
            <pc:sldMk cId="2147425597" sldId="1345"/>
            <ac:spMk id="10" creationId="{6A5A2208-F0EA-0635-343D-41A0E3EA8892}"/>
          </ac:spMkLst>
        </pc:spChg>
        <pc:spChg chg="mod ord topLvl">
          <ac:chgData name="Guy, Erica (US)" userId="1fe87976-b765-4ae8-b0d1-d999fb95f92b" providerId="ADAL" clId="{C16E00C5-FDD2-4D94-9E8B-3436556C05AB}" dt="2026-07-24T01:37:23.882" v="4725"/>
          <ac:spMkLst>
            <pc:docMk/>
            <pc:sldMk cId="2147425597" sldId="1345"/>
            <ac:spMk id="11" creationId="{4A6BA7C7-F19A-0033-1767-C4DED65223CE}"/>
          </ac:spMkLst>
        </pc:spChg>
        <pc:grpChg chg="del mod">
          <ac:chgData name="Guy, Erica (US)" userId="1fe87976-b765-4ae8-b0d1-d999fb95f92b" providerId="ADAL" clId="{C16E00C5-FDD2-4D94-9E8B-3436556C05AB}" dt="2026-07-24T01:37:16.276" v="4723" actId="165"/>
          <ac:grpSpMkLst>
            <pc:docMk/>
            <pc:sldMk cId="2147425597" sldId="1345"/>
            <ac:grpSpMk id="12" creationId="{987FF839-3B09-642F-5B70-233E76F692BF}"/>
          </ac:grpSpMkLst>
        </pc:grpChg>
        <pc:grpChg chg="del">
          <ac:chgData name="Guy, Erica (US)" userId="1fe87976-b765-4ae8-b0d1-d999fb95f92b" providerId="ADAL" clId="{C16E00C5-FDD2-4D94-9E8B-3436556C05AB}" dt="2026-07-24T01:36:37.986" v="4713" actId="165"/>
          <ac:grpSpMkLst>
            <pc:docMk/>
            <pc:sldMk cId="2147425597" sldId="1345"/>
            <ac:grpSpMk id="13" creationId="{1C094414-391D-4938-CF9F-A7DAEF702E2E}"/>
          </ac:grpSpMkLst>
        </pc:grpChg>
        <pc:grpChg chg="del">
          <ac:chgData name="Guy, Erica (US)" userId="1fe87976-b765-4ae8-b0d1-d999fb95f92b" providerId="ADAL" clId="{C16E00C5-FDD2-4D94-9E8B-3436556C05AB}" dt="2026-07-24T01:38:32.486" v="4732" actId="165"/>
          <ac:grpSpMkLst>
            <pc:docMk/>
            <pc:sldMk cId="2147425597" sldId="1345"/>
            <ac:grpSpMk id="14" creationId="{592C20AD-483C-F7F3-C71B-3565F1158ED7}"/>
          </ac:grpSpMkLst>
        </pc:grpChg>
        <pc:picChg chg="mod topLvl">
          <ac:chgData name="Guy, Erica (US)" userId="1fe87976-b765-4ae8-b0d1-d999fb95f92b" providerId="ADAL" clId="{C16E00C5-FDD2-4D94-9E8B-3436556C05AB}" dt="2026-07-24T01:39:32.316" v="4739" actId="962"/>
          <ac:picMkLst>
            <pc:docMk/>
            <pc:sldMk cId="2147425597" sldId="1345"/>
            <ac:picMk id="5" creationId="{3807849F-C7D6-8A5D-8B58-9D26A5BBB673}"/>
          </ac:picMkLst>
        </pc:picChg>
        <pc:picChg chg="mod ord topLvl">
          <ac:chgData name="Guy, Erica (US)" userId="1fe87976-b765-4ae8-b0d1-d999fb95f92b" providerId="ADAL" clId="{C16E00C5-FDD2-4D94-9E8B-3436556C05AB}" dt="2026-07-24T01:37:08.290" v="4721" actId="962"/>
          <ac:picMkLst>
            <pc:docMk/>
            <pc:sldMk cId="2147425597" sldId="1345"/>
            <ac:picMk id="6" creationId="{D1004392-56AD-F318-9FE4-E63F5C38CF13}"/>
          </ac:picMkLst>
        </pc:picChg>
        <pc:picChg chg="mod ord topLvl">
          <ac:chgData name="Guy, Erica (US)" userId="1fe87976-b765-4ae8-b0d1-d999fb95f92b" providerId="ADAL" clId="{C16E00C5-FDD2-4D94-9E8B-3436556C05AB}" dt="2026-07-24T01:38:07.084" v="4730" actId="962"/>
          <ac:picMkLst>
            <pc:docMk/>
            <pc:sldMk cId="2147425597" sldId="1345"/>
            <ac:picMk id="7" creationId="{749FEDF1-1CC2-FA27-354F-494BAA8DF030}"/>
          </ac:picMkLst>
        </pc:picChg>
        <pc:picChg chg="mod ord topLvl">
          <ac:chgData name="Guy, Erica (US)" userId="1fe87976-b765-4ae8-b0d1-d999fb95f92b" providerId="ADAL" clId="{C16E00C5-FDD2-4D94-9E8B-3436556C05AB}" dt="2026-07-24T01:38:25.254" v="4731" actId="962"/>
          <ac:picMkLst>
            <pc:docMk/>
            <pc:sldMk cId="2147425597" sldId="1345"/>
            <ac:picMk id="8" creationId="{9F2B990F-DD6C-F2B1-192A-A41062594B11}"/>
          </ac:picMkLst>
        </pc:picChg>
      </pc:sldChg>
      <pc:sldChg chg="modSp mod">
        <pc:chgData name="Guy, Erica (US)" userId="1fe87976-b765-4ae8-b0d1-d999fb95f92b" providerId="ADAL" clId="{C16E00C5-FDD2-4D94-9E8B-3436556C05AB}" dt="2026-07-24T06:38:26.616" v="6382" actId="14100"/>
        <pc:sldMkLst>
          <pc:docMk/>
          <pc:sldMk cId="3731576223" sldId="1348"/>
        </pc:sldMkLst>
        <pc:spChg chg="ord">
          <ac:chgData name="Guy, Erica (US)" userId="1fe87976-b765-4ae8-b0d1-d999fb95f92b" providerId="ADAL" clId="{C16E00C5-FDD2-4D94-9E8B-3436556C05AB}" dt="2026-07-24T06:07:53.096" v="6331"/>
          <ac:spMkLst>
            <pc:docMk/>
            <pc:sldMk cId="3731576223" sldId="1348"/>
            <ac:spMk id="3" creationId="{91598062-FAA4-9F27-3444-FA2B493C6052}"/>
          </ac:spMkLst>
        </pc:spChg>
        <pc:spChg chg="mod ord">
          <ac:chgData name="Guy, Erica (US)" userId="1fe87976-b765-4ae8-b0d1-d999fb95f92b" providerId="ADAL" clId="{C16E00C5-FDD2-4D94-9E8B-3436556C05AB}" dt="2026-07-24T06:38:26.616" v="6382" actId="14100"/>
          <ac:spMkLst>
            <pc:docMk/>
            <pc:sldMk cId="3731576223" sldId="1348"/>
            <ac:spMk id="7" creationId="{3776F3AB-C1A9-2DCA-E41B-5424F777D5A5}"/>
          </ac:spMkLst>
        </pc:spChg>
        <pc:spChg chg="ord">
          <ac:chgData name="Guy, Erica (US)" userId="1fe87976-b765-4ae8-b0d1-d999fb95f92b" providerId="ADAL" clId="{C16E00C5-FDD2-4D94-9E8B-3436556C05AB}" dt="2026-07-24T06:08:18.445" v="6339"/>
          <ac:spMkLst>
            <pc:docMk/>
            <pc:sldMk cId="3731576223" sldId="1348"/>
            <ac:spMk id="9" creationId="{4CA22C20-556C-7A54-E116-3316EDDB3333}"/>
          </ac:spMkLst>
        </pc:spChg>
        <pc:picChg chg="mod ord">
          <ac:chgData name="Guy, Erica (US)" userId="1fe87976-b765-4ae8-b0d1-d999fb95f92b" providerId="ADAL" clId="{C16E00C5-FDD2-4D94-9E8B-3436556C05AB}" dt="2026-07-24T06:08:29.318" v="6340" actId="962"/>
          <ac:picMkLst>
            <pc:docMk/>
            <pc:sldMk cId="3731576223" sldId="1348"/>
            <ac:picMk id="8" creationId="{3DACDE8C-793C-03D2-3C37-E9183C379905}"/>
          </ac:picMkLst>
        </pc:picChg>
      </pc:sldChg>
      <pc:sldChg chg="modSp mod">
        <pc:chgData name="Guy, Erica (US)" userId="1fe87976-b765-4ae8-b0d1-d999fb95f92b" providerId="ADAL" clId="{C16E00C5-FDD2-4D94-9E8B-3436556C05AB}" dt="2026-07-24T06:07:34.161" v="6330" actId="962"/>
        <pc:sldMkLst>
          <pc:docMk/>
          <pc:sldMk cId="3980944141" sldId="1349"/>
        </pc:sldMkLst>
        <pc:spChg chg="ord">
          <ac:chgData name="Guy, Erica (US)" userId="1fe87976-b765-4ae8-b0d1-d999fb95f92b" providerId="ADAL" clId="{C16E00C5-FDD2-4D94-9E8B-3436556C05AB}" dt="2026-07-24T06:07:18.549" v="6327"/>
          <ac:spMkLst>
            <pc:docMk/>
            <pc:sldMk cId="3980944141" sldId="1349"/>
            <ac:spMk id="3" creationId="{16F66DAD-9670-0B66-E2C4-13B5123B79B5}"/>
          </ac:spMkLst>
        </pc:spChg>
        <pc:spChg chg="ord">
          <ac:chgData name="Guy, Erica (US)" userId="1fe87976-b765-4ae8-b0d1-d999fb95f92b" providerId="ADAL" clId="{C16E00C5-FDD2-4D94-9E8B-3436556C05AB}" dt="2026-07-24T06:07:20.941" v="6328"/>
          <ac:spMkLst>
            <pc:docMk/>
            <pc:sldMk cId="3980944141" sldId="1349"/>
            <ac:spMk id="6" creationId="{BFB0EDBD-F786-19D2-D609-83FCDC069AE1}"/>
          </ac:spMkLst>
        </pc:spChg>
        <pc:picChg chg="mod">
          <ac:chgData name="Guy, Erica (US)" userId="1fe87976-b765-4ae8-b0d1-d999fb95f92b" providerId="ADAL" clId="{C16E00C5-FDD2-4D94-9E8B-3436556C05AB}" dt="2026-07-24T06:07:32.163" v="6329" actId="962"/>
          <ac:picMkLst>
            <pc:docMk/>
            <pc:sldMk cId="3980944141" sldId="1349"/>
            <ac:picMk id="5" creationId="{FF1E4667-620B-4AB1-97B6-8BEF84748AF8}"/>
          </ac:picMkLst>
        </pc:picChg>
        <pc:picChg chg="mod">
          <ac:chgData name="Guy, Erica (US)" userId="1fe87976-b765-4ae8-b0d1-d999fb95f92b" providerId="ADAL" clId="{C16E00C5-FDD2-4D94-9E8B-3436556C05AB}" dt="2026-07-24T06:07:34.161" v="6330" actId="962"/>
          <ac:picMkLst>
            <pc:docMk/>
            <pc:sldMk cId="3980944141" sldId="1349"/>
            <ac:picMk id="7" creationId="{5DFC506E-A24A-16D7-2691-D2F15A7E8CC3}"/>
          </ac:picMkLst>
        </pc:picChg>
      </pc:sldChg>
      <pc:sldChg chg="modSp mod">
        <pc:chgData name="Guy, Erica (US)" userId="1fe87976-b765-4ae8-b0d1-d999fb95f92b" providerId="ADAL" clId="{C16E00C5-FDD2-4D94-9E8B-3436556C05AB}" dt="2026-07-24T06:04:41.302" v="6325" actId="962"/>
        <pc:sldMkLst>
          <pc:docMk/>
          <pc:sldMk cId="2020063144" sldId="1351"/>
        </pc:sldMkLst>
        <pc:spChg chg="ord">
          <ac:chgData name="Guy, Erica (US)" userId="1fe87976-b765-4ae8-b0d1-d999fb95f92b" providerId="ADAL" clId="{C16E00C5-FDD2-4D94-9E8B-3436556C05AB}" dt="2026-07-24T06:00:51.633" v="6323"/>
          <ac:spMkLst>
            <pc:docMk/>
            <pc:sldMk cId="2020063144" sldId="1351"/>
            <ac:spMk id="3" creationId="{18F1936D-11B2-F675-046B-F0ADFA36C00E}"/>
          </ac:spMkLst>
        </pc:spChg>
        <pc:picChg chg="mod">
          <ac:chgData name="Guy, Erica (US)" userId="1fe87976-b765-4ae8-b0d1-d999fb95f92b" providerId="ADAL" clId="{C16E00C5-FDD2-4D94-9E8B-3436556C05AB}" dt="2026-07-24T06:04:41.302" v="6325" actId="962"/>
          <ac:picMkLst>
            <pc:docMk/>
            <pc:sldMk cId="2020063144" sldId="1351"/>
            <ac:picMk id="6" creationId="{80541E22-4DEE-407C-8B73-633CECD41B47}"/>
          </ac:picMkLst>
        </pc:picChg>
      </pc:sldChg>
      <pc:sldChg chg="delSp modSp mod">
        <pc:chgData name="Guy, Erica (US)" userId="1fe87976-b765-4ae8-b0d1-d999fb95f92b" providerId="ADAL" clId="{C16E00C5-FDD2-4D94-9E8B-3436556C05AB}" dt="2026-07-24T08:16:10.342" v="6406" actId="962"/>
        <pc:sldMkLst>
          <pc:docMk/>
          <pc:sldMk cId="3841487643" sldId="1352"/>
        </pc:sldMkLst>
        <pc:spChg chg="ord">
          <ac:chgData name="Guy, Erica (US)" userId="1fe87976-b765-4ae8-b0d1-d999fb95f92b" providerId="ADAL" clId="{C16E00C5-FDD2-4D94-9E8B-3436556C05AB}" dt="2026-07-24T05:52:51.516" v="6314"/>
          <ac:spMkLst>
            <pc:docMk/>
            <pc:sldMk cId="3841487643" sldId="1352"/>
            <ac:spMk id="2" creationId="{2CBD21D9-2135-A970-F594-9F38AFF098FD}"/>
          </ac:spMkLst>
        </pc:spChg>
        <pc:spChg chg="mod ord topLvl">
          <ac:chgData name="Guy, Erica (US)" userId="1fe87976-b765-4ae8-b0d1-d999fb95f92b" providerId="ADAL" clId="{C16E00C5-FDD2-4D94-9E8B-3436556C05AB}" dt="2026-07-24T05:52:48.073" v="6312"/>
          <ac:spMkLst>
            <pc:docMk/>
            <pc:sldMk cId="3841487643" sldId="1352"/>
            <ac:spMk id="3" creationId="{481BDC52-EFCB-DD36-096F-D53A8872E6B9}"/>
          </ac:spMkLst>
        </pc:spChg>
        <pc:spChg chg="ord">
          <ac:chgData name="Guy, Erica (US)" userId="1fe87976-b765-4ae8-b0d1-d999fb95f92b" providerId="ADAL" clId="{C16E00C5-FDD2-4D94-9E8B-3436556C05AB}" dt="2026-07-24T05:52:59.255" v="6317"/>
          <ac:spMkLst>
            <pc:docMk/>
            <pc:sldMk cId="3841487643" sldId="1352"/>
            <ac:spMk id="4" creationId="{66FDCB10-2812-F3DB-1641-A54754BBC5F8}"/>
          </ac:spMkLst>
        </pc:spChg>
        <pc:grpChg chg="del">
          <ac:chgData name="Guy, Erica (US)" userId="1fe87976-b765-4ae8-b0d1-d999fb95f92b" providerId="ADAL" clId="{C16E00C5-FDD2-4D94-9E8B-3436556C05AB}" dt="2026-07-24T05:52:38.657" v="6309" actId="165"/>
          <ac:grpSpMkLst>
            <pc:docMk/>
            <pc:sldMk cId="3841487643" sldId="1352"/>
            <ac:grpSpMk id="8" creationId="{8B27CCC2-1109-8743-CA60-E11F37FF5512}"/>
          </ac:grpSpMkLst>
        </pc:grpChg>
        <pc:picChg chg="mod ord topLvl">
          <ac:chgData name="Guy, Erica (US)" userId="1fe87976-b765-4ae8-b0d1-d999fb95f92b" providerId="ADAL" clId="{C16E00C5-FDD2-4D94-9E8B-3436556C05AB}" dt="2026-07-24T08:16:10.342" v="6406" actId="962"/>
          <ac:picMkLst>
            <pc:docMk/>
            <pc:sldMk cId="3841487643" sldId="1352"/>
            <ac:picMk id="5" creationId="{8E78B27B-BD76-4CFF-4867-B814B08A468E}"/>
          </ac:picMkLst>
        </pc:picChg>
      </pc:sldChg>
      <pc:sldChg chg="delSp modSp mod">
        <pc:chgData name="Guy, Erica (US)" userId="1fe87976-b765-4ae8-b0d1-d999fb95f92b" providerId="ADAL" clId="{C16E00C5-FDD2-4D94-9E8B-3436556C05AB}" dt="2026-07-24T08:12:36.431" v="6399" actId="962"/>
        <pc:sldMkLst>
          <pc:docMk/>
          <pc:sldMk cId="3808812054" sldId="1355"/>
        </pc:sldMkLst>
        <pc:spChg chg="mod ord topLvl">
          <ac:chgData name="Guy, Erica (US)" userId="1fe87976-b765-4ae8-b0d1-d999fb95f92b" providerId="ADAL" clId="{C16E00C5-FDD2-4D94-9E8B-3436556C05AB}" dt="2026-07-24T05:34:41.997" v="6262"/>
          <ac:spMkLst>
            <pc:docMk/>
            <pc:sldMk cId="3808812054" sldId="1355"/>
            <ac:spMk id="3" creationId="{A002CD33-17E4-A1D2-D331-DFBD1C9A778E}"/>
          </ac:spMkLst>
        </pc:spChg>
        <pc:spChg chg="ord">
          <ac:chgData name="Guy, Erica (US)" userId="1fe87976-b765-4ae8-b0d1-d999fb95f92b" providerId="ADAL" clId="{C16E00C5-FDD2-4D94-9E8B-3436556C05AB}" dt="2026-07-24T05:35:00.479" v="6266"/>
          <ac:spMkLst>
            <pc:docMk/>
            <pc:sldMk cId="3808812054" sldId="1355"/>
            <ac:spMk id="4" creationId="{DECF3EF5-DE40-9519-4F9F-7B63CC085379}"/>
          </ac:spMkLst>
        </pc:spChg>
        <pc:spChg chg="mod">
          <ac:chgData name="Guy, Erica (US)" userId="1fe87976-b765-4ae8-b0d1-d999fb95f92b" providerId="ADAL" clId="{C16E00C5-FDD2-4D94-9E8B-3436556C05AB}" dt="2026-07-24T05:35:18.270" v="6267" actId="962"/>
          <ac:spMkLst>
            <pc:docMk/>
            <pc:sldMk cId="3808812054" sldId="1355"/>
            <ac:spMk id="5" creationId="{950B4FD4-CBD6-8E9F-80A7-0E0AA1923ED7}"/>
          </ac:spMkLst>
        </pc:spChg>
        <pc:spChg chg="mod">
          <ac:chgData name="Guy, Erica (US)" userId="1fe87976-b765-4ae8-b0d1-d999fb95f92b" providerId="ADAL" clId="{C16E00C5-FDD2-4D94-9E8B-3436556C05AB}" dt="2026-07-24T05:34:25.112" v="6260" actId="962"/>
          <ac:spMkLst>
            <pc:docMk/>
            <pc:sldMk cId="3808812054" sldId="1355"/>
            <ac:spMk id="7" creationId="{1B4F94E9-4868-7E1C-E45B-687DF8755F49}"/>
          </ac:spMkLst>
        </pc:spChg>
        <pc:grpChg chg="del">
          <ac:chgData name="Guy, Erica (US)" userId="1fe87976-b765-4ae8-b0d1-d999fb95f92b" providerId="ADAL" clId="{C16E00C5-FDD2-4D94-9E8B-3436556C05AB}" dt="2026-07-24T05:34:37.053" v="6261" actId="165"/>
          <ac:grpSpMkLst>
            <pc:docMk/>
            <pc:sldMk cId="3808812054" sldId="1355"/>
            <ac:grpSpMk id="10" creationId="{701F0BC5-3425-E980-B475-5AEF5E9546F4}"/>
          </ac:grpSpMkLst>
        </pc:grpChg>
        <pc:picChg chg="mod ord topLvl">
          <ac:chgData name="Guy, Erica (US)" userId="1fe87976-b765-4ae8-b0d1-d999fb95f92b" providerId="ADAL" clId="{C16E00C5-FDD2-4D94-9E8B-3436556C05AB}" dt="2026-07-24T08:12:36.431" v="6399" actId="962"/>
          <ac:picMkLst>
            <pc:docMk/>
            <pc:sldMk cId="3808812054" sldId="1355"/>
            <ac:picMk id="6" creationId="{DAB2C0DE-DA92-1971-E2EB-62B5D3086013}"/>
          </ac:picMkLst>
        </pc:picChg>
      </pc:sldChg>
      <pc:sldChg chg="delSp modSp mod">
        <pc:chgData name="Guy, Erica (US)" userId="1fe87976-b765-4ae8-b0d1-d999fb95f92b" providerId="ADAL" clId="{C16E00C5-FDD2-4D94-9E8B-3436556C05AB}" dt="2026-07-24T05:33:50.355" v="6259" actId="14100"/>
        <pc:sldMkLst>
          <pc:docMk/>
          <pc:sldMk cId="1956295325" sldId="1356"/>
        </pc:sldMkLst>
        <pc:spChg chg="del ord">
          <ac:chgData name="Guy, Erica (US)" userId="1fe87976-b765-4ae8-b0d1-d999fb95f92b" providerId="ADAL" clId="{C16E00C5-FDD2-4D94-9E8B-3436556C05AB}" dt="2026-07-24T05:33:12.913" v="6244" actId="478"/>
          <ac:spMkLst>
            <pc:docMk/>
            <pc:sldMk cId="1956295325" sldId="1356"/>
            <ac:spMk id="6" creationId="{ED304016-094B-B780-B00D-1AD180479D87}"/>
          </ac:spMkLst>
        </pc:spChg>
        <pc:spChg chg="mod ord topLvl">
          <ac:chgData name="Guy, Erica (US)" userId="1fe87976-b765-4ae8-b0d1-d999fb95f92b" providerId="ADAL" clId="{C16E00C5-FDD2-4D94-9E8B-3436556C05AB}" dt="2026-07-24T05:32:49.330" v="6243"/>
          <ac:spMkLst>
            <pc:docMk/>
            <pc:sldMk cId="1956295325" sldId="1356"/>
            <ac:spMk id="18" creationId="{50938D5B-43ED-34DF-12CC-3E33B307C0B5}"/>
          </ac:spMkLst>
        </pc:spChg>
        <pc:grpChg chg="del mod">
          <ac:chgData name="Guy, Erica (US)" userId="1fe87976-b765-4ae8-b0d1-d999fb95f92b" providerId="ADAL" clId="{C16E00C5-FDD2-4D94-9E8B-3436556C05AB}" dt="2026-07-24T05:32:23.345" v="6237" actId="165"/>
          <ac:grpSpMkLst>
            <pc:docMk/>
            <pc:sldMk cId="1956295325" sldId="1356"/>
            <ac:grpSpMk id="19" creationId="{370C0D94-234D-8E65-7E39-2C20EDEA46F9}"/>
          </ac:grpSpMkLst>
        </pc:grpChg>
        <pc:grpChg chg="mod ord">
          <ac:chgData name="Guy, Erica (US)" userId="1fe87976-b765-4ae8-b0d1-d999fb95f92b" providerId="ADAL" clId="{C16E00C5-FDD2-4D94-9E8B-3436556C05AB}" dt="2026-07-24T05:32:46.561" v="6242"/>
          <ac:grpSpMkLst>
            <pc:docMk/>
            <pc:sldMk cId="1956295325" sldId="1356"/>
            <ac:grpSpMk id="20" creationId="{C98F2B24-AE18-205C-B111-9A44BCE98F8A}"/>
          </ac:grpSpMkLst>
        </pc:grpChg>
        <pc:picChg chg="mod ord topLvl">
          <ac:chgData name="Guy, Erica (US)" userId="1fe87976-b765-4ae8-b0d1-d999fb95f92b" providerId="ADAL" clId="{C16E00C5-FDD2-4D94-9E8B-3436556C05AB}" dt="2026-07-24T05:33:50.355" v="6259" actId="14100"/>
          <ac:picMkLst>
            <pc:docMk/>
            <pc:sldMk cId="1956295325" sldId="1356"/>
            <ac:picMk id="8" creationId="{E87BA3A0-2E5F-6832-83A9-F3CA393042A2}"/>
          </ac:picMkLst>
        </pc:picChg>
      </pc:sldChg>
      <pc:sldChg chg="delSp modSp mod">
        <pc:chgData name="Guy, Erica (US)" userId="1fe87976-b765-4ae8-b0d1-d999fb95f92b" providerId="ADAL" clId="{C16E00C5-FDD2-4D94-9E8B-3436556C05AB}" dt="2026-07-24T05:22:13.352" v="6230" actId="962"/>
        <pc:sldMkLst>
          <pc:docMk/>
          <pc:sldMk cId="3357794892" sldId="1358"/>
        </pc:sldMkLst>
        <pc:spChg chg="mod topLvl">
          <ac:chgData name="Guy, Erica (US)" userId="1fe87976-b765-4ae8-b0d1-d999fb95f92b" providerId="ADAL" clId="{C16E00C5-FDD2-4D94-9E8B-3436556C05AB}" dt="2026-07-24T05:20:48.768" v="6227" actId="165"/>
          <ac:spMkLst>
            <pc:docMk/>
            <pc:sldMk cId="3357794892" sldId="1358"/>
            <ac:spMk id="3" creationId="{45D3B899-AB56-10AF-B21E-44A35CFCF439}"/>
          </ac:spMkLst>
        </pc:spChg>
        <pc:spChg chg="mod topLvl">
          <ac:chgData name="Guy, Erica (US)" userId="1fe87976-b765-4ae8-b0d1-d999fb95f92b" providerId="ADAL" clId="{C16E00C5-FDD2-4D94-9E8B-3436556C05AB}" dt="2026-07-24T05:20:43.558" v="6226" actId="165"/>
          <ac:spMkLst>
            <pc:docMk/>
            <pc:sldMk cId="3357794892" sldId="1358"/>
            <ac:spMk id="5" creationId="{12D064F9-FC49-98C6-1C96-F9EE908BDEB7}"/>
          </ac:spMkLst>
        </pc:spChg>
        <pc:grpChg chg="del mod">
          <ac:chgData name="Guy, Erica (US)" userId="1fe87976-b765-4ae8-b0d1-d999fb95f92b" providerId="ADAL" clId="{C16E00C5-FDD2-4D94-9E8B-3436556C05AB}" dt="2026-07-24T05:20:43.558" v="6226" actId="165"/>
          <ac:grpSpMkLst>
            <pc:docMk/>
            <pc:sldMk cId="3357794892" sldId="1358"/>
            <ac:grpSpMk id="10" creationId="{BD979B64-49DA-2A43-7E5C-16F54E44DCE7}"/>
          </ac:grpSpMkLst>
        </pc:grpChg>
        <pc:grpChg chg="del ord">
          <ac:chgData name="Guy, Erica (US)" userId="1fe87976-b765-4ae8-b0d1-d999fb95f92b" providerId="ADAL" clId="{C16E00C5-FDD2-4D94-9E8B-3436556C05AB}" dt="2026-07-24T05:20:48.768" v="6227" actId="165"/>
          <ac:grpSpMkLst>
            <pc:docMk/>
            <pc:sldMk cId="3357794892" sldId="1358"/>
            <ac:grpSpMk id="11" creationId="{12C5040C-2682-096C-D909-51EF05E0CA56}"/>
          </ac:grpSpMkLst>
        </pc:grpChg>
        <pc:picChg chg="mod topLvl">
          <ac:chgData name="Guy, Erica (US)" userId="1fe87976-b765-4ae8-b0d1-d999fb95f92b" providerId="ADAL" clId="{C16E00C5-FDD2-4D94-9E8B-3436556C05AB}" dt="2026-07-24T05:22:13.352" v="6230" actId="962"/>
          <ac:picMkLst>
            <pc:docMk/>
            <pc:sldMk cId="3357794892" sldId="1358"/>
            <ac:picMk id="6" creationId="{B867F335-DA85-CA86-BB6A-D3ADA1669357}"/>
          </ac:picMkLst>
        </pc:picChg>
        <pc:picChg chg="mod topLvl">
          <ac:chgData name="Guy, Erica (US)" userId="1fe87976-b765-4ae8-b0d1-d999fb95f92b" providerId="ADAL" clId="{C16E00C5-FDD2-4D94-9E8B-3436556C05AB}" dt="2026-07-24T05:21:48.938" v="6229" actId="962"/>
          <ac:picMkLst>
            <pc:docMk/>
            <pc:sldMk cId="3357794892" sldId="1358"/>
            <ac:picMk id="9" creationId="{F49A9C97-B0EB-35F3-6867-F9479A696A54}"/>
          </ac:picMkLst>
        </pc:picChg>
      </pc:sldChg>
      <pc:sldChg chg="modSp mod">
        <pc:chgData name="Guy, Erica (US)" userId="1fe87976-b765-4ae8-b0d1-d999fb95f92b" providerId="ADAL" clId="{C16E00C5-FDD2-4D94-9E8B-3436556C05AB}" dt="2026-07-24T04:31:03.577" v="5794" actId="962"/>
        <pc:sldMkLst>
          <pc:docMk/>
          <pc:sldMk cId="669515543" sldId="1360"/>
        </pc:sldMkLst>
        <pc:picChg chg="mod">
          <ac:chgData name="Guy, Erica (US)" userId="1fe87976-b765-4ae8-b0d1-d999fb95f92b" providerId="ADAL" clId="{C16E00C5-FDD2-4D94-9E8B-3436556C05AB}" dt="2026-07-24T04:31:03.577" v="5794" actId="962"/>
          <ac:picMkLst>
            <pc:docMk/>
            <pc:sldMk cId="669515543" sldId="1360"/>
            <ac:picMk id="6" creationId="{79BBA5E2-C8F5-5434-476D-D1799CE01BEF}"/>
          </ac:picMkLst>
        </pc:picChg>
      </pc:sldChg>
      <pc:sldChg chg="modSp mod">
        <pc:chgData name="Guy, Erica (US)" userId="1fe87976-b765-4ae8-b0d1-d999fb95f92b" providerId="ADAL" clId="{C16E00C5-FDD2-4D94-9E8B-3436556C05AB}" dt="2026-07-24T04:30:29.560" v="5793" actId="962"/>
        <pc:sldMkLst>
          <pc:docMk/>
          <pc:sldMk cId="992070916" sldId="1361"/>
        </pc:sldMkLst>
        <pc:spChg chg="ord">
          <ac:chgData name="Guy, Erica (US)" userId="1fe87976-b765-4ae8-b0d1-d999fb95f92b" providerId="ADAL" clId="{C16E00C5-FDD2-4D94-9E8B-3436556C05AB}" dt="2026-07-24T03:57:53.660" v="5791"/>
          <ac:spMkLst>
            <pc:docMk/>
            <pc:sldMk cId="992070916" sldId="1361"/>
            <ac:spMk id="3" creationId="{C6D3325D-23FA-E424-6DFA-F2EB2F9D9309}"/>
          </ac:spMkLst>
        </pc:spChg>
        <pc:spChg chg="ord">
          <ac:chgData name="Guy, Erica (US)" userId="1fe87976-b765-4ae8-b0d1-d999fb95f92b" providerId="ADAL" clId="{C16E00C5-FDD2-4D94-9E8B-3436556C05AB}" dt="2026-07-24T03:57:51.523" v="5790"/>
          <ac:spMkLst>
            <pc:docMk/>
            <pc:sldMk cId="992070916" sldId="1361"/>
            <ac:spMk id="5" creationId="{9EC2A9D8-E793-7632-A2CE-63103C8352BD}"/>
          </ac:spMkLst>
        </pc:spChg>
        <pc:picChg chg="mod">
          <ac:chgData name="Guy, Erica (US)" userId="1fe87976-b765-4ae8-b0d1-d999fb95f92b" providerId="ADAL" clId="{C16E00C5-FDD2-4D94-9E8B-3436556C05AB}" dt="2026-07-24T04:29:57.263" v="5792" actId="962"/>
          <ac:picMkLst>
            <pc:docMk/>
            <pc:sldMk cId="992070916" sldId="1361"/>
            <ac:picMk id="6" creationId="{4C3BA1D2-9E1E-DCD1-A39D-42185F50FC6F}"/>
          </ac:picMkLst>
        </pc:picChg>
        <pc:picChg chg="mod ord">
          <ac:chgData name="Guy, Erica (US)" userId="1fe87976-b765-4ae8-b0d1-d999fb95f92b" providerId="ADAL" clId="{C16E00C5-FDD2-4D94-9E8B-3436556C05AB}" dt="2026-07-24T04:30:29.560" v="5793" actId="962"/>
          <ac:picMkLst>
            <pc:docMk/>
            <pc:sldMk cId="992070916" sldId="1361"/>
            <ac:picMk id="8" creationId="{EBEC507C-99D9-131F-AF23-FBF541190894}"/>
          </ac:picMkLst>
        </pc:picChg>
      </pc:sldChg>
      <pc:sldChg chg="modSp mod">
        <pc:chgData name="Guy, Erica (US)" userId="1fe87976-b765-4ae8-b0d1-d999fb95f92b" providerId="ADAL" clId="{C16E00C5-FDD2-4D94-9E8B-3436556C05AB}" dt="2026-07-24T03:57:36.457" v="5787" actId="962"/>
        <pc:sldMkLst>
          <pc:docMk/>
          <pc:sldMk cId="835009470" sldId="1362"/>
        </pc:sldMkLst>
        <pc:spChg chg="ord">
          <ac:chgData name="Guy, Erica (US)" userId="1fe87976-b765-4ae8-b0d1-d999fb95f92b" providerId="ADAL" clId="{C16E00C5-FDD2-4D94-9E8B-3436556C05AB}" dt="2026-07-24T03:55:26.524" v="5783"/>
          <ac:spMkLst>
            <pc:docMk/>
            <pc:sldMk cId="835009470" sldId="1362"/>
            <ac:spMk id="5" creationId="{51E38E35-FA35-3771-AB94-885BD6E750F0}"/>
          </ac:spMkLst>
        </pc:spChg>
        <pc:picChg chg="mod">
          <ac:chgData name="Guy, Erica (US)" userId="1fe87976-b765-4ae8-b0d1-d999fb95f92b" providerId="ADAL" clId="{C16E00C5-FDD2-4D94-9E8B-3436556C05AB}" dt="2026-07-24T03:57:36.457" v="5787" actId="962"/>
          <ac:picMkLst>
            <pc:docMk/>
            <pc:sldMk cId="835009470" sldId="1362"/>
            <ac:picMk id="6" creationId="{BAFB4D00-0AEB-036D-6B26-B7719EE71886}"/>
          </ac:picMkLst>
        </pc:picChg>
        <pc:picChg chg="mod">
          <ac:chgData name="Guy, Erica (US)" userId="1fe87976-b765-4ae8-b0d1-d999fb95f92b" providerId="ADAL" clId="{C16E00C5-FDD2-4D94-9E8B-3436556C05AB}" dt="2026-07-24T03:57:30.197" v="5786" actId="962"/>
          <ac:picMkLst>
            <pc:docMk/>
            <pc:sldMk cId="835009470" sldId="1362"/>
            <ac:picMk id="7" creationId="{ED2AC1BC-932F-829B-B69C-9FC57F777FE0}"/>
          </ac:picMkLst>
        </pc:picChg>
      </pc:sldChg>
      <pc:sldChg chg="modSp mod">
        <pc:chgData name="Guy, Erica (US)" userId="1fe87976-b765-4ae8-b0d1-d999fb95f92b" providerId="ADAL" clId="{C16E00C5-FDD2-4D94-9E8B-3436556C05AB}" dt="2026-07-24T03:55:09.929" v="5782"/>
        <pc:sldMkLst>
          <pc:docMk/>
          <pc:sldMk cId="1525210355" sldId="1363"/>
        </pc:sldMkLst>
        <pc:spChg chg="ord">
          <ac:chgData name="Guy, Erica (US)" userId="1fe87976-b765-4ae8-b0d1-d999fb95f92b" providerId="ADAL" clId="{C16E00C5-FDD2-4D94-9E8B-3436556C05AB}" dt="2026-07-24T03:55:02.037" v="5777"/>
          <ac:spMkLst>
            <pc:docMk/>
            <pc:sldMk cId="1525210355" sldId="1363"/>
            <ac:spMk id="3" creationId="{87387384-46B0-0E9B-AC04-9A3B1C0CC556}"/>
          </ac:spMkLst>
        </pc:spChg>
        <pc:picChg chg="ord">
          <ac:chgData name="Guy, Erica (US)" userId="1fe87976-b765-4ae8-b0d1-d999fb95f92b" providerId="ADAL" clId="{C16E00C5-FDD2-4D94-9E8B-3436556C05AB}" dt="2026-07-24T03:55:09.929" v="5782"/>
          <ac:picMkLst>
            <pc:docMk/>
            <pc:sldMk cId="1525210355" sldId="1363"/>
            <ac:picMk id="6" creationId="{B49E7C49-9497-CE48-1655-D34AF88B73E9}"/>
          </ac:picMkLst>
        </pc:picChg>
      </pc:sldChg>
      <pc:sldChg chg="addSp delSp modSp mod">
        <pc:chgData name="Guy, Erica (US)" userId="1fe87976-b765-4ae8-b0d1-d999fb95f92b" providerId="ADAL" clId="{C16E00C5-FDD2-4D94-9E8B-3436556C05AB}" dt="2026-07-24T03:44:44.746" v="5752" actId="962"/>
        <pc:sldMkLst>
          <pc:docMk/>
          <pc:sldMk cId="2756231415" sldId="1364"/>
        </pc:sldMkLst>
        <pc:spChg chg="add mod">
          <ac:chgData name="Guy, Erica (US)" userId="1fe87976-b765-4ae8-b0d1-d999fb95f92b" providerId="ADAL" clId="{C16E00C5-FDD2-4D94-9E8B-3436556C05AB}" dt="2026-07-24T03:44:13.134" v="5704" actId="1036"/>
          <ac:spMkLst>
            <pc:docMk/>
            <pc:sldMk cId="2756231415" sldId="1364"/>
            <ac:spMk id="8" creationId="{7EECC60D-58C6-7141-381D-22F4AEDACA70}"/>
          </ac:spMkLst>
        </pc:spChg>
        <pc:picChg chg="add mod">
          <ac:chgData name="Guy, Erica (US)" userId="1fe87976-b765-4ae8-b0d1-d999fb95f92b" providerId="ADAL" clId="{C16E00C5-FDD2-4D94-9E8B-3436556C05AB}" dt="2026-07-24T03:44:44.746" v="5752" actId="962"/>
          <ac:picMkLst>
            <pc:docMk/>
            <pc:sldMk cId="2756231415" sldId="1364"/>
            <ac:picMk id="5" creationId="{0BF1EE2A-9343-DB2C-53EB-3ECE143989E8}"/>
          </ac:picMkLst>
        </pc:picChg>
        <pc:picChg chg="del mod">
          <ac:chgData name="Guy, Erica (US)" userId="1fe87976-b765-4ae8-b0d1-d999fb95f92b" providerId="ADAL" clId="{C16E00C5-FDD2-4D94-9E8B-3436556C05AB}" dt="2026-07-24T03:44:34.820" v="5751" actId="21"/>
          <ac:picMkLst>
            <pc:docMk/>
            <pc:sldMk cId="2756231415" sldId="1364"/>
            <ac:picMk id="6" creationId="{44BB111B-C5C6-5A3D-E29F-698110772616}"/>
          </ac:picMkLst>
        </pc:picChg>
      </pc:sldChg>
      <pc:sldChg chg="modSp mod">
        <pc:chgData name="Guy, Erica (US)" userId="1fe87976-b765-4ae8-b0d1-d999fb95f92b" providerId="ADAL" clId="{C16E00C5-FDD2-4D94-9E8B-3436556C05AB}" dt="2026-07-24T03:42:58.064" v="5686" actId="962"/>
        <pc:sldMkLst>
          <pc:docMk/>
          <pc:sldMk cId="2197231050" sldId="1365"/>
        </pc:sldMkLst>
        <pc:spChg chg="ord">
          <ac:chgData name="Guy, Erica (US)" userId="1fe87976-b765-4ae8-b0d1-d999fb95f92b" providerId="ADAL" clId="{C16E00C5-FDD2-4D94-9E8B-3436556C05AB}" dt="2026-07-24T03:41:32.954" v="5672"/>
          <ac:spMkLst>
            <pc:docMk/>
            <pc:sldMk cId="2197231050" sldId="1365"/>
            <ac:spMk id="3" creationId="{ABA869D9-2DFB-775E-4A52-323C693D8907}"/>
          </ac:spMkLst>
        </pc:spChg>
        <pc:spChg chg="ord">
          <ac:chgData name="Guy, Erica (US)" userId="1fe87976-b765-4ae8-b0d1-d999fb95f92b" providerId="ADAL" clId="{C16E00C5-FDD2-4D94-9E8B-3436556C05AB}" dt="2026-07-24T03:41:38.949" v="5677"/>
          <ac:spMkLst>
            <pc:docMk/>
            <pc:sldMk cId="2197231050" sldId="1365"/>
            <ac:spMk id="7" creationId="{6B2DD8F9-1817-BB51-B198-A1AE02B72C8F}"/>
          </ac:spMkLst>
        </pc:spChg>
        <pc:spChg chg="ord">
          <ac:chgData name="Guy, Erica (US)" userId="1fe87976-b765-4ae8-b0d1-d999fb95f92b" providerId="ADAL" clId="{C16E00C5-FDD2-4D94-9E8B-3436556C05AB}" dt="2026-07-24T03:41:42.844" v="5681"/>
          <ac:spMkLst>
            <pc:docMk/>
            <pc:sldMk cId="2197231050" sldId="1365"/>
            <ac:spMk id="8" creationId="{39E26C57-5E49-3677-65A4-C9346F29E3D2}"/>
          </ac:spMkLst>
        </pc:spChg>
        <pc:picChg chg="mod">
          <ac:chgData name="Guy, Erica (US)" userId="1fe87976-b765-4ae8-b0d1-d999fb95f92b" providerId="ADAL" clId="{C16E00C5-FDD2-4D94-9E8B-3436556C05AB}" dt="2026-07-24T03:42:58.064" v="5686" actId="962"/>
          <ac:picMkLst>
            <pc:docMk/>
            <pc:sldMk cId="2197231050" sldId="1365"/>
            <ac:picMk id="6" creationId="{D16C9663-9E80-BE0C-33E8-6ECD91244DBB}"/>
          </ac:picMkLst>
        </pc:picChg>
        <pc:picChg chg="mod ord">
          <ac:chgData name="Guy, Erica (US)" userId="1fe87976-b765-4ae8-b0d1-d999fb95f92b" providerId="ADAL" clId="{C16E00C5-FDD2-4D94-9E8B-3436556C05AB}" dt="2026-07-24T03:42:43.282" v="5685" actId="962"/>
          <ac:picMkLst>
            <pc:docMk/>
            <pc:sldMk cId="2197231050" sldId="1365"/>
            <ac:picMk id="12" creationId="{05BE0C59-7258-C262-8607-BB2C98FC831C}"/>
          </ac:picMkLst>
        </pc:picChg>
        <pc:picChg chg="mod ord">
          <ac:chgData name="Guy, Erica (US)" userId="1fe87976-b765-4ae8-b0d1-d999fb95f92b" providerId="ADAL" clId="{C16E00C5-FDD2-4D94-9E8B-3436556C05AB}" dt="2026-07-24T03:42:32.461" v="5684" actId="962"/>
          <ac:picMkLst>
            <pc:docMk/>
            <pc:sldMk cId="2197231050" sldId="1365"/>
            <ac:picMk id="14" creationId="{F8B22F61-69F0-FE00-B020-1CB7220A9ACF}"/>
          </ac:picMkLst>
        </pc:picChg>
        <pc:picChg chg="mod">
          <ac:chgData name="Guy, Erica (US)" userId="1fe87976-b765-4ae8-b0d1-d999fb95f92b" providerId="ADAL" clId="{C16E00C5-FDD2-4D94-9E8B-3436556C05AB}" dt="2026-07-24T03:42:02.026" v="5682" actId="962"/>
          <ac:picMkLst>
            <pc:docMk/>
            <pc:sldMk cId="2197231050" sldId="1365"/>
            <ac:picMk id="16" creationId="{25070D9D-03EE-6D3B-D42A-FE4B3B0618ED}"/>
          </ac:picMkLst>
        </pc:picChg>
      </pc:sldChg>
      <pc:sldChg chg="delSp modSp mod">
        <pc:chgData name="Guy, Erica (US)" userId="1fe87976-b765-4ae8-b0d1-d999fb95f92b" providerId="ADAL" clId="{C16E00C5-FDD2-4D94-9E8B-3436556C05AB}" dt="2026-07-24T05:18:38.245" v="6223"/>
        <pc:sldMkLst>
          <pc:docMk/>
          <pc:sldMk cId="580031702" sldId="1368"/>
        </pc:sldMkLst>
        <pc:spChg chg="mod ord">
          <ac:chgData name="Guy, Erica (US)" userId="1fe87976-b765-4ae8-b0d1-d999fb95f92b" providerId="ADAL" clId="{C16E00C5-FDD2-4D94-9E8B-3436556C05AB}" dt="2026-07-24T03:38:40.244" v="5663" actId="962"/>
          <ac:spMkLst>
            <pc:docMk/>
            <pc:sldMk cId="580031702" sldId="1368"/>
            <ac:spMk id="3" creationId="{465E59EC-C729-075D-4625-3454A6548F90}"/>
          </ac:spMkLst>
        </pc:spChg>
        <pc:spChg chg="mod ord topLvl">
          <ac:chgData name="Guy, Erica (US)" userId="1fe87976-b765-4ae8-b0d1-d999fb95f92b" providerId="ADAL" clId="{C16E00C5-FDD2-4D94-9E8B-3436556C05AB}" dt="2026-07-24T05:17:12.723" v="6217"/>
          <ac:spMkLst>
            <pc:docMk/>
            <pc:sldMk cId="580031702" sldId="1368"/>
            <ac:spMk id="18" creationId="{DAF3CFBD-B095-029C-162F-B2706FBA2046}"/>
          </ac:spMkLst>
        </pc:spChg>
        <pc:spChg chg="mod topLvl">
          <ac:chgData name="Guy, Erica (US)" userId="1fe87976-b765-4ae8-b0d1-d999fb95f92b" providerId="ADAL" clId="{C16E00C5-FDD2-4D94-9E8B-3436556C05AB}" dt="2026-07-24T03:33:52.274" v="5311" actId="165"/>
          <ac:spMkLst>
            <pc:docMk/>
            <pc:sldMk cId="580031702" sldId="1368"/>
            <ac:spMk id="19" creationId="{2AF1E236-FFBE-2079-8A48-4E6DF025F23B}"/>
          </ac:spMkLst>
        </pc:spChg>
        <pc:spChg chg="mod topLvl">
          <ac:chgData name="Guy, Erica (US)" userId="1fe87976-b765-4ae8-b0d1-d999fb95f92b" providerId="ADAL" clId="{C16E00C5-FDD2-4D94-9E8B-3436556C05AB}" dt="2026-07-24T03:31:19.872" v="5307" actId="962"/>
          <ac:spMkLst>
            <pc:docMk/>
            <pc:sldMk cId="580031702" sldId="1368"/>
            <ac:spMk id="21" creationId="{43EA6A76-170B-9C16-1A7C-DF4B1AD7C8D6}"/>
          </ac:spMkLst>
        </pc:spChg>
        <pc:spChg chg="mod topLvl">
          <ac:chgData name="Guy, Erica (US)" userId="1fe87976-b765-4ae8-b0d1-d999fb95f92b" providerId="ADAL" clId="{C16E00C5-FDD2-4D94-9E8B-3436556C05AB}" dt="2026-07-24T03:29:35.839" v="5287" actId="962"/>
          <ac:spMkLst>
            <pc:docMk/>
            <pc:sldMk cId="580031702" sldId="1368"/>
            <ac:spMk id="23" creationId="{B8C681DF-C55F-8981-24D8-95AD70534D50}"/>
          </ac:spMkLst>
        </pc:spChg>
        <pc:grpChg chg="mod">
          <ac:chgData name="Guy, Erica (US)" userId="1fe87976-b765-4ae8-b0d1-d999fb95f92b" providerId="ADAL" clId="{C16E00C5-FDD2-4D94-9E8B-3436556C05AB}" dt="2026-07-24T03:36:19.218" v="5387" actId="962"/>
          <ac:grpSpMkLst>
            <pc:docMk/>
            <pc:sldMk cId="580031702" sldId="1368"/>
            <ac:grpSpMk id="8" creationId="{7A1CF05A-F73D-1AE4-00E2-C296A916DD59}"/>
          </ac:grpSpMkLst>
        </pc:grpChg>
        <pc:grpChg chg="del">
          <ac:chgData name="Guy, Erica (US)" userId="1fe87976-b765-4ae8-b0d1-d999fb95f92b" providerId="ADAL" clId="{C16E00C5-FDD2-4D94-9E8B-3436556C05AB}" dt="2026-07-24T03:33:52.274" v="5311" actId="165"/>
          <ac:grpSpMkLst>
            <pc:docMk/>
            <pc:sldMk cId="580031702" sldId="1368"/>
            <ac:grpSpMk id="24" creationId="{EE7B12F6-5AD8-DF51-3288-47ACF7891210}"/>
          </ac:grpSpMkLst>
        </pc:grpChg>
        <pc:grpChg chg="del ord">
          <ac:chgData name="Guy, Erica (US)" userId="1fe87976-b765-4ae8-b0d1-d999fb95f92b" providerId="ADAL" clId="{C16E00C5-FDD2-4D94-9E8B-3436556C05AB}" dt="2026-07-24T03:33:12.370" v="5308" actId="165"/>
          <ac:grpSpMkLst>
            <pc:docMk/>
            <pc:sldMk cId="580031702" sldId="1368"/>
            <ac:grpSpMk id="25" creationId="{8E56BAED-7F31-4ED3-39E3-A5F3FC3F899A}"/>
          </ac:grpSpMkLst>
        </pc:grpChg>
        <pc:grpChg chg="del ord">
          <ac:chgData name="Guy, Erica (US)" userId="1fe87976-b765-4ae8-b0d1-d999fb95f92b" providerId="ADAL" clId="{C16E00C5-FDD2-4D94-9E8B-3436556C05AB}" dt="2026-07-24T03:30:13.745" v="5292" actId="165"/>
          <ac:grpSpMkLst>
            <pc:docMk/>
            <pc:sldMk cId="580031702" sldId="1368"/>
            <ac:grpSpMk id="26" creationId="{2829C573-0FEB-1F34-2E19-52511FF8FA2D}"/>
          </ac:grpSpMkLst>
        </pc:grpChg>
        <pc:grpChg chg="del ord">
          <ac:chgData name="Guy, Erica (US)" userId="1fe87976-b765-4ae8-b0d1-d999fb95f92b" providerId="ADAL" clId="{C16E00C5-FDD2-4D94-9E8B-3436556C05AB}" dt="2026-07-24T03:29:20.787" v="5286" actId="165"/>
          <ac:grpSpMkLst>
            <pc:docMk/>
            <pc:sldMk cId="580031702" sldId="1368"/>
            <ac:grpSpMk id="27" creationId="{5D1D7AEB-BC1A-DF3D-BD3A-3A2608D180BD}"/>
          </ac:grpSpMkLst>
        </pc:grpChg>
        <pc:picChg chg="mod topLvl">
          <ac:chgData name="Guy, Erica (US)" userId="1fe87976-b765-4ae8-b0d1-d999fb95f92b" providerId="ADAL" clId="{C16E00C5-FDD2-4D94-9E8B-3436556C05AB}" dt="2026-07-24T03:29:43.878" v="5288" actId="962"/>
          <ac:picMkLst>
            <pc:docMk/>
            <pc:sldMk cId="580031702" sldId="1368"/>
            <ac:picMk id="5" creationId="{37CF7C43-BA86-5326-CB58-8A9EC9A59359}"/>
          </ac:picMkLst>
        </pc:picChg>
        <pc:picChg chg="mod ord topLvl">
          <ac:chgData name="Guy, Erica (US)" userId="1fe87976-b765-4ae8-b0d1-d999fb95f92b" providerId="ADAL" clId="{C16E00C5-FDD2-4D94-9E8B-3436556C05AB}" dt="2026-07-24T05:16:44.947" v="6213"/>
          <ac:picMkLst>
            <pc:docMk/>
            <pc:sldMk cId="580031702" sldId="1368"/>
            <ac:picMk id="6" creationId="{81BA37B5-9FC0-ED19-4756-E6069797AA27}"/>
          </ac:picMkLst>
        </pc:picChg>
        <pc:picChg chg="mod">
          <ac:chgData name="Guy, Erica (US)" userId="1fe87976-b765-4ae8-b0d1-d999fb95f92b" providerId="ADAL" clId="{C16E00C5-FDD2-4D94-9E8B-3436556C05AB}" dt="2026-07-24T03:28:37.187" v="5270" actId="962"/>
          <ac:picMkLst>
            <pc:docMk/>
            <pc:sldMk cId="580031702" sldId="1368"/>
            <ac:picMk id="7" creationId="{C21876A9-2607-2FD1-11F4-314B7E9687F2}"/>
          </ac:picMkLst>
        </pc:picChg>
        <pc:picChg chg="mod topLvl">
          <ac:chgData name="Guy, Erica (US)" userId="1fe87976-b765-4ae8-b0d1-d999fb95f92b" providerId="ADAL" clId="{C16E00C5-FDD2-4D94-9E8B-3436556C05AB}" dt="2026-07-24T03:30:53.055" v="5295" actId="962"/>
          <ac:picMkLst>
            <pc:docMk/>
            <pc:sldMk cId="580031702" sldId="1368"/>
            <ac:picMk id="10" creationId="{22EAF101-FC60-BBE8-84A0-13C4F5A2C6F8}"/>
          </ac:picMkLst>
        </pc:picChg>
        <pc:picChg chg="ord">
          <ac:chgData name="Guy, Erica (US)" userId="1fe87976-b765-4ae8-b0d1-d999fb95f92b" providerId="ADAL" clId="{C16E00C5-FDD2-4D94-9E8B-3436556C05AB}" dt="2026-07-24T03:28:50.095" v="5281"/>
          <ac:picMkLst>
            <pc:docMk/>
            <pc:sldMk cId="580031702" sldId="1368"/>
            <ac:picMk id="12" creationId="{93E5F3B6-87E6-B9C6-8A5D-4436975F9495}"/>
          </ac:picMkLst>
        </pc:picChg>
        <pc:picChg chg="mod ord topLvl">
          <ac:chgData name="Guy, Erica (US)" userId="1fe87976-b765-4ae8-b0d1-d999fb95f92b" providerId="ADAL" clId="{C16E00C5-FDD2-4D94-9E8B-3436556C05AB}" dt="2026-07-24T05:16:25.996" v="6210"/>
          <ac:picMkLst>
            <pc:docMk/>
            <pc:sldMk cId="580031702" sldId="1368"/>
            <ac:picMk id="14" creationId="{67E624EA-27C3-3C1C-EC9E-002AD2B738FA}"/>
          </ac:picMkLst>
        </pc:picChg>
        <pc:picChg chg="mod ord topLvl">
          <ac:chgData name="Guy, Erica (US)" userId="1fe87976-b765-4ae8-b0d1-d999fb95f92b" providerId="ADAL" clId="{C16E00C5-FDD2-4D94-9E8B-3436556C05AB}" dt="2026-07-24T05:18:38.245" v="6223"/>
          <ac:picMkLst>
            <pc:docMk/>
            <pc:sldMk cId="580031702" sldId="1368"/>
            <ac:picMk id="15" creationId="{582F83D4-1E9E-F027-15B0-CCBB03F2C3A2}"/>
          </ac:picMkLst>
        </pc:picChg>
        <pc:picChg chg="mod ord topLvl">
          <ac:chgData name="Guy, Erica (US)" userId="1fe87976-b765-4ae8-b0d1-d999fb95f92b" providerId="ADAL" clId="{C16E00C5-FDD2-4D94-9E8B-3436556C05AB}" dt="2026-07-24T05:17:35.697" v="6218"/>
          <ac:picMkLst>
            <pc:docMk/>
            <pc:sldMk cId="580031702" sldId="1368"/>
            <ac:picMk id="16" creationId="{D949CA77-23EC-0A7A-7859-51403237B5EA}"/>
          </ac:picMkLst>
        </pc:picChg>
        <pc:picChg chg="mod ord topLvl">
          <ac:chgData name="Guy, Erica (US)" userId="1fe87976-b765-4ae8-b0d1-d999fb95f92b" providerId="ADAL" clId="{C16E00C5-FDD2-4D94-9E8B-3436556C05AB}" dt="2026-07-24T05:17:39.221" v="6220"/>
          <ac:picMkLst>
            <pc:docMk/>
            <pc:sldMk cId="580031702" sldId="1368"/>
            <ac:picMk id="20" creationId="{FC1664A7-FDD5-FD56-B78A-804E4028E9EF}"/>
          </ac:picMkLst>
        </pc:picChg>
      </pc:sldChg>
      <pc:sldChg chg="delSp modSp mod">
        <pc:chgData name="Guy, Erica (US)" userId="1fe87976-b765-4ae8-b0d1-d999fb95f92b" providerId="ADAL" clId="{C16E00C5-FDD2-4D94-9E8B-3436556C05AB}" dt="2026-07-24T03:27:54.620" v="5269" actId="962"/>
        <pc:sldMkLst>
          <pc:docMk/>
          <pc:sldMk cId="1807759679" sldId="1369"/>
        </pc:sldMkLst>
        <pc:spChg chg="ord">
          <ac:chgData name="Guy, Erica (US)" userId="1fe87976-b765-4ae8-b0d1-d999fb95f92b" providerId="ADAL" clId="{C16E00C5-FDD2-4D94-9E8B-3436556C05AB}" dt="2026-07-24T03:26:20.189" v="5267"/>
          <ac:spMkLst>
            <pc:docMk/>
            <pc:sldMk cId="1807759679" sldId="1369"/>
            <ac:spMk id="3" creationId="{3016DFB6-B02D-6DC3-E409-94DA56051582}"/>
          </ac:spMkLst>
        </pc:spChg>
        <pc:spChg chg="mod ord topLvl">
          <ac:chgData name="Guy, Erica (US)" userId="1fe87976-b765-4ae8-b0d1-d999fb95f92b" providerId="ADAL" clId="{C16E00C5-FDD2-4D94-9E8B-3436556C05AB}" dt="2026-07-24T03:26:15.826" v="5266" actId="962"/>
          <ac:spMkLst>
            <pc:docMk/>
            <pc:sldMk cId="1807759679" sldId="1369"/>
            <ac:spMk id="9" creationId="{2C3F98D4-B2C2-1744-4F9F-CF34318EC4D4}"/>
          </ac:spMkLst>
        </pc:spChg>
        <pc:grpChg chg="del">
          <ac:chgData name="Guy, Erica (US)" userId="1fe87976-b765-4ae8-b0d1-d999fb95f92b" providerId="ADAL" clId="{C16E00C5-FDD2-4D94-9E8B-3436556C05AB}" dt="2026-07-24T03:26:00.440" v="5263" actId="165"/>
          <ac:grpSpMkLst>
            <pc:docMk/>
            <pc:sldMk cId="1807759679" sldId="1369"/>
            <ac:grpSpMk id="5" creationId="{DADF4DEB-9DC8-5BF0-1AB8-AD4AF64F1651}"/>
          </ac:grpSpMkLst>
        </pc:grpChg>
        <pc:picChg chg="mod ord topLvl">
          <ac:chgData name="Guy, Erica (US)" userId="1fe87976-b765-4ae8-b0d1-d999fb95f92b" providerId="ADAL" clId="{C16E00C5-FDD2-4D94-9E8B-3436556C05AB}" dt="2026-07-24T03:27:35.618" v="5268" actId="962"/>
          <ac:picMkLst>
            <pc:docMk/>
            <pc:sldMk cId="1807759679" sldId="1369"/>
            <ac:picMk id="6" creationId="{256F92C2-FE8E-D63E-04C1-91C427E6C1B7}"/>
          </ac:picMkLst>
        </pc:picChg>
        <pc:picChg chg="mod">
          <ac:chgData name="Guy, Erica (US)" userId="1fe87976-b765-4ae8-b0d1-d999fb95f92b" providerId="ADAL" clId="{C16E00C5-FDD2-4D94-9E8B-3436556C05AB}" dt="2026-07-24T03:27:54.620" v="5269" actId="962"/>
          <ac:picMkLst>
            <pc:docMk/>
            <pc:sldMk cId="1807759679" sldId="1369"/>
            <ac:picMk id="8" creationId="{6F563811-93E2-1073-B04F-07A29AAD6318}"/>
          </ac:picMkLst>
        </pc:picChg>
      </pc:sldChg>
      <pc:sldChg chg="delSp modSp mod">
        <pc:chgData name="Guy, Erica (US)" userId="1fe87976-b765-4ae8-b0d1-d999fb95f92b" providerId="ADAL" clId="{C16E00C5-FDD2-4D94-9E8B-3436556C05AB}" dt="2026-07-24T03:25:50.812" v="5262" actId="962"/>
        <pc:sldMkLst>
          <pc:docMk/>
          <pc:sldMk cId="2314365796" sldId="1370"/>
        </pc:sldMkLst>
        <pc:spChg chg="mod topLvl">
          <ac:chgData name="Guy, Erica (US)" userId="1fe87976-b765-4ae8-b0d1-d999fb95f92b" providerId="ADAL" clId="{C16E00C5-FDD2-4D94-9E8B-3436556C05AB}" dt="2026-07-24T03:25:00.686" v="5261" actId="165"/>
          <ac:spMkLst>
            <pc:docMk/>
            <pc:sldMk cId="2314365796" sldId="1370"/>
            <ac:spMk id="3" creationId="{6E1EBB0F-8687-4E80-709B-358E1C9D2ECA}"/>
          </ac:spMkLst>
        </pc:spChg>
        <pc:grpChg chg="del">
          <ac:chgData name="Guy, Erica (US)" userId="1fe87976-b765-4ae8-b0d1-d999fb95f92b" providerId="ADAL" clId="{C16E00C5-FDD2-4D94-9E8B-3436556C05AB}" dt="2026-07-24T03:25:00.686" v="5261" actId="165"/>
          <ac:grpSpMkLst>
            <pc:docMk/>
            <pc:sldMk cId="2314365796" sldId="1370"/>
            <ac:grpSpMk id="8" creationId="{0E34A197-45AD-6AE4-EF15-C4B6CDB570E0}"/>
          </ac:grpSpMkLst>
        </pc:grpChg>
        <pc:picChg chg="mod topLvl">
          <ac:chgData name="Guy, Erica (US)" userId="1fe87976-b765-4ae8-b0d1-d999fb95f92b" providerId="ADAL" clId="{C16E00C5-FDD2-4D94-9E8B-3436556C05AB}" dt="2026-07-24T03:25:50.812" v="5262" actId="962"/>
          <ac:picMkLst>
            <pc:docMk/>
            <pc:sldMk cId="2314365796" sldId="1370"/>
            <ac:picMk id="6" creationId="{A5F3BD2C-3709-04FF-08A0-78511285CE9B}"/>
          </ac:picMkLst>
        </pc:picChg>
      </pc:sldChg>
      <pc:sldChg chg="modSp mod">
        <pc:chgData name="Guy, Erica (US)" userId="1fe87976-b765-4ae8-b0d1-d999fb95f92b" providerId="ADAL" clId="{C16E00C5-FDD2-4D94-9E8B-3436556C05AB}" dt="2026-07-24T03:24:44.498" v="5260" actId="962"/>
        <pc:sldMkLst>
          <pc:docMk/>
          <pc:sldMk cId="1566748805" sldId="1371"/>
        </pc:sldMkLst>
        <pc:picChg chg="mod">
          <ac:chgData name="Guy, Erica (US)" userId="1fe87976-b765-4ae8-b0d1-d999fb95f92b" providerId="ADAL" clId="{C16E00C5-FDD2-4D94-9E8B-3436556C05AB}" dt="2026-07-24T03:24:44.498" v="5260" actId="962"/>
          <ac:picMkLst>
            <pc:docMk/>
            <pc:sldMk cId="1566748805" sldId="1371"/>
            <ac:picMk id="6" creationId="{76365E53-7622-5686-F3E7-BECBE74F7361}"/>
          </ac:picMkLst>
        </pc:picChg>
      </pc:sldChg>
      <pc:sldChg chg="addSp delSp modSp mod">
        <pc:chgData name="Guy, Erica (US)" userId="1fe87976-b765-4ae8-b0d1-d999fb95f92b" providerId="ADAL" clId="{C16E00C5-FDD2-4D94-9E8B-3436556C05AB}" dt="2026-07-24T05:15:13.057" v="6209" actId="1038"/>
        <pc:sldMkLst>
          <pc:docMk/>
          <pc:sldMk cId="2668163076" sldId="1372"/>
        </pc:sldMkLst>
        <pc:spChg chg="mod topLvl">
          <ac:chgData name="Guy, Erica (US)" userId="1fe87976-b765-4ae8-b0d1-d999fb95f92b" providerId="ADAL" clId="{C16E00C5-FDD2-4D94-9E8B-3436556C05AB}" dt="2026-07-24T05:02:11.497" v="6000" actId="1036"/>
          <ac:spMkLst>
            <pc:docMk/>
            <pc:sldMk cId="2668163076" sldId="1372"/>
            <ac:spMk id="6" creationId="{B0D52D9C-3C33-2F3D-6849-C7EC0375139C}"/>
          </ac:spMkLst>
        </pc:spChg>
        <pc:spChg chg="mod topLvl">
          <ac:chgData name="Guy, Erica (US)" userId="1fe87976-b765-4ae8-b0d1-d999fb95f92b" providerId="ADAL" clId="{C16E00C5-FDD2-4D94-9E8B-3436556C05AB}" dt="2026-07-24T05:03:16.519" v="6020" actId="1035"/>
          <ac:spMkLst>
            <pc:docMk/>
            <pc:sldMk cId="2668163076" sldId="1372"/>
            <ac:spMk id="8" creationId="{49CE1189-9775-7B12-BF39-6F5D28FA90ED}"/>
          </ac:spMkLst>
        </pc:spChg>
        <pc:spChg chg="mod topLvl">
          <ac:chgData name="Guy, Erica (US)" userId="1fe87976-b765-4ae8-b0d1-d999fb95f92b" providerId="ADAL" clId="{C16E00C5-FDD2-4D94-9E8B-3436556C05AB}" dt="2026-07-24T05:01:41.428" v="5983" actId="1035"/>
          <ac:spMkLst>
            <pc:docMk/>
            <pc:sldMk cId="2668163076" sldId="1372"/>
            <ac:spMk id="13" creationId="{F2A26C26-D5C8-319A-769B-FF5A0B2C7480}"/>
          </ac:spMkLst>
        </pc:spChg>
        <pc:spChg chg="mod topLvl">
          <ac:chgData name="Guy, Erica (US)" userId="1fe87976-b765-4ae8-b0d1-d999fb95f92b" providerId="ADAL" clId="{C16E00C5-FDD2-4D94-9E8B-3436556C05AB}" dt="2026-07-24T05:04:15.974" v="6044" actId="1036"/>
          <ac:spMkLst>
            <pc:docMk/>
            <pc:sldMk cId="2668163076" sldId="1372"/>
            <ac:spMk id="16" creationId="{DE21924F-E0C3-AFDC-1FF6-031D2783F85B}"/>
          </ac:spMkLst>
        </pc:spChg>
        <pc:spChg chg="mod topLvl">
          <ac:chgData name="Guy, Erica (US)" userId="1fe87976-b765-4ae8-b0d1-d999fb95f92b" providerId="ADAL" clId="{C16E00C5-FDD2-4D94-9E8B-3436556C05AB}" dt="2026-07-24T05:05:42.722" v="6061" actId="1035"/>
          <ac:spMkLst>
            <pc:docMk/>
            <pc:sldMk cId="2668163076" sldId="1372"/>
            <ac:spMk id="19" creationId="{518BA73A-C94B-E7A8-36EE-FBD2E89894F6}"/>
          </ac:spMkLst>
        </pc:spChg>
        <pc:spChg chg="mod ord topLvl">
          <ac:chgData name="Guy, Erica (US)" userId="1fe87976-b765-4ae8-b0d1-d999fb95f92b" providerId="ADAL" clId="{C16E00C5-FDD2-4D94-9E8B-3436556C05AB}" dt="2026-07-24T05:15:13.057" v="6209" actId="1038"/>
          <ac:spMkLst>
            <pc:docMk/>
            <pc:sldMk cId="2668163076" sldId="1372"/>
            <ac:spMk id="21" creationId="{BE3455E4-4852-11C7-B11B-FF1EC6927499}"/>
          </ac:spMkLst>
        </pc:spChg>
        <pc:spChg chg="mod ord topLvl">
          <ac:chgData name="Guy, Erica (US)" userId="1fe87976-b765-4ae8-b0d1-d999fb95f92b" providerId="ADAL" clId="{C16E00C5-FDD2-4D94-9E8B-3436556C05AB}" dt="2026-07-24T05:13:54.909" v="6151"/>
          <ac:spMkLst>
            <pc:docMk/>
            <pc:sldMk cId="2668163076" sldId="1372"/>
            <ac:spMk id="23" creationId="{E502CFEE-0AF2-B2D2-E19A-6AD04C791294}"/>
          </ac:spMkLst>
        </pc:spChg>
        <pc:spChg chg="del mod ord topLvl">
          <ac:chgData name="Guy, Erica (US)" userId="1fe87976-b765-4ae8-b0d1-d999fb95f92b" providerId="ADAL" clId="{C16E00C5-FDD2-4D94-9E8B-3436556C05AB}" dt="2026-07-24T05:14:40.413" v="6153" actId="478"/>
          <ac:spMkLst>
            <pc:docMk/>
            <pc:sldMk cId="2668163076" sldId="1372"/>
            <ac:spMk id="25" creationId="{4E65DE23-9F8C-18BA-E1D9-52A2597FEB2C}"/>
          </ac:spMkLst>
        </pc:spChg>
        <pc:spChg chg="mod topLvl">
          <ac:chgData name="Guy, Erica (US)" userId="1fe87976-b765-4ae8-b0d1-d999fb95f92b" providerId="ADAL" clId="{C16E00C5-FDD2-4D94-9E8B-3436556C05AB}" dt="2026-07-24T05:10:25.751" v="6147" actId="20577"/>
          <ac:spMkLst>
            <pc:docMk/>
            <pc:sldMk cId="2668163076" sldId="1372"/>
            <ac:spMk id="26" creationId="{02181521-A684-67C9-4DF8-7BD72CBE4167}"/>
          </ac:spMkLst>
        </pc:spChg>
        <pc:grpChg chg="add del mod topLvl">
          <ac:chgData name="Guy, Erica (US)" userId="1fe87976-b765-4ae8-b0d1-d999fb95f92b" providerId="ADAL" clId="{C16E00C5-FDD2-4D94-9E8B-3436556C05AB}" dt="2026-07-24T04:51:51.872" v="5928" actId="165"/>
          <ac:grpSpMkLst>
            <pc:docMk/>
            <pc:sldMk cId="2668163076" sldId="1372"/>
            <ac:grpSpMk id="5" creationId="{480B5BE6-0D8E-C529-4D10-75F2C2FC8360}"/>
          </ac:grpSpMkLst>
        </pc:grpChg>
        <pc:grpChg chg="add del mod">
          <ac:chgData name="Guy, Erica (US)" userId="1fe87976-b765-4ae8-b0d1-d999fb95f92b" providerId="ADAL" clId="{C16E00C5-FDD2-4D94-9E8B-3436556C05AB}" dt="2026-07-24T04:51:35.656" v="5927" actId="165"/>
          <ac:grpSpMkLst>
            <pc:docMk/>
            <pc:sldMk cId="2668163076" sldId="1372"/>
            <ac:grpSpMk id="9" creationId="{E461F2E5-9295-B3AA-4E31-26373CAE6A21}"/>
          </ac:grpSpMkLst>
        </pc:grpChg>
        <pc:grpChg chg="add del mod">
          <ac:chgData name="Guy, Erica (US)" userId="1fe87976-b765-4ae8-b0d1-d999fb95f92b" providerId="ADAL" clId="{C16E00C5-FDD2-4D94-9E8B-3436556C05AB}" dt="2026-07-24T05:13:10.887" v="6149" actId="165"/>
          <ac:grpSpMkLst>
            <pc:docMk/>
            <pc:sldMk cId="2668163076" sldId="1372"/>
            <ac:grpSpMk id="28" creationId="{D5B591F6-E4DD-5E66-76F2-07A27ABB4B17}"/>
          </ac:grpSpMkLst>
        </pc:grpChg>
        <pc:grpChg chg="del ord">
          <ac:chgData name="Guy, Erica (US)" userId="1fe87976-b765-4ae8-b0d1-d999fb95f92b" providerId="ADAL" clId="{C16E00C5-FDD2-4D94-9E8B-3436556C05AB}" dt="2026-07-24T03:12:18.054" v="5210" actId="165"/>
          <ac:grpSpMkLst>
            <pc:docMk/>
            <pc:sldMk cId="2668163076" sldId="1372"/>
            <ac:grpSpMk id="32" creationId="{407CA8B6-A53B-DB8E-E9AF-C78B4EA41898}"/>
          </ac:grpSpMkLst>
        </pc:grpChg>
        <pc:grpChg chg="del mod">
          <ac:chgData name="Guy, Erica (US)" userId="1fe87976-b765-4ae8-b0d1-d999fb95f92b" providerId="ADAL" clId="{C16E00C5-FDD2-4D94-9E8B-3436556C05AB}" dt="2026-07-24T03:04:56.393" v="5135" actId="165"/>
          <ac:grpSpMkLst>
            <pc:docMk/>
            <pc:sldMk cId="2668163076" sldId="1372"/>
            <ac:grpSpMk id="34" creationId="{633C9F43-7214-7764-2FC3-930BF4E5233D}"/>
          </ac:grpSpMkLst>
        </pc:grpChg>
        <pc:grpChg chg="del mod ord">
          <ac:chgData name="Guy, Erica (US)" userId="1fe87976-b765-4ae8-b0d1-d999fb95f92b" providerId="ADAL" clId="{C16E00C5-FDD2-4D94-9E8B-3436556C05AB}" dt="2026-07-24T03:07:22.407" v="5152" actId="165"/>
          <ac:grpSpMkLst>
            <pc:docMk/>
            <pc:sldMk cId="2668163076" sldId="1372"/>
            <ac:grpSpMk id="35" creationId="{4C507BB4-606C-553A-E983-2F029A7C94C5}"/>
          </ac:grpSpMkLst>
        </pc:grpChg>
        <pc:grpChg chg="del mod ord">
          <ac:chgData name="Guy, Erica (US)" userId="1fe87976-b765-4ae8-b0d1-d999fb95f92b" providerId="ADAL" clId="{C16E00C5-FDD2-4D94-9E8B-3436556C05AB}" dt="2026-07-24T03:08:30.158" v="5170" actId="165"/>
          <ac:grpSpMkLst>
            <pc:docMk/>
            <pc:sldMk cId="2668163076" sldId="1372"/>
            <ac:grpSpMk id="36" creationId="{C9131E90-E6EA-F3A2-5AED-39A879979F63}"/>
          </ac:grpSpMkLst>
        </pc:grpChg>
        <pc:grpChg chg="del mod ord">
          <ac:chgData name="Guy, Erica (US)" userId="1fe87976-b765-4ae8-b0d1-d999fb95f92b" providerId="ADAL" clId="{C16E00C5-FDD2-4D94-9E8B-3436556C05AB}" dt="2026-07-24T03:11:16.905" v="5190" actId="165"/>
          <ac:grpSpMkLst>
            <pc:docMk/>
            <pc:sldMk cId="2668163076" sldId="1372"/>
            <ac:grpSpMk id="37" creationId="{18B04483-7AD5-D828-FA8D-CB40476BDB34}"/>
          </ac:grpSpMkLst>
        </pc:grpChg>
        <pc:grpChg chg="del mod ord">
          <ac:chgData name="Guy, Erica (US)" userId="1fe87976-b765-4ae8-b0d1-d999fb95f92b" providerId="ADAL" clId="{C16E00C5-FDD2-4D94-9E8B-3436556C05AB}" dt="2026-07-24T03:13:25.922" v="5212" actId="165"/>
          <ac:grpSpMkLst>
            <pc:docMk/>
            <pc:sldMk cId="2668163076" sldId="1372"/>
            <ac:grpSpMk id="38" creationId="{AD9A6DD8-3296-7E11-3C57-F53140398BEB}"/>
          </ac:grpSpMkLst>
        </pc:grpChg>
        <pc:grpChg chg="del ord">
          <ac:chgData name="Guy, Erica (US)" userId="1fe87976-b765-4ae8-b0d1-d999fb95f92b" providerId="ADAL" clId="{C16E00C5-FDD2-4D94-9E8B-3436556C05AB}" dt="2026-07-24T02:51:04.185" v="5099" actId="165"/>
          <ac:grpSpMkLst>
            <pc:docMk/>
            <pc:sldMk cId="2668163076" sldId="1372"/>
            <ac:grpSpMk id="43" creationId="{43BC586E-B49F-EBB3-7188-DCF32E90F13A}"/>
          </ac:grpSpMkLst>
        </pc:grpChg>
        <pc:picChg chg="add del mod ord topLvl">
          <ac:chgData name="Guy, Erica (US)" userId="1fe87976-b765-4ae8-b0d1-d999fb95f92b" providerId="ADAL" clId="{C16E00C5-FDD2-4D94-9E8B-3436556C05AB}" dt="2026-07-24T05:00:27.508" v="5964" actId="478"/>
          <ac:picMkLst>
            <pc:docMk/>
            <pc:sldMk cId="2668163076" sldId="1372"/>
            <ac:picMk id="3" creationId="{8C0A01FD-5D1E-6DC8-3FF5-35DDE8AEF143}"/>
          </ac:picMkLst>
        </pc:picChg>
        <pc:picChg chg="mod topLvl">
          <ac:chgData name="Guy, Erica (US)" userId="1fe87976-b765-4ae8-b0d1-d999fb95f92b" providerId="ADAL" clId="{C16E00C5-FDD2-4D94-9E8B-3436556C05AB}" dt="2026-07-24T03:05:52.916" v="5137" actId="962"/>
          <ac:picMkLst>
            <pc:docMk/>
            <pc:sldMk cId="2668163076" sldId="1372"/>
            <ac:picMk id="7" creationId="{F69A56B8-431C-BEC2-4506-6DC437151CDA}"/>
          </ac:picMkLst>
        </pc:picChg>
        <pc:picChg chg="mod topLvl">
          <ac:chgData name="Guy, Erica (US)" userId="1fe87976-b765-4ae8-b0d1-d999fb95f92b" providerId="ADAL" clId="{C16E00C5-FDD2-4D94-9E8B-3436556C05AB}" dt="2026-07-24T05:13:10.887" v="6149" actId="165"/>
          <ac:picMkLst>
            <pc:docMk/>
            <pc:sldMk cId="2668163076" sldId="1372"/>
            <ac:picMk id="10" creationId="{30ED8355-03E8-F346-1DAD-A8F808EDF2E7}"/>
          </ac:picMkLst>
        </pc:picChg>
        <pc:picChg chg="del mod topLvl">
          <ac:chgData name="Guy, Erica (US)" userId="1fe87976-b765-4ae8-b0d1-d999fb95f92b" providerId="ADAL" clId="{C16E00C5-FDD2-4D94-9E8B-3436556C05AB}" dt="2026-07-24T05:02:53.254" v="6012" actId="478"/>
          <ac:picMkLst>
            <pc:docMk/>
            <pc:sldMk cId="2668163076" sldId="1372"/>
            <ac:picMk id="11" creationId="{94EB95E1-246A-A01B-0778-40628BBE1310}"/>
          </ac:picMkLst>
        </pc:picChg>
        <pc:picChg chg="mod topLvl">
          <ac:chgData name="Guy, Erica (US)" userId="1fe87976-b765-4ae8-b0d1-d999fb95f92b" providerId="ADAL" clId="{C16E00C5-FDD2-4D94-9E8B-3436556C05AB}" dt="2026-07-24T03:07:37.965" v="5154" actId="962"/>
          <ac:picMkLst>
            <pc:docMk/>
            <pc:sldMk cId="2668163076" sldId="1372"/>
            <ac:picMk id="12" creationId="{0823E07D-0F24-463F-7051-C252166A864C}"/>
          </ac:picMkLst>
        </pc:picChg>
        <pc:picChg chg="mod topLvl">
          <ac:chgData name="Guy, Erica (US)" userId="1fe87976-b765-4ae8-b0d1-d999fb95f92b" providerId="ADAL" clId="{C16E00C5-FDD2-4D94-9E8B-3436556C05AB}" dt="2026-07-24T03:09:19.195" v="5172" actId="962"/>
          <ac:picMkLst>
            <pc:docMk/>
            <pc:sldMk cId="2668163076" sldId="1372"/>
            <ac:picMk id="14" creationId="{5BD80A4B-234A-4B71-11F3-12BC54DA3789}"/>
          </ac:picMkLst>
        </pc:picChg>
        <pc:picChg chg="del mod topLvl">
          <ac:chgData name="Guy, Erica (US)" userId="1fe87976-b765-4ae8-b0d1-d999fb95f92b" providerId="ADAL" clId="{C16E00C5-FDD2-4D94-9E8B-3436556C05AB}" dt="2026-07-24T05:01:10.525" v="5966" actId="478"/>
          <ac:picMkLst>
            <pc:docMk/>
            <pc:sldMk cId="2668163076" sldId="1372"/>
            <ac:picMk id="15" creationId="{F1D84223-9220-3E54-737B-ECF3363B7222}"/>
          </ac:picMkLst>
        </pc:picChg>
        <pc:picChg chg="del mod topLvl">
          <ac:chgData name="Guy, Erica (US)" userId="1fe87976-b765-4ae8-b0d1-d999fb95f92b" providerId="ADAL" clId="{C16E00C5-FDD2-4D94-9E8B-3436556C05AB}" dt="2026-07-24T05:03:25.966" v="6021" actId="478"/>
          <ac:picMkLst>
            <pc:docMk/>
            <pc:sldMk cId="2668163076" sldId="1372"/>
            <ac:picMk id="17" creationId="{0A7B927B-712B-132B-EE02-177B3A4021BF}"/>
          </ac:picMkLst>
        </pc:picChg>
        <pc:picChg chg="mod topLvl">
          <ac:chgData name="Guy, Erica (US)" userId="1fe87976-b765-4ae8-b0d1-d999fb95f92b" providerId="ADAL" clId="{C16E00C5-FDD2-4D94-9E8B-3436556C05AB}" dt="2026-07-24T03:11:32.492" v="5192" actId="962"/>
          <ac:picMkLst>
            <pc:docMk/>
            <pc:sldMk cId="2668163076" sldId="1372"/>
            <ac:picMk id="18" creationId="{DCE1800C-A7A5-FDD8-2D12-58C33E370A91}"/>
          </ac:picMkLst>
        </pc:picChg>
        <pc:picChg chg="del mod topLvl">
          <ac:chgData name="Guy, Erica (US)" userId="1fe87976-b765-4ae8-b0d1-d999fb95f92b" providerId="ADAL" clId="{C16E00C5-FDD2-4D94-9E8B-3436556C05AB}" dt="2026-07-24T05:03:31.660" v="6022" actId="478"/>
          <ac:picMkLst>
            <pc:docMk/>
            <pc:sldMk cId="2668163076" sldId="1372"/>
            <ac:picMk id="20" creationId="{3B6B2C9E-A7B8-AE99-7FC1-B5FEC366C406}"/>
          </ac:picMkLst>
        </pc:picChg>
        <pc:picChg chg="del mod ord topLvl">
          <ac:chgData name="Guy, Erica (US)" userId="1fe87976-b765-4ae8-b0d1-d999fb95f92b" providerId="ADAL" clId="{C16E00C5-FDD2-4D94-9E8B-3436556C05AB}" dt="2026-07-24T05:05:52.587" v="6062" actId="478"/>
          <ac:picMkLst>
            <pc:docMk/>
            <pc:sldMk cId="2668163076" sldId="1372"/>
            <ac:picMk id="22" creationId="{CC2B6CE7-BBAF-82D1-C232-77C1C0FAB860}"/>
          </ac:picMkLst>
        </pc:picChg>
        <pc:picChg chg="del mod ord topLvl">
          <ac:chgData name="Guy, Erica (US)" userId="1fe87976-b765-4ae8-b0d1-d999fb95f92b" providerId="ADAL" clId="{C16E00C5-FDD2-4D94-9E8B-3436556C05AB}" dt="2026-07-24T05:07:59.669" v="6113" actId="478"/>
          <ac:picMkLst>
            <pc:docMk/>
            <pc:sldMk cId="2668163076" sldId="1372"/>
            <ac:picMk id="24" creationId="{A033D049-35B1-00ED-765A-36B116C34A34}"/>
          </ac:picMkLst>
        </pc:picChg>
        <pc:picChg chg="add del mod ord topLvl">
          <ac:chgData name="Guy, Erica (US)" userId="1fe87976-b765-4ae8-b0d1-d999fb95f92b" providerId="ADAL" clId="{C16E00C5-FDD2-4D94-9E8B-3436556C05AB}" dt="2026-07-24T05:10:26.634" v="6148" actId="478"/>
          <ac:picMkLst>
            <pc:docMk/>
            <pc:sldMk cId="2668163076" sldId="1372"/>
            <ac:picMk id="27" creationId="{934D2226-E492-F0BC-7AE3-CA66F5D4268B}"/>
          </ac:picMkLst>
        </pc:picChg>
        <pc:picChg chg="mod ord topLvl">
          <ac:chgData name="Guy, Erica (US)" userId="1fe87976-b765-4ae8-b0d1-d999fb95f92b" providerId="ADAL" clId="{C16E00C5-FDD2-4D94-9E8B-3436556C05AB}" dt="2026-07-24T03:03:02.457" v="5119" actId="962"/>
          <ac:picMkLst>
            <pc:docMk/>
            <pc:sldMk cId="2668163076" sldId="1372"/>
            <ac:picMk id="40" creationId="{C573AB8F-89B2-D23D-5194-5487DDC999A2}"/>
          </ac:picMkLst>
        </pc:picChg>
      </pc:sldChg>
      <pc:sldChg chg="delSp modSp mod">
        <pc:chgData name="Guy, Erica (US)" userId="1fe87976-b765-4ae8-b0d1-d999fb95f92b" providerId="ADAL" clId="{C16E00C5-FDD2-4D94-9E8B-3436556C05AB}" dt="2026-07-24T02:39:27.941" v="5081" actId="962"/>
        <pc:sldMkLst>
          <pc:docMk/>
          <pc:sldMk cId="446560806" sldId="1375"/>
        </pc:sldMkLst>
        <pc:spChg chg="mod ord topLvl">
          <ac:chgData name="Guy, Erica (US)" userId="1fe87976-b765-4ae8-b0d1-d999fb95f92b" providerId="ADAL" clId="{C16E00C5-FDD2-4D94-9E8B-3436556C05AB}" dt="2026-07-24T02:27:51.561" v="5063"/>
          <ac:spMkLst>
            <pc:docMk/>
            <pc:sldMk cId="446560806" sldId="1375"/>
            <ac:spMk id="14" creationId="{F7CE6EA4-65A7-2142-98C1-872EB472CF60}"/>
          </ac:spMkLst>
        </pc:spChg>
        <pc:spChg chg="mod ord topLvl">
          <ac:chgData name="Guy, Erica (US)" userId="1fe87976-b765-4ae8-b0d1-d999fb95f92b" providerId="ADAL" clId="{C16E00C5-FDD2-4D94-9E8B-3436556C05AB}" dt="2026-07-24T02:28:01.993" v="5069"/>
          <ac:spMkLst>
            <pc:docMk/>
            <pc:sldMk cId="446560806" sldId="1375"/>
            <ac:spMk id="15" creationId="{B56221B0-857E-D18D-283B-8C19DDE1A72B}"/>
          </ac:spMkLst>
        </pc:spChg>
        <pc:spChg chg="mod ord topLvl">
          <ac:chgData name="Guy, Erica (US)" userId="1fe87976-b765-4ae8-b0d1-d999fb95f92b" providerId="ADAL" clId="{C16E00C5-FDD2-4D94-9E8B-3436556C05AB}" dt="2026-07-24T02:28:14.332" v="5072"/>
          <ac:spMkLst>
            <pc:docMk/>
            <pc:sldMk cId="446560806" sldId="1375"/>
            <ac:spMk id="16" creationId="{9D3DDF05-CE64-6C15-248D-27B1286133DC}"/>
          </ac:spMkLst>
        </pc:spChg>
        <pc:spChg chg="mod ord topLvl">
          <ac:chgData name="Guy, Erica (US)" userId="1fe87976-b765-4ae8-b0d1-d999fb95f92b" providerId="ADAL" clId="{C16E00C5-FDD2-4D94-9E8B-3436556C05AB}" dt="2026-07-24T02:28:20.068" v="5074"/>
          <ac:spMkLst>
            <pc:docMk/>
            <pc:sldMk cId="446560806" sldId="1375"/>
            <ac:spMk id="17" creationId="{8F04B5B9-2989-D7C4-AED6-101F45BADB39}"/>
          </ac:spMkLst>
        </pc:spChg>
        <pc:spChg chg="mod ord topLvl">
          <ac:chgData name="Guy, Erica (US)" userId="1fe87976-b765-4ae8-b0d1-d999fb95f92b" providerId="ADAL" clId="{C16E00C5-FDD2-4D94-9E8B-3436556C05AB}" dt="2026-07-24T02:28:26.296" v="5075"/>
          <ac:spMkLst>
            <pc:docMk/>
            <pc:sldMk cId="446560806" sldId="1375"/>
            <ac:spMk id="18" creationId="{360BFC6B-DFB5-D1CD-E69D-AD5615348DB4}"/>
          </ac:spMkLst>
        </pc:spChg>
        <pc:spChg chg="mod topLvl">
          <ac:chgData name="Guy, Erica (US)" userId="1fe87976-b765-4ae8-b0d1-d999fb95f92b" providerId="ADAL" clId="{C16E00C5-FDD2-4D94-9E8B-3436556C05AB}" dt="2026-07-24T02:27:22.837" v="5057" actId="165"/>
          <ac:spMkLst>
            <pc:docMk/>
            <pc:sldMk cId="446560806" sldId="1375"/>
            <ac:spMk id="19" creationId="{19DCEC2E-F931-E003-C01A-17FF2B19AC63}"/>
          </ac:spMkLst>
        </pc:spChg>
        <pc:grpChg chg="mod">
          <ac:chgData name="Guy, Erica (US)" userId="1fe87976-b765-4ae8-b0d1-d999fb95f92b" providerId="ADAL" clId="{C16E00C5-FDD2-4D94-9E8B-3436556C05AB}" dt="2026-07-24T02:27:44.127" v="5058" actId="962"/>
          <ac:grpSpMkLst>
            <pc:docMk/>
            <pc:sldMk cId="446560806" sldId="1375"/>
            <ac:grpSpMk id="5" creationId="{32AA7F8A-29F6-7C0B-B0C9-E9EFEE7465A1}"/>
          </ac:grpSpMkLst>
        </pc:grpChg>
        <pc:picChg chg="mod topLvl">
          <ac:chgData name="Guy, Erica (US)" userId="1fe87976-b765-4ae8-b0d1-d999fb95f92b" providerId="ADAL" clId="{C16E00C5-FDD2-4D94-9E8B-3436556C05AB}" dt="2026-07-24T02:29:30.136" v="5076" actId="962"/>
          <ac:picMkLst>
            <pc:docMk/>
            <pc:sldMk cId="446560806" sldId="1375"/>
            <ac:picMk id="6" creationId="{4B82C6A0-664A-8294-CE5A-5A4C95DC5350}"/>
          </ac:picMkLst>
        </pc:picChg>
        <pc:picChg chg="mod topLvl">
          <ac:chgData name="Guy, Erica (US)" userId="1fe87976-b765-4ae8-b0d1-d999fb95f92b" providerId="ADAL" clId="{C16E00C5-FDD2-4D94-9E8B-3436556C05AB}" dt="2026-07-24T02:31:55.611" v="5077" actId="962"/>
          <ac:picMkLst>
            <pc:docMk/>
            <pc:sldMk cId="446560806" sldId="1375"/>
            <ac:picMk id="7" creationId="{AC4A8598-7482-DF7B-6EE0-0355221331D4}"/>
          </ac:picMkLst>
        </pc:picChg>
        <pc:picChg chg="mod topLvl">
          <ac:chgData name="Guy, Erica (US)" userId="1fe87976-b765-4ae8-b0d1-d999fb95f92b" providerId="ADAL" clId="{C16E00C5-FDD2-4D94-9E8B-3436556C05AB}" dt="2026-07-24T02:32:52.555" v="5078" actId="962"/>
          <ac:picMkLst>
            <pc:docMk/>
            <pc:sldMk cId="446560806" sldId="1375"/>
            <ac:picMk id="9" creationId="{432DDD1D-B444-8127-3311-537E5CCD889D}"/>
          </ac:picMkLst>
        </pc:picChg>
        <pc:picChg chg="mod">
          <ac:chgData name="Guy, Erica (US)" userId="1fe87976-b765-4ae8-b0d1-d999fb95f92b" providerId="ADAL" clId="{C16E00C5-FDD2-4D94-9E8B-3436556C05AB}" dt="2026-07-24T02:37:59.535" v="5079" actId="962"/>
          <ac:picMkLst>
            <pc:docMk/>
            <pc:sldMk cId="446560806" sldId="1375"/>
            <ac:picMk id="10" creationId="{55A1CCEB-BD55-7308-DB70-5DBBC5A05468}"/>
          </ac:picMkLst>
        </pc:picChg>
        <pc:picChg chg="mod">
          <ac:chgData name="Guy, Erica (US)" userId="1fe87976-b765-4ae8-b0d1-d999fb95f92b" providerId="ADAL" clId="{C16E00C5-FDD2-4D94-9E8B-3436556C05AB}" dt="2026-07-24T02:39:12.486" v="5080" actId="962"/>
          <ac:picMkLst>
            <pc:docMk/>
            <pc:sldMk cId="446560806" sldId="1375"/>
            <ac:picMk id="12" creationId="{2133F456-E3B5-EFFA-344E-6725D4FA6B3C}"/>
          </ac:picMkLst>
        </pc:picChg>
        <pc:picChg chg="mod topLvl">
          <ac:chgData name="Guy, Erica (US)" userId="1fe87976-b765-4ae8-b0d1-d999fb95f92b" providerId="ADAL" clId="{C16E00C5-FDD2-4D94-9E8B-3436556C05AB}" dt="2026-07-24T02:39:27.941" v="5081" actId="962"/>
          <ac:picMkLst>
            <pc:docMk/>
            <pc:sldMk cId="446560806" sldId="1375"/>
            <ac:picMk id="13" creationId="{D8A85FE4-175A-01A2-B366-6BD86874DF6E}"/>
          </ac:picMkLst>
        </pc:picChg>
      </pc:sldChg>
      <pc:sldChg chg="delSp modSp mod">
        <pc:chgData name="Guy, Erica (US)" userId="1fe87976-b765-4ae8-b0d1-d999fb95f92b" providerId="ADAL" clId="{C16E00C5-FDD2-4D94-9E8B-3436556C05AB}" dt="2026-07-24T02:26:03.307" v="5056" actId="962"/>
        <pc:sldMkLst>
          <pc:docMk/>
          <pc:sldMk cId="3917501297" sldId="1376"/>
        </pc:sldMkLst>
        <pc:spChg chg="mod topLvl">
          <ac:chgData name="Guy, Erica (US)" userId="1fe87976-b765-4ae8-b0d1-d999fb95f92b" providerId="ADAL" clId="{C16E00C5-FDD2-4D94-9E8B-3436556C05AB}" dt="2026-07-24T02:26:03.307" v="5056" actId="962"/>
          <ac:spMkLst>
            <pc:docMk/>
            <pc:sldMk cId="3917501297" sldId="1376"/>
            <ac:spMk id="3" creationId="{1DA77237-6D59-B5CB-D0B1-E4CA34A47A99}"/>
          </ac:spMkLst>
        </pc:spChg>
        <pc:grpChg chg="del mod">
          <ac:chgData name="Guy, Erica (US)" userId="1fe87976-b765-4ae8-b0d1-d999fb95f92b" providerId="ADAL" clId="{C16E00C5-FDD2-4D94-9E8B-3436556C05AB}" dt="2026-07-24T02:25:33.540" v="5055" actId="165"/>
          <ac:grpSpMkLst>
            <pc:docMk/>
            <pc:sldMk cId="3917501297" sldId="1376"/>
            <ac:grpSpMk id="9" creationId="{4D7EBAD1-FC79-C2D1-8DD1-76CE18B6AB79}"/>
          </ac:grpSpMkLst>
        </pc:grpChg>
        <pc:picChg chg="mod topLvl">
          <ac:chgData name="Guy, Erica (US)" userId="1fe87976-b765-4ae8-b0d1-d999fb95f92b" providerId="ADAL" clId="{C16E00C5-FDD2-4D94-9E8B-3436556C05AB}" dt="2026-07-24T02:26:03.307" v="5056" actId="962"/>
          <ac:picMkLst>
            <pc:docMk/>
            <pc:sldMk cId="3917501297" sldId="1376"/>
            <ac:picMk id="6" creationId="{20B37333-B132-5F85-7E6C-FD992499EF24}"/>
          </ac:picMkLst>
        </pc:picChg>
      </pc:sldChg>
      <pc:sldChg chg="delSp modSp mod">
        <pc:chgData name="Guy, Erica (US)" userId="1fe87976-b765-4ae8-b0d1-d999fb95f92b" providerId="ADAL" clId="{C16E00C5-FDD2-4D94-9E8B-3436556C05AB}" dt="2026-07-24T08:06:31.362" v="6395" actId="962"/>
        <pc:sldMkLst>
          <pc:docMk/>
          <pc:sldMk cId="3627817993" sldId="1378"/>
        </pc:sldMkLst>
        <pc:spChg chg="ord">
          <ac:chgData name="Guy, Erica (US)" userId="1fe87976-b765-4ae8-b0d1-d999fb95f92b" providerId="ADAL" clId="{C16E00C5-FDD2-4D94-9E8B-3436556C05AB}" dt="2026-07-24T02:12:13.871" v="4862"/>
          <ac:spMkLst>
            <pc:docMk/>
            <pc:sldMk cId="3627817993" sldId="1378"/>
            <ac:spMk id="3" creationId="{71F01074-9732-5CAD-72EB-97FFEC0A9FE4}"/>
          </ac:spMkLst>
        </pc:spChg>
        <pc:spChg chg="mod ord topLvl">
          <ac:chgData name="Guy, Erica (US)" userId="1fe87976-b765-4ae8-b0d1-d999fb95f92b" providerId="ADAL" clId="{C16E00C5-FDD2-4D94-9E8B-3436556C05AB}" dt="2026-07-24T02:13:02.004" v="4917"/>
          <ac:spMkLst>
            <pc:docMk/>
            <pc:sldMk cId="3627817993" sldId="1378"/>
            <ac:spMk id="17" creationId="{EC84B77A-09A3-8829-BBA8-7479533FC14E}"/>
          </ac:spMkLst>
        </pc:spChg>
        <pc:spChg chg="mod ord topLvl">
          <ac:chgData name="Guy, Erica (US)" userId="1fe87976-b765-4ae8-b0d1-d999fb95f92b" providerId="ADAL" clId="{C16E00C5-FDD2-4D94-9E8B-3436556C05AB}" dt="2026-07-24T02:13:22.618" v="4940"/>
          <ac:spMkLst>
            <pc:docMk/>
            <pc:sldMk cId="3627817993" sldId="1378"/>
            <ac:spMk id="18" creationId="{C2ABFD0A-91DA-C408-F674-001ACD2A7DE0}"/>
          </ac:spMkLst>
        </pc:spChg>
        <pc:spChg chg="mod ord topLvl">
          <ac:chgData name="Guy, Erica (US)" userId="1fe87976-b765-4ae8-b0d1-d999fb95f92b" providerId="ADAL" clId="{C16E00C5-FDD2-4D94-9E8B-3436556C05AB}" dt="2026-07-24T02:17:08.997" v="5036"/>
          <ac:spMkLst>
            <pc:docMk/>
            <pc:sldMk cId="3627817993" sldId="1378"/>
            <ac:spMk id="19" creationId="{2596D8F3-8695-AC9A-9187-EBF92C316C5A}"/>
          </ac:spMkLst>
        </pc:spChg>
        <pc:spChg chg="mod ord topLvl">
          <ac:chgData name="Guy, Erica (US)" userId="1fe87976-b765-4ae8-b0d1-d999fb95f92b" providerId="ADAL" clId="{C16E00C5-FDD2-4D94-9E8B-3436556C05AB}" dt="2026-07-24T02:14:02.648" v="4964"/>
          <ac:spMkLst>
            <pc:docMk/>
            <pc:sldMk cId="3627817993" sldId="1378"/>
            <ac:spMk id="20" creationId="{6F99C2E6-4185-222C-BA2A-9E84323D343B}"/>
          </ac:spMkLst>
        </pc:spChg>
        <pc:spChg chg="mod ord topLvl">
          <ac:chgData name="Guy, Erica (US)" userId="1fe87976-b765-4ae8-b0d1-d999fb95f92b" providerId="ADAL" clId="{C16E00C5-FDD2-4D94-9E8B-3436556C05AB}" dt="2026-07-24T02:16:35.739" v="5032"/>
          <ac:spMkLst>
            <pc:docMk/>
            <pc:sldMk cId="3627817993" sldId="1378"/>
            <ac:spMk id="21" creationId="{544FB71A-A5E8-05E3-818D-4DB64D6B30C3}"/>
          </ac:spMkLst>
        </pc:spChg>
        <pc:spChg chg="mod ord topLvl">
          <ac:chgData name="Guy, Erica (US)" userId="1fe87976-b765-4ae8-b0d1-d999fb95f92b" providerId="ADAL" clId="{C16E00C5-FDD2-4D94-9E8B-3436556C05AB}" dt="2026-07-24T02:17:50.532" v="5039"/>
          <ac:spMkLst>
            <pc:docMk/>
            <pc:sldMk cId="3627817993" sldId="1378"/>
            <ac:spMk id="22" creationId="{2E406263-71FB-BC89-A030-D6AB4C89C995}"/>
          </ac:spMkLst>
        </pc:spChg>
        <pc:spChg chg="mod ord topLvl">
          <ac:chgData name="Guy, Erica (US)" userId="1fe87976-b765-4ae8-b0d1-d999fb95f92b" providerId="ADAL" clId="{C16E00C5-FDD2-4D94-9E8B-3436556C05AB}" dt="2026-07-24T02:17:47.580" v="5038"/>
          <ac:spMkLst>
            <pc:docMk/>
            <pc:sldMk cId="3627817993" sldId="1378"/>
            <ac:spMk id="23" creationId="{E7452DEE-E9FA-28F1-2656-E538ACDBD9AC}"/>
          </ac:spMkLst>
        </pc:spChg>
        <pc:spChg chg="mod ord topLvl">
          <ac:chgData name="Guy, Erica (US)" userId="1fe87976-b765-4ae8-b0d1-d999fb95f92b" providerId="ADAL" clId="{C16E00C5-FDD2-4D94-9E8B-3436556C05AB}" dt="2026-07-24T02:14:22.951" v="4982"/>
          <ac:spMkLst>
            <pc:docMk/>
            <pc:sldMk cId="3627817993" sldId="1378"/>
            <ac:spMk id="24" creationId="{C7013838-2A22-298C-AF18-013C9F84A77A}"/>
          </ac:spMkLst>
        </pc:spChg>
        <pc:spChg chg="mod topLvl">
          <ac:chgData name="Guy, Erica (US)" userId="1fe87976-b765-4ae8-b0d1-d999fb95f92b" providerId="ADAL" clId="{C16E00C5-FDD2-4D94-9E8B-3436556C05AB}" dt="2026-07-24T02:11:41.164" v="4835" actId="165"/>
          <ac:spMkLst>
            <pc:docMk/>
            <pc:sldMk cId="3627817993" sldId="1378"/>
            <ac:spMk id="25" creationId="{9E5FE582-B16A-8908-67B9-95C02D91D6F5}"/>
          </ac:spMkLst>
        </pc:spChg>
        <pc:spChg chg="mod topLvl">
          <ac:chgData name="Guy, Erica (US)" userId="1fe87976-b765-4ae8-b0d1-d999fb95f92b" providerId="ADAL" clId="{C16E00C5-FDD2-4D94-9E8B-3436556C05AB}" dt="2026-07-24T02:11:09.525" v="4825" actId="165"/>
          <ac:spMkLst>
            <pc:docMk/>
            <pc:sldMk cId="3627817993" sldId="1378"/>
            <ac:spMk id="26" creationId="{8DA265BB-DACC-8170-0E31-F5426C423C0A}"/>
          </ac:spMkLst>
        </pc:spChg>
        <pc:spChg chg="mod topLvl">
          <ac:chgData name="Guy, Erica (US)" userId="1fe87976-b765-4ae8-b0d1-d999fb95f92b" providerId="ADAL" clId="{C16E00C5-FDD2-4D94-9E8B-3436556C05AB}" dt="2026-07-24T02:10:43.357" v="4819" actId="962"/>
          <ac:spMkLst>
            <pc:docMk/>
            <pc:sldMk cId="3627817993" sldId="1378"/>
            <ac:spMk id="27" creationId="{671E40C1-2715-EE33-86E6-182BB69D6CFC}"/>
          </ac:spMkLst>
        </pc:spChg>
        <pc:grpChg chg="del mod topLvl">
          <ac:chgData name="Guy, Erica (US)" userId="1fe87976-b765-4ae8-b0d1-d999fb95f92b" providerId="ADAL" clId="{C16E00C5-FDD2-4D94-9E8B-3436556C05AB}" dt="2026-07-24T02:11:53.618" v="4839" actId="165"/>
          <ac:grpSpMkLst>
            <pc:docMk/>
            <pc:sldMk cId="3627817993" sldId="1378"/>
            <ac:grpSpMk id="28" creationId="{53926BD6-8A12-73E0-5233-85686272E4AF}"/>
          </ac:grpSpMkLst>
        </pc:grpChg>
        <pc:grpChg chg="del mod topLvl">
          <ac:chgData name="Guy, Erica (US)" userId="1fe87976-b765-4ae8-b0d1-d999fb95f92b" providerId="ADAL" clId="{C16E00C5-FDD2-4D94-9E8B-3436556C05AB}" dt="2026-07-24T02:11:50.959" v="4838" actId="165"/>
          <ac:grpSpMkLst>
            <pc:docMk/>
            <pc:sldMk cId="3627817993" sldId="1378"/>
            <ac:grpSpMk id="29" creationId="{2C86AC8E-9E3A-F90B-9AAD-FB57F802E79F}"/>
          </ac:grpSpMkLst>
        </pc:grpChg>
        <pc:grpChg chg="del mod topLvl">
          <ac:chgData name="Guy, Erica (US)" userId="1fe87976-b765-4ae8-b0d1-d999fb95f92b" providerId="ADAL" clId="{C16E00C5-FDD2-4D94-9E8B-3436556C05AB}" dt="2026-07-24T02:11:48.163" v="4837" actId="165"/>
          <ac:grpSpMkLst>
            <pc:docMk/>
            <pc:sldMk cId="3627817993" sldId="1378"/>
            <ac:grpSpMk id="30" creationId="{84320A1C-22FD-39AD-B7F9-8FD0230BFC8A}"/>
          </ac:grpSpMkLst>
        </pc:grpChg>
        <pc:grpChg chg="del mod topLvl">
          <ac:chgData name="Guy, Erica (US)" userId="1fe87976-b765-4ae8-b0d1-d999fb95f92b" providerId="ADAL" clId="{C16E00C5-FDD2-4D94-9E8B-3436556C05AB}" dt="2026-07-24T02:11:43.752" v="4836" actId="165"/>
          <ac:grpSpMkLst>
            <pc:docMk/>
            <pc:sldMk cId="3627817993" sldId="1378"/>
            <ac:grpSpMk id="31" creationId="{B40E7764-D08D-BD2B-0396-519A6D4C319D}"/>
          </ac:grpSpMkLst>
        </pc:grpChg>
        <pc:grpChg chg="del mod topLvl">
          <ac:chgData name="Guy, Erica (US)" userId="1fe87976-b765-4ae8-b0d1-d999fb95f92b" providerId="ADAL" clId="{C16E00C5-FDD2-4D94-9E8B-3436556C05AB}" dt="2026-07-24T02:11:41.164" v="4835" actId="165"/>
          <ac:grpSpMkLst>
            <pc:docMk/>
            <pc:sldMk cId="3627817993" sldId="1378"/>
            <ac:grpSpMk id="32" creationId="{B8BD024E-0912-2494-0B59-93CE13E2086E}"/>
          </ac:grpSpMkLst>
        </pc:grpChg>
        <pc:grpChg chg="mod">
          <ac:chgData name="Guy, Erica (US)" userId="1fe87976-b765-4ae8-b0d1-d999fb95f92b" providerId="ADAL" clId="{C16E00C5-FDD2-4D94-9E8B-3436556C05AB}" dt="2026-07-24T02:10:43.357" v="4819" actId="962"/>
          <ac:grpSpMkLst>
            <pc:docMk/>
            <pc:sldMk cId="3627817993" sldId="1378"/>
            <ac:grpSpMk id="47" creationId="{3FFD770B-4775-DB4D-F0A4-78E777DCA30A}"/>
          </ac:grpSpMkLst>
        </pc:grpChg>
        <pc:picChg chg="mod ord">
          <ac:chgData name="Guy, Erica (US)" userId="1fe87976-b765-4ae8-b0d1-d999fb95f92b" providerId="ADAL" clId="{C16E00C5-FDD2-4D94-9E8B-3436556C05AB}" dt="2026-07-24T02:24:22.350" v="5050" actId="962"/>
          <ac:picMkLst>
            <pc:docMk/>
            <pc:sldMk cId="3627817993" sldId="1378"/>
            <ac:picMk id="5" creationId="{DBDDAACA-8481-EADC-EFB2-EFDB87127D6B}"/>
          </ac:picMkLst>
        </pc:picChg>
        <pc:picChg chg="mod ord">
          <ac:chgData name="Guy, Erica (US)" userId="1fe87976-b765-4ae8-b0d1-d999fb95f92b" providerId="ADAL" clId="{C16E00C5-FDD2-4D94-9E8B-3436556C05AB}" dt="2026-07-24T08:06:31.362" v="6395" actId="962"/>
          <ac:picMkLst>
            <pc:docMk/>
            <pc:sldMk cId="3627817993" sldId="1378"/>
            <ac:picMk id="6" creationId="{ED2E7BD9-1F0C-2563-4135-E249664E9D88}"/>
          </ac:picMkLst>
        </pc:picChg>
        <pc:picChg chg="mod ord topLvl">
          <ac:chgData name="Guy, Erica (US)" userId="1fe87976-b765-4ae8-b0d1-d999fb95f92b" providerId="ADAL" clId="{C16E00C5-FDD2-4D94-9E8B-3436556C05AB}" dt="2026-07-24T02:21:29.012" v="5041" actId="962"/>
          <ac:picMkLst>
            <pc:docMk/>
            <pc:sldMk cId="3627817993" sldId="1378"/>
            <ac:picMk id="7" creationId="{330BC6F7-37FE-65F8-C47C-B1B0BF04E54B}"/>
          </ac:picMkLst>
        </pc:picChg>
        <pc:picChg chg="mod">
          <ac:chgData name="Guy, Erica (US)" userId="1fe87976-b765-4ae8-b0d1-d999fb95f92b" providerId="ADAL" clId="{C16E00C5-FDD2-4D94-9E8B-3436556C05AB}" dt="2026-07-24T02:24:06.321" v="5049" actId="962"/>
          <ac:picMkLst>
            <pc:docMk/>
            <pc:sldMk cId="3627817993" sldId="1378"/>
            <ac:picMk id="8" creationId="{316DBEBD-DB82-DE33-20AF-2A19C1381DA7}"/>
          </ac:picMkLst>
        </pc:picChg>
        <pc:picChg chg="mod ord topLvl">
          <ac:chgData name="Guy, Erica (US)" userId="1fe87976-b765-4ae8-b0d1-d999fb95f92b" providerId="ADAL" clId="{C16E00C5-FDD2-4D94-9E8B-3436556C05AB}" dt="2026-07-24T02:23:54.298" v="5048" actId="962"/>
          <ac:picMkLst>
            <pc:docMk/>
            <pc:sldMk cId="3627817993" sldId="1378"/>
            <ac:picMk id="9" creationId="{EBE77368-F688-AB42-C333-AB5F0F73D494}"/>
          </ac:picMkLst>
        </pc:picChg>
        <pc:picChg chg="mod ord topLvl">
          <ac:chgData name="Guy, Erica (US)" userId="1fe87976-b765-4ae8-b0d1-d999fb95f92b" providerId="ADAL" clId="{C16E00C5-FDD2-4D94-9E8B-3436556C05AB}" dt="2026-07-24T02:23:27.695" v="5046" actId="962"/>
          <ac:picMkLst>
            <pc:docMk/>
            <pc:sldMk cId="3627817993" sldId="1378"/>
            <ac:picMk id="10" creationId="{6E72D767-CCA5-9C89-7691-5A9066367F02}"/>
          </ac:picMkLst>
        </pc:picChg>
        <pc:picChg chg="mod ord">
          <ac:chgData name="Guy, Erica (US)" userId="1fe87976-b765-4ae8-b0d1-d999fb95f92b" providerId="ADAL" clId="{C16E00C5-FDD2-4D94-9E8B-3436556C05AB}" dt="2026-07-24T02:25:12.321" v="5053" actId="962"/>
          <ac:picMkLst>
            <pc:docMk/>
            <pc:sldMk cId="3627817993" sldId="1378"/>
            <ac:picMk id="11" creationId="{AFA38382-7202-F9CA-ADA5-4531B54F24C4}"/>
          </ac:picMkLst>
        </pc:picChg>
        <pc:picChg chg="mod ord topLvl">
          <ac:chgData name="Guy, Erica (US)" userId="1fe87976-b765-4ae8-b0d1-d999fb95f92b" providerId="ADAL" clId="{C16E00C5-FDD2-4D94-9E8B-3436556C05AB}" dt="2026-07-24T02:24:56.311" v="5052" actId="962"/>
          <ac:picMkLst>
            <pc:docMk/>
            <pc:sldMk cId="3627817993" sldId="1378"/>
            <ac:picMk id="12" creationId="{F07E6151-2471-4B7F-0C54-B11D7718BB60}"/>
          </ac:picMkLst>
        </pc:picChg>
        <pc:picChg chg="mod topLvl">
          <ac:chgData name="Guy, Erica (US)" userId="1fe87976-b765-4ae8-b0d1-d999fb95f92b" providerId="ADAL" clId="{C16E00C5-FDD2-4D94-9E8B-3436556C05AB}" dt="2026-07-24T02:24:35.421" v="5051" actId="962"/>
          <ac:picMkLst>
            <pc:docMk/>
            <pc:sldMk cId="3627817993" sldId="1378"/>
            <ac:picMk id="13" creationId="{71724DA3-3783-BE8E-E6AF-461D8856DADA}"/>
          </ac:picMkLst>
        </pc:picChg>
        <pc:picChg chg="mod ord topLvl">
          <ac:chgData name="Guy, Erica (US)" userId="1fe87976-b765-4ae8-b0d1-d999fb95f92b" providerId="ADAL" clId="{C16E00C5-FDD2-4D94-9E8B-3436556C05AB}" dt="2026-07-24T02:21:50.013" v="5042" actId="962"/>
          <ac:picMkLst>
            <pc:docMk/>
            <pc:sldMk cId="3627817993" sldId="1378"/>
            <ac:picMk id="14" creationId="{D32C0AB4-ADE8-15CF-4FFF-3F6B195FC7AE}"/>
          </ac:picMkLst>
        </pc:picChg>
        <pc:picChg chg="mod ord topLvl">
          <ac:chgData name="Guy, Erica (US)" userId="1fe87976-b765-4ae8-b0d1-d999fb95f92b" providerId="ADAL" clId="{C16E00C5-FDD2-4D94-9E8B-3436556C05AB}" dt="2026-07-24T02:22:07.783" v="5043" actId="962"/>
          <ac:picMkLst>
            <pc:docMk/>
            <pc:sldMk cId="3627817993" sldId="1378"/>
            <ac:picMk id="15" creationId="{BDBAFC10-D9DC-07F2-AB20-9A96BBF4F4F2}"/>
          </ac:picMkLst>
        </pc:picChg>
        <pc:picChg chg="mod ord">
          <ac:chgData name="Guy, Erica (US)" userId="1fe87976-b765-4ae8-b0d1-d999fb95f92b" providerId="ADAL" clId="{C16E00C5-FDD2-4D94-9E8B-3436556C05AB}" dt="2026-07-24T02:22:22.728" v="5044" actId="962"/>
          <ac:picMkLst>
            <pc:docMk/>
            <pc:sldMk cId="3627817993" sldId="1378"/>
            <ac:picMk id="16" creationId="{8EB9F677-D23D-DAE0-B222-B9C245762B9F}"/>
          </ac:picMkLst>
        </pc:picChg>
      </pc:sldChg>
      <pc:sldChg chg="delSp modSp mod">
        <pc:chgData name="Guy, Erica (US)" userId="1fe87976-b765-4ae8-b0d1-d999fb95f92b" providerId="ADAL" clId="{C16E00C5-FDD2-4D94-9E8B-3436556C05AB}" dt="2026-07-24T08:01:34.839" v="6391" actId="962"/>
        <pc:sldMkLst>
          <pc:docMk/>
          <pc:sldMk cId="2612782987" sldId="1379"/>
        </pc:sldMkLst>
        <pc:spChg chg="ord">
          <ac:chgData name="Guy, Erica (US)" userId="1fe87976-b765-4ae8-b0d1-d999fb95f92b" providerId="ADAL" clId="{C16E00C5-FDD2-4D94-9E8B-3436556C05AB}" dt="2026-07-24T02:01:13.833" v="4810"/>
          <ac:spMkLst>
            <pc:docMk/>
            <pc:sldMk cId="2612782987" sldId="1379"/>
            <ac:spMk id="3" creationId="{0399F716-952C-E8EA-34CB-263CB70CAB85}"/>
          </ac:spMkLst>
        </pc:spChg>
        <pc:spChg chg="mod topLvl">
          <ac:chgData name="Guy, Erica (US)" userId="1fe87976-b765-4ae8-b0d1-d999fb95f92b" providerId="ADAL" clId="{C16E00C5-FDD2-4D94-9E8B-3436556C05AB}" dt="2026-07-24T02:00:35.846" v="4796" actId="165"/>
          <ac:spMkLst>
            <pc:docMk/>
            <pc:sldMk cId="2612782987" sldId="1379"/>
            <ac:spMk id="10" creationId="{1680DFAD-375D-E67D-5564-4FBC2CF98E30}"/>
          </ac:spMkLst>
        </pc:spChg>
        <pc:spChg chg="mod topLvl">
          <ac:chgData name="Guy, Erica (US)" userId="1fe87976-b765-4ae8-b0d1-d999fb95f92b" providerId="ADAL" clId="{C16E00C5-FDD2-4D94-9E8B-3436556C05AB}" dt="2026-07-24T02:00:19.950" v="4792" actId="165"/>
          <ac:spMkLst>
            <pc:docMk/>
            <pc:sldMk cId="2612782987" sldId="1379"/>
            <ac:spMk id="11" creationId="{1B688592-285F-F65D-0CB9-63BDE362C10D}"/>
          </ac:spMkLst>
        </pc:spChg>
        <pc:spChg chg="mod topLvl">
          <ac:chgData name="Guy, Erica (US)" userId="1fe87976-b765-4ae8-b0d1-d999fb95f92b" providerId="ADAL" clId="{C16E00C5-FDD2-4D94-9E8B-3436556C05AB}" dt="2026-07-24T02:00:02.772" v="4789" actId="165"/>
          <ac:spMkLst>
            <pc:docMk/>
            <pc:sldMk cId="2612782987" sldId="1379"/>
            <ac:spMk id="12" creationId="{D71872D3-90CD-5A7D-C47E-9FB71020EB76}"/>
          </ac:spMkLst>
        </pc:spChg>
        <pc:spChg chg="mod topLvl">
          <ac:chgData name="Guy, Erica (US)" userId="1fe87976-b765-4ae8-b0d1-d999fb95f92b" providerId="ADAL" clId="{C16E00C5-FDD2-4D94-9E8B-3436556C05AB}" dt="2026-07-24T02:00:02.772" v="4789" actId="165"/>
          <ac:spMkLst>
            <pc:docMk/>
            <pc:sldMk cId="2612782987" sldId="1379"/>
            <ac:spMk id="13" creationId="{930E56F6-5C0A-079A-7BDA-F8B1189B6D13}"/>
          </ac:spMkLst>
        </pc:spChg>
        <pc:grpChg chg="del mod topLvl">
          <ac:chgData name="Guy, Erica (US)" userId="1fe87976-b765-4ae8-b0d1-d999fb95f92b" providerId="ADAL" clId="{C16E00C5-FDD2-4D94-9E8B-3436556C05AB}" dt="2026-07-24T02:00:35.846" v="4796" actId="165"/>
          <ac:grpSpMkLst>
            <pc:docMk/>
            <pc:sldMk cId="2612782987" sldId="1379"/>
            <ac:grpSpMk id="14" creationId="{48206270-0E93-735B-0224-84A9E3148C5F}"/>
          </ac:grpSpMkLst>
        </pc:grpChg>
        <pc:grpChg chg="del mod topLvl">
          <ac:chgData name="Guy, Erica (US)" userId="1fe87976-b765-4ae8-b0d1-d999fb95f92b" providerId="ADAL" clId="{C16E00C5-FDD2-4D94-9E8B-3436556C05AB}" dt="2026-07-24T02:00:25.183" v="4793" actId="165"/>
          <ac:grpSpMkLst>
            <pc:docMk/>
            <pc:sldMk cId="2612782987" sldId="1379"/>
            <ac:grpSpMk id="15" creationId="{BE04C39C-6260-7A89-1905-BDCFA6CE3302}"/>
          </ac:grpSpMkLst>
        </pc:grpChg>
        <pc:grpChg chg="del mod topLvl">
          <ac:chgData name="Guy, Erica (US)" userId="1fe87976-b765-4ae8-b0d1-d999fb95f92b" providerId="ADAL" clId="{C16E00C5-FDD2-4D94-9E8B-3436556C05AB}" dt="2026-07-24T02:00:19.950" v="4792" actId="165"/>
          <ac:grpSpMkLst>
            <pc:docMk/>
            <pc:sldMk cId="2612782987" sldId="1379"/>
            <ac:grpSpMk id="16" creationId="{5934F2D3-C6A5-0603-B623-77F32271EEBD}"/>
          </ac:grpSpMkLst>
        </pc:grpChg>
        <pc:grpChg chg="del mod topLvl">
          <ac:chgData name="Guy, Erica (US)" userId="1fe87976-b765-4ae8-b0d1-d999fb95f92b" providerId="ADAL" clId="{C16E00C5-FDD2-4D94-9E8B-3436556C05AB}" dt="2026-07-24T02:00:12.223" v="4790" actId="165"/>
          <ac:grpSpMkLst>
            <pc:docMk/>
            <pc:sldMk cId="2612782987" sldId="1379"/>
            <ac:grpSpMk id="17" creationId="{16BD1655-A400-7B92-4F4B-D99CD31C7B65}"/>
          </ac:grpSpMkLst>
        </pc:grpChg>
        <pc:grpChg chg="del mod topLvl">
          <ac:chgData name="Guy, Erica (US)" userId="1fe87976-b765-4ae8-b0d1-d999fb95f92b" providerId="ADAL" clId="{C16E00C5-FDD2-4D94-9E8B-3436556C05AB}" dt="2026-07-24T02:00:02.772" v="4789" actId="165"/>
          <ac:grpSpMkLst>
            <pc:docMk/>
            <pc:sldMk cId="2612782987" sldId="1379"/>
            <ac:grpSpMk id="18" creationId="{DBDEF8F6-78CB-0485-BCCE-717E44772AF0}"/>
          </ac:grpSpMkLst>
        </pc:grpChg>
        <pc:grpChg chg="del mod ord">
          <ac:chgData name="Guy, Erica (US)" userId="1fe87976-b765-4ae8-b0d1-d999fb95f92b" providerId="ADAL" clId="{C16E00C5-FDD2-4D94-9E8B-3436556C05AB}" dt="2026-07-24T01:59:51.738" v="4786" actId="165"/>
          <ac:grpSpMkLst>
            <pc:docMk/>
            <pc:sldMk cId="2612782987" sldId="1379"/>
            <ac:grpSpMk id="19" creationId="{060DD3AC-61A1-1BD2-D5E5-02C1368BDFA4}"/>
          </ac:grpSpMkLst>
        </pc:grpChg>
        <pc:picChg chg="mod ord topLvl">
          <ac:chgData name="Guy, Erica (US)" userId="1fe87976-b765-4ae8-b0d1-d999fb95f92b" providerId="ADAL" clId="{C16E00C5-FDD2-4D94-9E8B-3436556C05AB}" dt="2026-07-24T02:02:29.704" v="4813" actId="962"/>
          <ac:picMkLst>
            <pc:docMk/>
            <pc:sldMk cId="2612782987" sldId="1379"/>
            <ac:picMk id="5" creationId="{189FB982-36A9-CD4C-7819-4B2D14B4D194}"/>
          </ac:picMkLst>
        </pc:picChg>
        <pc:picChg chg="mod">
          <ac:chgData name="Guy, Erica (US)" userId="1fe87976-b765-4ae8-b0d1-d999fb95f92b" providerId="ADAL" clId="{C16E00C5-FDD2-4D94-9E8B-3436556C05AB}" dt="2026-07-24T08:01:34.839" v="6391" actId="962"/>
          <ac:picMkLst>
            <pc:docMk/>
            <pc:sldMk cId="2612782987" sldId="1379"/>
            <ac:picMk id="6" creationId="{094DD611-CA43-1297-6E94-B3BBDED79BCD}"/>
          </ac:picMkLst>
        </pc:picChg>
        <pc:picChg chg="mod topLvl">
          <ac:chgData name="Guy, Erica (US)" userId="1fe87976-b765-4ae8-b0d1-d999fb95f92b" providerId="ADAL" clId="{C16E00C5-FDD2-4D94-9E8B-3436556C05AB}" dt="2026-07-24T02:02:15.451" v="4812" actId="962"/>
          <ac:picMkLst>
            <pc:docMk/>
            <pc:sldMk cId="2612782987" sldId="1379"/>
            <ac:picMk id="7" creationId="{5A52C401-B459-44F3-58DE-656AAEF37CE7}"/>
          </ac:picMkLst>
        </pc:picChg>
        <pc:picChg chg="mod ord topLvl">
          <ac:chgData name="Guy, Erica (US)" userId="1fe87976-b765-4ae8-b0d1-d999fb95f92b" providerId="ADAL" clId="{C16E00C5-FDD2-4D94-9E8B-3436556C05AB}" dt="2026-07-24T02:02:51.722" v="4815" actId="962"/>
          <ac:picMkLst>
            <pc:docMk/>
            <pc:sldMk cId="2612782987" sldId="1379"/>
            <ac:picMk id="8" creationId="{6A97E7BA-7FF5-1174-AFB8-2A6869B8943F}"/>
          </ac:picMkLst>
        </pc:picChg>
        <pc:picChg chg="mod ord topLvl">
          <ac:chgData name="Guy, Erica (US)" userId="1fe87976-b765-4ae8-b0d1-d999fb95f92b" providerId="ADAL" clId="{C16E00C5-FDD2-4D94-9E8B-3436556C05AB}" dt="2026-07-24T02:03:12.016" v="4816" actId="962"/>
          <ac:picMkLst>
            <pc:docMk/>
            <pc:sldMk cId="2612782987" sldId="1379"/>
            <ac:picMk id="9" creationId="{AF7CEF0D-9A92-5DB0-4829-320EBBC1D98A}"/>
          </ac:picMkLst>
        </pc:picChg>
      </pc:sldChg>
      <pc:sldChg chg="modSp mod">
        <pc:chgData name="Guy, Erica (US)" userId="1fe87976-b765-4ae8-b0d1-d999fb95f92b" providerId="ADAL" clId="{C16E00C5-FDD2-4D94-9E8B-3436556C05AB}" dt="2026-07-24T01:58:07.175" v="4769" actId="962"/>
        <pc:sldMkLst>
          <pc:docMk/>
          <pc:sldMk cId="1843140633" sldId="1380"/>
        </pc:sldMkLst>
        <pc:grpChg chg="mod">
          <ac:chgData name="Guy, Erica (US)" userId="1fe87976-b765-4ae8-b0d1-d999fb95f92b" providerId="ADAL" clId="{C16E00C5-FDD2-4D94-9E8B-3436556C05AB}" dt="2026-07-24T01:58:07.175" v="4769" actId="962"/>
          <ac:grpSpMkLst>
            <pc:docMk/>
            <pc:sldMk cId="1843140633" sldId="1380"/>
            <ac:grpSpMk id="6" creationId="{9E837E6B-3762-D40C-538A-85BAB3CC1F3E}"/>
          </ac:grpSpMkLst>
        </pc:grpChg>
        <pc:grpChg chg="mod">
          <ac:chgData name="Guy, Erica (US)" userId="1fe87976-b765-4ae8-b0d1-d999fb95f92b" providerId="ADAL" clId="{C16E00C5-FDD2-4D94-9E8B-3436556C05AB}" dt="2026-07-24T01:57:48.175" v="4768" actId="962"/>
          <ac:grpSpMkLst>
            <pc:docMk/>
            <pc:sldMk cId="1843140633" sldId="1380"/>
            <ac:grpSpMk id="9" creationId="{8403D274-B5AB-956C-F5BC-8604632F7380}"/>
          </ac:grpSpMkLst>
        </pc:grpChg>
      </pc:sldChg>
      <pc:sldChg chg="delSp modSp mod">
        <pc:chgData name="Guy, Erica (US)" userId="1fe87976-b765-4ae8-b0d1-d999fb95f92b" providerId="ADAL" clId="{C16E00C5-FDD2-4D94-9E8B-3436556C05AB}" dt="2026-07-24T01:55:43.750" v="4767" actId="962"/>
        <pc:sldMkLst>
          <pc:docMk/>
          <pc:sldMk cId="954333716" sldId="1381"/>
        </pc:sldMkLst>
        <pc:spChg chg="mod topLvl">
          <ac:chgData name="Guy, Erica (US)" userId="1fe87976-b765-4ae8-b0d1-d999fb95f92b" providerId="ADAL" clId="{C16E00C5-FDD2-4D94-9E8B-3436556C05AB}" dt="2026-07-24T01:55:17.222" v="4765" actId="165"/>
          <ac:spMkLst>
            <pc:docMk/>
            <pc:sldMk cId="954333716" sldId="1381"/>
            <ac:spMk id="3" creationId="{9BACE27C-002A-5511-95FE-589D6F90594B}"/>
          </ac:spMkLst>
        </pc:spChg>
        <pc:grpChg chg="del">
          <ac:chgData name="Guy, Erica (US)" userId="1fe87976-b765-4ae8-b0d1-d999fb95f92b" providerId="ADAL" clId="{C16E00C5-FDD2-4D94-9E8B-3436556C05AB}" dt="2026-07-24T01:55:17.222" v="4765" actId="165"/>
          <ac:grpSpMkLst>
            <pc:docMk/>
            <pc:sldMk cId="954333716" sldId="1381"/>
            <ac:grpSpMk id="7" creationId="{5A49C427-D45A-78D4-8A79-CCBE28D1FF09}"/>
          </ac:grpSpMkLst>
        </pc:grpChg>
        <pc:picChg chg="mod topLvl">
          <ac:chgData name="Guy, Erica (US)" userId="1fe87976-b765-4ae8-b0d1-d999fb95f92b" providerId="ADAL" clId="{C16E00C5-FDD2-4D94-9E8B-3436556C05AB}" dt="2026-07-24T01:55:43.750" v="4767" actId="962"/>
          <ac:picMkLst>
            <pc:docMk/>
            <pc:sldMk cId="954333716" sldId="1381"/>
            <ac:picMk id="6" creationId="{72DDA545-18E9-C75C-BDD1-8E633FC62BAF}"/>
          </ac:picMkLst>
        </pc:picChg>
      </pc:sldChg>
      <pc:sldChg chg="delSp modSp mod">
        <pc:chgData name="Guy, Erica (US)" userId="1fe87976-b765-4ae8-b0d1-d999fb95f92b" providerId="ADAL" clId="{C16E00C5-FDD2-4D94-9E8B-3436556C05AB}" dt="2026-07-24T01:55:01.128" v="4764" actId="962"/>
        <pc:sldMkLst>
          <pc:docMk/>
          <pc:sldMk cId="2928461218" sldId="1382"/>
        </pc:sldMkLst>
        <pc:spChg chg="mod topLvl">
          <ac:chgData name="Guy, Erica (US)" userId="1fe87976-b765-4ae8-b0d1-d999fb95f92b" providerId="ADAL" clId="{C16E00C5-FDD2-4D94-9E8B-3436556C05AB}" dt="2026-07-24T01:54:51.276" v="4762" actId="165"/>
          <ac:spMkLst>
            <pc:docMk/>
            <pc:sldMk cId="2928461218" sldId="1382"/>
            <ac:spMk id="3" creationId="{E7F7585E-AEA1-A4CA-5F7F-0CFECFFDA729}"/>
          </ac:spMkLst>
        </pc:spChg>
        <pc:grpChg chg="del">
          <ac:chgData name="Guy, Erica (US)" userId="1fe87976-b765-4ae8-b0d1-d999fb95f92b" providerId="ADAL" clId="{C16E00C5-FDD2-4D94-9E8B-3436556C05AB}" dt="2026-07-24T01:54:51.276" v="4762" actId="165"/>
          <ac:grpSpMkLst>
            <pc:docMk/>
            <pc:sldMk cId="2928461218" sldId="1382"/>
            <ac:grpSpMk id="9" creationId="{517DECEE-72B7-D87C-4D0E-DEE26660B943}"/>
          </ac:grpSpMkLst>
        </pc:grpChg>
        <pc:picChg chg="mod topLvl">
          <ac:chgData name="Guy, Erica (US)" userId="1fe87976-b765-4ae8-b0d1-d999fb95f92b" providerId="ADAL" clId="{C16E00C5-FDD2-4D94-9E8B-3436556C05AB}" dt="2026-07-24T01:55:01.128" v="4764" actId="962"/>
          <ac:picMkLst>
            <pc:docMk/>
            <pc:sldMk cId="2928461218" sldId="1382"/>
            <ac:picMk id="6" creationId="{2C023918-191C-4BED-1C0C-76CC19E859F0}"/>
          </ac:picMkLst>
        </pc:picChg>
      </pc:sldChg>
      <pc:sldChg chg="delSp modSp mod">
        <pc:chgData name="Guy, Erica (US)" userId="1fe87976-b765-4ae8-b0d1-d999fb95f92b" providerId="ADAL" clId="{C16E00C5-FDD2-4D94-9E8B-3436556C05AB}" dt="2026-07-24T01:53:24.537" v="4761" actId="962"/>
        <pc:sldMkLst>
          <pc:docMk/>
          <pc:sldMk cId="2100272841" sldId="1383"/>
        </pc:sldMkLst>
        <pc:spChg chg="mod topLvl">
          <ac:chgData name="Guy, Erica (US)" userId="1fe87976-b765-4ae8-b0d1-d999fb95f92b" providerId="ADAL" clId="{C16E00C5-FDD2-4D94-9E8B-3436556C05AB}" dt="2026-07-24T01:48:37.152" v="4760" actId="962"/>
          <ac:spMkLst>
            <pc:docMk/>
            <pc:sldMk cId="2100272841" sldId="1383"/>
            <ac:spMk id="3" creationId="{9A3B171B-16F1-EA0D-35CA-6D1C507F301A}"/>
          </ac:spMkLst>
        </pc:spChg>
        <pc:grpChg chg="del">
          <ac:chgData name="Guy, Erica (US)" userId="1fe87976-b765-4ae8-b0d1-d999fb95f92b" providerId="ADAL" clId="{C16E00C5-FDD2-4D94-9E8B-3436556C05AB}" dt="2026-07-24T01:48:31.856" v="4759" actId="165"/>
          <ac:grpSpMkLst>
            <pc:docMk/>
            <pc:sldMk cId="2100272841" sldId="1383"/>
            <ac:grpSpMk id="7" creationId="{99102999-EB35-B8BE-5585-42E04C66FD09}"/>
          </ac:grpSpMkLst>
        </pc:grpChg>
        <pc:picChg chg="mod topLvl">
          <ac:chgData name="Guy, Erica (US)" userId="1fe87976-b765-4ae8-b0d1-d999fb95f92b" providerId="ADAL" clId="{C16E00C5-FDD2-4D94-9E8B-3436556C05AB}" dt="2026-07-24T01:53:24.537" v="4761" actId="962"/>
          <ac:picMkLst>
            <pc:docMk/>
            <pc:sldMk cId="2100272841" sldId="1383"/>
            <ac:picMk id="6" creationId="{4BD0EB5A-6069-C869-7DD5-7CB54A558C02}"/>
          </ac:picMkLst>
        </pc:picChg>
      </pc:sldChg>
      <pc:sldChg chg="modSp mod">
        <pc:chgData name="Guy, Erica (US)" userId="1fe87976-b765-4ae8-b0d1-d999fb95f92b" providerId="ADAL" clId="{C16E00C5-FDD2-4D94-9E8B-3436556C05AB}" dt="2026-07-24T01:48:19.234" v="4758" actId="962"/>
        <pc:sldMkLst>
          <pc:docMk/>
          <pc:sldMk cId="1524731504" sldId="1384"/>
        </pc:sldMkLst>
        <pc:picChg chg="mod">
          <ac:chgData name="Guy, Erica (US)" userId="1fe87976-b765-4ae8-b0d1-d999fb95f92b" providerId="ADAL" clId="{C16E00C5-FDD2-4D94-9E8B-3436556C05AB}" dt="2026-07-24T01:48:19.234" v="4758" actId="962"/>
          <ac:picMkLst>
            <pc:docMk/>
            <pc:sldMk cId="1524731504" sldId="1384"/>
            <ac:picMk id="6" creationId="{43D1CF62-56EA-D306-3B65-59B4B42B1A79}"/>
          </ac:picMkLst>
        </pc:picChg>
      </pc:sldChg>
      <pc:sldChg chg="modSp mod">
        <pc:chgData name="Guy, Erica (US)" userId="1fe87976-b765-4ae8-b0d1-d999fb95f92b" providerId="ADAL" clId="{C16E00C5-FDD2-4D94-9E8B-3436556C05AB}" dt="2026-07-24T01:44:47.233" v="4746" actId="962"/>
        <pc:sldMkLst>
          <pc:docMk/>
          <pc:sldMk cId="2705816131" sldId="1386"/>
        </pc:sldMkLst>
        <pc:spChg chg="ord">
          <ac:chgData name="Guy, Erica (US)" userId="1fe87976-b765-4ae8-b0d1-d999fb95f92b" providerId="ADAL" clId="{C16E00C5-FDD2-4D94-9E8B-3436556C05AB}" dt="2026-07-24T01:39:56.238" v="4741"/>
          <ac:spMkLst>
            <pc:docMk/>
            <pc:sldMk cId="2705816131" sldId="1386"/>
            <ac:spMk id="3" creationId="{ABAA4F0D-A43D-4EDC-C648-3FB11E0E54DA}"/>
          </ac:spMkLst>
        </pc:spChg>
        <pc:spChg chg="ord">
          <ac:chgData name="Guy, Erica (US)" userId="1fe87976-b765-4ae8-b0d1-d999fb95f92b" providerId="ADAL" clId="{C16E00C5-FDD2-4D94-9E8B-3436556C05AB}" dt="2026-07-24T01:40:03.230" v="4742"/>
          <ac:spMkLst>
            <pc:docMk/>
            <pc:sldMk cId="2705816131" sldId="1386"/>
            <ac:spMk id="5" creationId="{C96D93C2-102D-70A7-DBA4-1B97268C6339}"/>
          </ac:spMkLst>
        </pc:spChg>
        <pc:spChg chg="mod">
          <ac:chgData name="Guy, Erica (US)" userId="1fe87976-b765-4ae8-b0d1-d999fb95f92b" providerId="ADAL" clId="{C16E00C5-FDD2-4D94-9E8B-3436556C05AB}" dt="2026-07-24T01:40:16.125" v="4744" actId="962"/>
          <ac:spMkLst>
            <pc:docMk/>
            <pc:sldMk cId="2705816131" sldId="1386"/>
            <ac:spMk id="8" creationId="{40CBBC20-D500-BE41-2EFD-A64727488148}"/>
          </ac:spMkLst>
        </pc:spChg>
        <pc:spChg chg="mod">
          <ac:chgData name="Guy, Erica (US)" userId="1fe87976-b765-4ae8-b0d1-d999fb95f92b" providerId="ADAL" clId="{C16E00C5-FDD2-4D94-9E8B-3436556C05AB}" dt="2026-07-24T01:40:11.744" v="4743" actId="962"/>
          <ac:spMkLst>
            <pc:docMk/>
            <pc:sldMk cId="2705816131" sldId="1386"/>
            <ac:spMk id="9" creationId="{2E49CCD3-3E51-0D61-3C19-8218C1941D4F}"/>
          </ac:spMkLst>
        </pc:spChg>
        <pc:picChg chg="mod">
          <ac:chgData name="Guy, Erica (US)" userId="1fe87976-b765-4ae8-b0d1-d999fb95f92b" providerId="ADAL" clId="{C16E00C5-FDD2-4D94-9E8B-3436556C05AB}" dt="2026-07-24T01:44:47.233" v="4746" actId="962"/>
          <ac:picMkLst>
            <pc:docMk/>
            <pc:sldMk cId="2705816131" sldId="1386"/>
            <ac:picMk id="6" creationId="{B3B54EC8-1974-12AC-4359-39A8D5039762}"/>
          </ac:picMkLst>
        </pc:picChg>
        <pc:picChg chg="mod ord">
          <ac:chgData name="Guy, Erica (US)" userId="1fe87976-b765-4ae8-b0d1-d999fb95f92b" providerId="ADAL" clId="{C16E00C5-FDD2-4D94-9E8B-3436556C05AB}" dt="2026-07-24T01:40:47.039" v="4745" actId="962"/>
          <ac:picMkLst>
            <pc:docMk/>
            <pc:sldMk cId="2705816131" sldId="1386"/>
            <ac:picMk id="7" creationId="{58A7BA63-A23C-0E6A-B38C-7AA9A42F84FD}"/>
          </ac:picMkLst>
        </pc:picChg>
      </pc:sldChg>
      <pc:sldChg chg="delSp modSp mod">
        <pc:chgData name="Guy, Erica (US)" userId="1fe87976-b765-4ae8-b0d1-d999fb95f92b" providerId="ADAL" clId="{C16E00C5-FDD2-4D94-9E8B-3436556C05AB}" dt="2026-07-24T06:36:25.579" v="6380" actId="962"/>
        <pc:sldMkLst>
          <pc:docMk/>
          <pc:sldMk cId="676983977" sldId="1399"/>
        </pc:sldMkLst>
        <pc:spChg chg="mod ord topLvl">
          <ac:chgData name="Guy, Erica (US)" userId="1fe87976-b765-4ae8-b0d1-d999fb95f92b" providerId="ADAL" clId="{C16E00C5-FDD2-4D94-9E8B-3436556C05AB}" dt="2026-07-24T06:33:03.883" v="6378"/>
          <ac:spMkLst>
            <pc:docMk/>
            <pc:sldMk cId="676983977" sldId="1399"/>
            <ac:spMk id="3" creationId="{A0CBE989-1C4D-539A-575F-C65D2DC87427}"/>
          </ac:spMkLst>
        </pc:spChg>
        <pc:spChg chg="mod ord topLvl">
          <ac:chgData name="Guy, Erica (US)" userId="1fe87976-b765-4ae8-b0d1-d999fb95f92b" providerId="ADAL" clId="{C16E00C5-FDD2-4D94-9E8B-3436556C05AB}" dt="2026-07-24T06:32:59.462" v="6377"/>
          <ac:spMkLst>
            <pc:docMk/>
            <pc:sldMk cId="676983977" sldId="1399"/>
            <ac:spMk id="5" creationId="{88981723-39B0-952E-B001-657A5B1F0458}"/>
          </ac:spMkLst>
        </pc:spChg>
        <pc:grpChg chg="del">
          <ac:chgData name="Guy, Erica (US)" userId="1fe87976-b765-4ae8-b0d1-d999fb95f92b" providerId="ADAL" clId="{C16E00C5-FDD2-4D94-9E8B-3436556C05AB}" dt="2026-07-24T06:32:54.006" v="6375" actId="165"/>
          <ac:grpSpMkLst>
            <pc:docMk/>
            <pc:sldMk cId="676983977" sldId="1399"/>
            <ac:grpSpMk id="9" creationId="{F519F85B-CDF8-9000-79D1-137907B6CE59}"/>
          </ac:grpSpMkLst>
        </pc:grpChg>
        <pc:picChg chg="mod ord topLvl">
          <ac:chgData name="Guy, Erica (US)" userId="1fe87976-b765-4ae8-b0d1-d999fb95f92b" providerId="ADAL" clId="{C16E00C5-FDD2-4D94-9E8B-3436556C05AB}" dt="2026-07-24T06:36:25.579" v="6380" actId="962"/>
          <ac:picMkLst>
            <pc:docMk/>
            <pc:sldMk cId="676983977" sldId="1399"/>
            <ac:picMk id="6" creationId="{8B0CE56B-4F15-CA12-0095-0B9B10177923}"/>
          </ac:picMkLst>
        </pc:picChg>
      </pc:sldChg>
      <pc:sldChg chg="modSp mod">
        <pc:chgData name="Guy, Erica (US)" userId="1fe87976-b765-4ae8-b0d1-d999fb95f92b" providerId="ADAL" clId="{C16E00C5-FDD2-4D94-9E8B-3436556C05AB}" dt="2026-07-24T06:32:43.055" v="6374" actId="962"/>
        <pc:sldMkLst>
          <pc:docMk/>
          <pc:sldMk cId="1006388593" sldId="1400"/>
        </pc:sldMkLst>
        <pc:spChg chg="ord">
          <ac:chgData name="Guy, Erica (US)" userId="1fe87976-b765-4ae8-b0d1-d999fb95f92b" providerId="ADAL" clId="{C16E00C5-FDD2-4D94-9E8B-3436556C05AB}" dt="2026-07-24T06:25:49.702" v="6371"/>
          <ac:spMkLst>
            <pc:docMk/>
            <pc:sldMk cId="1006388593" sldId="1400"/>
            <ac:spMk id="3" creationId="{C8333D08-8F96-E833-9F91-7EAE5AD2AD72}"/>
          </ac:spMkLst>
        </pc:spChg>
        <pc:spChg chg="mod">
          <ac:chgData name="Guy, Erica (US)" userId="1fe87976-b765-4ae8-b0d1-d999fb95f92b" providerId="ADAL" clId="{C16E00C5-FDD2-4D94-9E8B-3436556C05AB}" dt="2026-07-24T06:25:58.454" v="6372" actId="962"/>
          <ac:spMkLst>
            <pc:docMk/>
            <pc:sldMk cId="1006388593" sldId="1400"/>
            <ac:spMk id="7" creationId="{B3CED0C0-A562-FE65-12F3-B3F2048BB405}"/>
          </ac:spMkLst>
        </pc:spChg>
        <pc:picChg chg="mod">
          <ac:chgData name="Guy, Erica (US)" userId="1fe87976-b765-4ae8-b0d1-d999fb95f92b" providerId="ADAL" clId="{C16E00C5-FDD2-4D94-9E8B-3436556C05AB}" dt="2026-07-24T06:32:43.055" v="6374" actId="962"/>
          <ac:picMkLst>
            <pc:docMk/>
            <pc:sldMk cId="1006388593" sldId="1400"/>
            <ac:picMk id="5" creationId="{CB458287-60C4-D2FF-5DD4-1E612DDDE1CA}"/>
          </ac:picMkLst>
        </pc:picChg>
      </pc:sldChg>
      <pc:sldChg chg="modSp mod">
        <pc:chgData name="Guy, Erica (US)" userId="1fe87976-b765-4ae8-b0d1-d999fb95f92b" providerId="ADAL" clId="{C16E00C5-FDD2-4D94-9E8B-3436556C05AB}" dt="2026-07-24T06:23:02.060" v="6370" actId="962"/>
        <pc:sldMkLst>
          <pc:docMk/>
          <pc:sldMk cId="2872705127" sldId="1401"/>
        </pc:sldMkLst>
        <pc:spChg chg="ord">
          <ac:chgData name="Guy, Erica (US)" userId="1fe87976-b765-4ae8-b0d1-d999fb95f92b" providerId="ADAL" clId="{C16E00C5-FDD2-4D94-9E8B-3436556C05AB}" dt="2026-07-24T06:17:58.369" v="6369"/>
          <ac:spMkLst>
            <pc:docMk/>
            <pc:sldMk cId="2872705127" sldId="1401"/>
            <ac:spMk id="3" creationId="{F5743C6D-4941-C18A-FDAB-5CECA5C4AE05}"/>
          </ac:spMkLst>
        </pc:spChg>
        <pc:picChg chg="mod">
          <ac:chgData name="Guy, Erica (US)" userId="1fe87976-b765-4ae8-b0d1-d999fb95f92b" providerId="ADAL" clId="{C16E00C5-FDD2-4D94-9E8B-3436556C05AB}" dt="2026-07-24T06:23:02.060" v="6370" actId="962"/>
          <ac:picMkLst>
            <pc:docMk/>
            <pc:sldMk cId="2872705127" sldId="1401"/>
            <ac:picMk id="6" creationId="{EB50F872-F9E9-04B2-510A-999DDA79D7A9}"/>
          </ac:picMkLst>
        </pc:picChg>
      </pc:sldChg>
      <pc:sldChg chg="modSp mod">
        <pc:chgData name="Guy, Erica (US)" userId="1fe87976-b765-4ae8-b0d1-d999fb95f92b" providerId="ADAL" clId="{C16E00C5-FDD2-4D94-9E8B-3436556C05AB}" dt="2026-07-24T06:17:27.767" v="6368" actId="962"/>
        <pc:sldMkLst>
          <pc:docMk/>
          <pc:sldMk cId="2671958025" sldId="1402"/>
        </pc:sldMkLst>
        <pc:spChg chg="ord">
          <ac:chgData name="Guy, Erica (US)" userId="1fe87976-b765-4ae8-b0d1-d999fb95f92b" providerId="ADAL" clId="{C16E00C5-FDD2-4D94-9E8B-3436556C05AB}" dt="2026-07-24T06:17:25.202" v="6367"/>
          <ac:spMkLst>
            <pc:docMk/>
            <pc:sldMk cId="2671958025" sldId="1402"/>
            <ac:spMk id="3" creationId="{3FEBF9D2-C27E-D14E-0CCD-D0F1A520749C}"/>
          </ac:spMkLst>
        </pc:spChg>
        <pc:picChg chg="mod">
          <ac:chgData name="Guy, Erica (US)" userId="1fe87976-b765-4ae8-b0d1-d999fb95f92b" providerId="ADAL" clId="{C16E00C5-FDD2-4D94-9E8B-3436556C05AB}" dt="2026-07-24T06:17:27.767" v="6368" actId="962"/>
          <ac:picMkLst>
            <pc:docMk/>
            <pc:sldMk cId="2671958025" sldId="1402"/>
            <ac:picMk id="5" creationId="{AA373E29-6A6A-930C-593C-D6EB877736F4}"/>
          </ac:picMkLst>
        </pc:picChg>
      </pc:sldChg>
      <pc:sldChg chg="modSp mod">
        <pc:chgData name="Guy, Erica (US)" userId="1fe87976-b765-4ae8-b0d1-d999fb95f92b" providerId="ADAL" clId="{C16E00C5-FDD2-4D94-9E8B-3436556C05AB}" dt="2026-07-24T08:19:00.233" v="6410" actId="962"/>
        <pc:sldMkLst>
          <pc:docMk/>
          <pc:sldMk cId="2012824829" sldId="1403"/>
        </pc:sldMkLst>
        <pc:spChg chg="mod">
          <ac:chgData name="Guy, Erica (US)" userId="1fe87976-b765-4ae8-b0d1-d999fb95f92b" providerId="ADAL" clId="{C16E00C5-FDD2-4D94-9E8B-3436556C05AB}" dt="2026-07-24T08:19:00.233" v="6410" actId="962"/>
          <ac:spMkLst>
            <pc:docMk/>
            <pc:sldMk cId="2012824829" sldId="1403"/>
            <ac:spMk id="3" creationId="{8729C994-7B8B-AAF1-903E-5EDE73E630FF}"/>
          </ac:spMkLst>
        </pc:spChg>
        <pc:picChg chg="mod">
          <ac:chgData name="Guy, Erica (US)" userId="1fe87976-b765-4ae8-b0d1-d999fb95f92b" providerId="ADAL" clId="{C16E00C5-FDD2-4D94-9E8B-3436556C05AB}" dt="2026-07-24T06:17:10.214" v="6366" actId="962"/>
          <ac:picMkLst>
            <pc:docMk/>
            <pc:sldMk cId="2012824829" sldId="1403"/>
            <ac:picMk id="5" creationId="{FD346529-F8DE-539B-777C-77F70479E15A}"/>
          </ac:picMkLst>
        </pc:picChg>
      </pc:sldChg>
      <pc:sldChg chg="del">
        <pc:chgData name="Guy, Erica (US)" userId="1fe87976-b765-4ae8-b0d1-d999fb95f92b" providerId="ADAL" clId="{C16E00C5-FDD2-4D94-9E8B-3436556C05AB}" dt="2026-07-23T23:29:28.789" v="5" actId="47"/>
        <pc:sldMkLst>
          <pc:docMk/>
          <pc:sldMk cId="3022269248" sldId="1405"/>
        </pc:sldMkLst>
      </pc:sldChg>
      <pc:sldChg chg="delSp mod">
        <pc:chgData name="Guy, Erica (US)" userId="1fe87976-b765-4ae8-b0d1-d999fb95f92b" providerId="ADAL" clId="{C16E00C5-FDD2-4D94-9E8B-3436556C05AB}" dt="2026-07-23T23:30:55.271" v="16" actId="478"/>
        <pc:sldMkLst>
          <pc:docMk/>
          <pc:sldMk cId="1605889001" sldId="1406"/>
        </pc:sldMkLst>
        <pc:spChg chg="del">
          <ac:chgData name="Guy, Erica (US)" userId="1fe87976-b765-4ae8-b0d1-d999fb95f92b" providerId="ADAL" clId="{C16E00C5-FDD2-4D94-9E8B-3436556C05AB}" dt="2026-07-23T23:30:55.271" v="16" actId="478"/>
          <ac:spMkLst>
            <pc:docMk/>
            <pc:sldMk cId="1605889001" sldId="1406"/>
            <ac:spMk id="3" creationId="{32BBAEB5-385F-10EE-1AF3-0F963CE164ED}"/>
          </ac:spMkLst>
        </pc:spChg>
      </pc:sldChg>
      <pc:sldChg chg="modSp mod">
        <pc:chgData name="Guy, Erica (US)" userId="1fe87976-b765-4ae8-b0d1-d999fb95f92b" providerId="ADAL" clId="{C16E00C5-FDD2-4D94-9E8B-3436556C05AB}" dt="2026-07-24T07:56:14.682" v="6385" actId="962"/>
        <pc:sldMkLst>
          <pc:docMk/>
          <pc:sldMk cId="1554356314" sldId="1407"/>
        </pc:sldMkLst>
        <pc:spChg chg="ord">
          <ac:chgData name="Guy, Erica (US)" userId="1fe87976-b765-4ae8-b0d1-d999fb95f92b" providerId="ADAL" clId="{C16E00C5-FDD2-4D94-9E8B-3436556C05AB}" dt="2026-07-24T01:58:31.146" v="4770"/>
          <ac:spMkLst>
            <pc:docMk/>
            <pc:sldMk cId="1554356314" sldId="1407"/>
            <ac:spMk id="3" creationId="{4CB86340-7121-E064-1A51-7624F15232A9}"/>
          </ac:spMkLst>
        </pc:spChg>
        <pc:spChg chg="mod">
          <ac:chgData name="Guy, Erica (US)" userId="1fe87976-b765-4ae8-b0d1-d999fb95f92b" providerId="ADAL" clId="{C16E00C5-FDD2-4D94-9E8B-3436556C05AB}" dt="2026-07-24T01:58:36.097" v="4771" actId="962"/>
          <ac:spMkLst>
            <pc:docMk/>
            <pc:sldMk cId="1554356314" sldId="1407"/>
            <ac:spMk id="4" creationId="{ED9A9D87-9925-8B52-21B9-3C4AE634D695}"/>
          </ac:spMkLst>
        </pc:spChg>
        <pc:picChg chg="mod">
          <ac:chgData name="Guy, Erica (US)" userId="1fe87976-b765-4ae8-b0d1-d999fb95f92b" providerId="ADAL" clId="{C16E00C5-FDD2-4D94-9E8B-3436556C05AB}" dt="2026-07-24T07:56:14.682" v="6385" actId="962"/>
          <ac:picMkLst>
            <pc:docMk/>
            <pc:sldMk cId="1554356314" sldId="1407"/>
            <ac:picMk id="6" creationId="{C2EB117C-6F6E-AEC9-DA78-28B5D01A27F7}"/>
          </ac:picMkLst>
        </pc:picChg>
      </pc:sldChg>
      <pc:sldChg chg="modSp mod">
        <pc:chgData name="Guy, Erica (US)" userId="1fe87976-b765-4ae8-b0d1-d999fb95f92b" providerId="ADAL" clId="{C16E00C5-FDD2-4D94-9E8B-3436556C05AB}" dt="2026-07-24T03:40:27.776" v="5667" actId="962"/>
        <pc:sldMkLst>
          <pc:docMk/>
          <pc:sldMk cId="3592494296" sldId="1408"/>
        </pc:sldMkLst>
        <pc:spChg chg="ord">
          <ac:chgData name="Guy, Erica (US)" userId="1fe87976-b765-4ae8-b0d1-d999fb95f92b" providerId="ADAL" clId="{C16E00C5-FDD2-4D94-9E8B-3436556C05AB}" dt="2026-07-24T03:39:40.199" v="5665"/>
          <ac:spMkLst>
            <pc:docMk/>
            <pc:sldMk cId="3592494296" sldId="1408"/>
            <ac:spMk id="3" creationId="{77E090C9-F878-DEFA-79AF-59D1051B1924}"/>
          </ac:spMkLst>
        </pc:spChg>
        <pc:picChg chg="mod">
          <ac:chgData name="Guy, Erica (US)" userId="1fe87976-b765-4ae8-b0d1-d999fb95f92b" providerId="ADAL" clId="{C16E00C5-FDD2-4D94-9E8B-3436556C05AB}" dt="2026-07-24T03:40:08.071" v="5666" actId="962"/>
          <ac:picMkLst>
            <pc:docMk/>
            <pc:sldMk cId="3592494296" sldId="1408"/>
            <ac:picMk id="5" creationId="{C11E712D-AED9-D185-60D9-B6B70D006163}"/>
          </ac:picMkLst>
        </pc:picChg>
        <pc:picChg chg="mod">
          <ac:chgData name="Guy, Erica (US)" userId="1fe87976-b765-4ae8-b0d1-d999fb95f92b" providerId="ADAL" clId="{C16E00C5-FDD2-4D94-9E8B-3436556C05AB}" dt="2026-07-24T03:40:27.776" v="5667" actId="962"/>
          <ac:picMkLst>
            <pc:docMk/>
            <pc:sldMk cId="3592494296" sldId="1408"/>
            <ac:picMk id="6" creationId="{2A686C7E-BD79-4959-87B3-34D88E27309F}"/>
          </ac:picMkLst>
        </pc:picChg>
      </pc:sldChg>
      <pc:sldChg chg="modSp mod">
        <pc:chgData name="Guy, Erica (US)" userId="1fe87976-b765-4ae8-b0d1-d999fb95f92b" providerId="ADAL" clId="{C16E00C5-FDD2-4D94-9E8B-3436556C05AB}" dt="2026-07-24T03:40:58.666" v="5668" actId="962"/>
        <pc:sldMkLst>
          <pc:docMk/>
          <pc:sldMk cId="1564588518" sldId="1409"/>
        </pc:sldMkLst>
        <pc:picChg chg="mod">
          <ac:chgData name="Guy, Erica (US)" userId="1fe87976-b765-4ae8-b0d1-d999fb95f92b" providerId="ADAL" clId="{C16E00C5-FDD2-4D94-9E8B-3436556C05AB}" dt="2026-07-24T03:40:58.666" v="5668" actId="962"/>
          <ac:picMkLst>
            <pc:docMk/>
            <pc:sldMk cId="1564588518" sldId="1409"/>
            <ac:picMk id="6" creationId="{6901B2FC-6D21-9B68-667B-75AD72E15858}"/>
          </ac:picMkLst>
        </pc:picChg>
      </pc:sldChg>
      <pc:sldChg chg="modSp add mod modNotesTx">
        <pc:chgData name="Guy, Erica (US)" userId="1fe87976-b765-4ae8-b0d1-d999fb95f92b" providerId="ADAL" clId="{C16E00C5-FDD2-4D94-9E8B-3436556C05AB}" dt="2026-07-23T23:30:42.151" v="15" actId="20577"/>
        <pc:sldMkLst>
          <pc:docMk/>
          <pc:sldMk cId="685918098" sldId="1421"/>
        </pc:sldMkLst>
        <pc:spChg chg="mod">
          <ac:chgData name="Guy, Erica (US)" userId="1fe87976-b765-4ae8-b0d1-d999fb95f92b" providerId="ADAL" clId="{C16E00C5-FDD2-4D94-9E8B-3436556C05AB}" dt="2026-07-23T23:30:26.134" v="12" actId="20577"/>
          <ac:spMkLst>
            <pc:docMk/>
            <pc:sldMk cId="685918098" sldId="1421"/>
            <ac:spMk id="2" creationId="{4F730717-FEFC-5AED-FFB2-F109C5CB7972}"/>
          </ac:spMkLst>
        </pc:spChg>
        <pc:spChg chg="mod">
          <ac:chgData name="Guy, Erica (US)" userId="1fe87976-b765-4ae8-b0d1-d999fb95f92b" providerId="ADAL" clId="{C16E00C5-FDD2-4D94-9E8B-3436556C05AB}" dt="2026-07-23T23:30:15.761" v="8" actId="20577"/>
          <ac:spMkLst>
            <pc:docMk/>
            <pc:sldMk cId="685918098" sldId="1421"/>
            <ac:spMk id="4" creationId="{EB14DC48-0E49-834B-41D0-16B81F1B4817}"/>
          </ac:spMkLst>
        </pc:spChg>
        <pc:spChg chg="mod">
          <ac:chgData name="Guy, Erica (US)" userId="1fe87976-b765-4ae8-b0d1-d999fb95f92b" providerId="ADAL" clId="{C16E00C5-FDD2-4D94-9E8B-3436556C05AB}" dt="2026-07-23T23:30:20.896" v="10"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23:28:46.546" v="2"/>
        <pc:sldMkLst>
          <pc:docMk/>
          <pc:sldMk cId="3908501432" sldId="1426"/>
        </pc:sldMkLst>
      </pc:sldChg>
      <pc:sldChg chg="modSp mod">
        <pc:chgData name="Guy, Erica (US)" userId="1fe87976-b765-4ae8-b0d1-d999fb95f92b" providerId="ADAL" clId="{C16E00C5-FDD2-4D94-9E8B-3436556C05AB}" dt="2026-07-24T05:41:38.926" v="6277" actId="962"/>
        <pc:sldMkLst>
          <pc:docMk/>
          <pc:sldMk cId="3576406973" sldId="1437"/>
        </pc:sldMkLst>
        <pc:spChg chg="ord">
          <ac:chgData name="Guy, Erica (US)" userId="1fe87976-b765-4ae8-b0d1-d999fb95f92b" providerId="ADAL" clId="{C16E00C5-FDD2-4D94-9E8B-3436556C05AB}" dt="2026-07-24T05:35:52.223" v="6269"/>
          <ac:spMkLst>
            <pc:docMk/>
            <pc:sldMk cId="3576406973" sldId="1437"/>
            <ac:spMk id="3" creationId="{71D61911-0185-C758-C8AB-91843B107F0D}"/>
          </ac:spMkLst>
        </pc:spChg>
        <pc:picChg chg="mod">
          <ac:chgData name="Guy, Erica (US)" userId="1fe87976-b765-4ae8-b0d1-d999fb95f92b" providerId="ADAL" clId="{C16E00C5-FDD2-4D94-9E8B-3436556C05AB}" dt="2026-07-24T05:41:38.926" v="6277" actId="962"/>
          <ac:picMkLst>
            <pc:docMk/>
            <pc:sldMk cId="3576406973" sldId="1437"/>
            <ac:picMk id="8" creationId="{3A9B96DD-479A-3D47-401E-946CA43284CC}"/>
          </ac:picMkLst>
        </pc:picChg>
      </pc:sldChg>
      <pc:sldChg chg="addSp modSp mod">
        <pc:chgData name="Guy, Erica (US)" userId="1fe87976-b765-4ae8-b0d1-d999fb95f92b" providerId="ADAL" clId="{C16E00C5-FDD2-4D94-9E8B-3436556C05AB}" dt="2026-07-24T05:41:22.406" v="6276" actId="962"/>
        <pc:sldMkLst>
          <pc:docMk/>
          <pc:sldMk cId="6807107" sldId="1438"/>
        </pc:sldMkLst>
        <pc:spChg chg="mod">
          <ac:chgData name="Guy, Erica (US)" userId="1fe87976-b765-4ae8-b0d1-d999fb95f92b" providerId="ADAL" clId="{C16E00C5-FDD2-4D94-9E8B-3436556C05AB}" dt="2026-07-24T05:39:59.596" v="6273" actId="962"/>
          <ac:spMkLst>
            <pc:docMk/>
            <pc:sldMk cId="6807107" sldId="1438"/>
            <ac:spMk id="4" creationId="{9230D99E-CBC0-9AC4-D7E2-BAD5BD8CC002}"/>
          </ac:spMkLst>
        </pc:spChg>
        <pc:spChg chg="mod">
          <ac:chgData name="Guy, Erica (US)" userId="1fe87976-b765-4ae8-b0d1-d999fb95f92b" providerId="ADAL" clId="{C16E00C5-FDD2-4D94-9E8B-3436556C05AB}" dt="2026-07-24T05:40:00.622" v="6274" actId="962"/>
          <ac:spMkLst>
            <pc:docMk/>
            <pc:sldMk cId="6807107" sldId="1438"/>
            <ac:spMk id="7" creationId="{68FECF19-4476-005A-9C01-F028B3035D8F}"/>
          </ac:spMkLst>
        </pc:spChg>
        <pc:grpChg chg="mod">
          <ac:chgData name="Guy, Erica (US)" userId="1fe87976-b765-4ae8-b0d1-d999fb95f92b" providerId="ADAL" clId="{C16E00C5-FDD2-4D94-9E8B-3436556C05AB}" dt="2026-07-24T05:41:22.406" v="6276" actId="962"/>
          <ac:grpSpMkLst>
            <pc:docMk/>
            <pc:sldMk cId="6807107" sldId="1438"/>
            <ac:grpSpMk id="11" creationId="{5F150D64-8264-D6C9-A7F9-8308356EE053}"/>
          </ac:grpSpMkLst>
        </pc:grpChg>
        <pc:grpChg chg="add mod">
          <ac:chgData name="Guy, Erica (US)" userId="1fe87976-b765-4ae8-b0d1-d999fb95f92b" providerId="ADAL" clId="{C16E00C5-FDD2-4D94-9E8B-3436556C05AB}" dt="2026-07-24T05:41:01.909" v="6275" actId="962"/>
          <ac:grpSpMkLst>
            <pc:docMk/>
            <pc:sldMk cId="6807107" sldId="1438"/>
            <ac:grpSpMk id="12" creationId="{50339E00-90C9-3222-A354-A560BE990AEB}"/>
          </ac:grpSpMkLst>
        </pc:grpChg>
        <pc:picChg chg="mod">
          <ac:chgData name="Guy, Erica (US)" userId="1fe87976-b765-4ae8-b0d1-d999fb95f92b" providerId="ADAL" clId="{C16E00C5-FDD2-4D94-9E8B-3436556C05AB}" dt="2026-07-24T05:39:46.802" v="6272" actId="164"/>
          <ac:picMkLst>
            <pc:docMk/>
            <pc:sldMk cId="6807107" sldId="1438"/>
            <ac:picMk id="6" creationId="{4A3D7917-0CA7-586F-ED24-9656F985EB4C}"/>
          </ac:picMkLst>
        </pc:picChg>
        <pc:cxnChg chg="mod">
          <ac:chgData name="Guy, Erica (US)" userId="1fe87976-b765-4ae8-b0d1-d999fb95f92b" providerId="ADAL" clId="{C16E00C5-FDD2-4D94-9E8B-3436556C05AB}" dt="2026-07-24T05:39:46.802" v="6272" actId="164"/>
          <ac:cxnSpMkLst>
            <pc:docMk/>
            <pc:sldMk cId="6807107" sldId="1438"/>
            <ac:cxnSpMk id="9" creationId="{0CBB5B24-5F08-86A4-16CB-6C79866F42C2}"/>
          </ac:cxnSpMkLst>
        </pc:cxnChg>
        <pc:cxnChg chg="mod">
          <ac:chgData name="Guy, Erica (US)" userId="1fe87976-b765-4ae8-b0d1-d999fb95f92b" providerId="ADAL" clId="{C16E00C5-FDD2-4D94-9E8B-3436556C05AB}" dt="2026-07-24T05:39:46.802" v="6272" actId="164"/>
          <ac:cxnSpMkLst>
            <pc:docMk/>
            <pc:sldMk cId="6807107" sldId="1438"/>
            <ac:cxnSpMk id="10" creationId="{72D67021-7F08-23D4-05F1-D4A1E7DABC8E}"/>
          </ac:cxnSpMkLst>
        </pc:cxnChg>
      </pc:sldChg>
      <pc:sldChg chg="modSp mod">
        <pc:chgData name="Guy, Erica (US)" userId="1fe87976-b765-4ae8-b0d1-d999fb95f92b" providerId="ADAL" clId="{C16E00C5-FDD2-4D94-9E8B-3436556C05AB}" dt="2026-07-23T23:55:33.327" v="26" actId="962"/>
        <pc:sldMkLst>
          <pc:docMk/>
          <pc:sldMk cId="3192005480" sldId="1439"/>
        </pc:sldMkLst>
        <pc:spChg chg="mod">
          <ac:chgData name="Guy, Erica (US)" userId="1fe87976-b765-4ae8-b0d1-d999fb95f92b" providerId="ADAL" clId="{C16E00C5-FDD2-4D94-9E8B-3436556C05AB}" dt="2026-07-23T23:55:33.327" v="26" actId="962"/>
          <ac:spMkLst>
            <pc:docMk/>
            <pc:sldMk cId="3192005480" sldId="1439"/>
            <ac:spMk id="2" creationId="{BFF677C8-8E7A-7B21-E36F-7E7F8E9F7606}"/>
          </ac:spMkLst>
        </pc:spChg>
        <pc:picChg chg="mod">
          <ac:chgData name="Guy, Erica (US)" userId="1fe87976-b765-4ae8-b0d1-d999fb95f92b" providerId="ADAL" clId="{C16E00C5-FDD2-4D94-9E8B-3436556C05AB}" dt="2026-07-23T23:55:31.905" v="25" actId="962"/>
          <ac:picMkLst>
            <pc:docMk/>
            <pc:sldMk cId="3192005480" sldId="1439"/>
            <ac:picMk id="7" creationId="{AF8715FA-29B6-6104-B7CD-88396EB1F80B}"/>
          </ac:picMkLst>
        </pc:picChg>
        <pc:picChg chg="mod ord">
          <ac:chgData name="Guy, Erica (US)" userId="1fe87976-b765-4ae8-b0d1-d999fb95f92b" providerId="ADAL" clId="{C16E00C5-FDD2-4D94-9E8B-3436556C05AB}" dt="2026-07-23T23:53:43.483" v="22"/>
          <ac:picMkLst>
            <pc:docMk/>
            <pc:sldMk cId="3192005480" sldId="1439"/>
            <ac:picMk id="8" creationId="{CDC9B922-97CB-7A3D-A62B-038F4B53FE9E}"/>
          </ac:picMkLst>
        </pc:picChg>
      </pc:sldChg>
      <pc:sldChg chg="delSp mod">
        <pc:chgData name="Guy, Erica (US)" userId="1fe87976-b765-4ae8-b0d1-d999fb95f92b" providerId="ADAL" clId="{C16E00C5-FDD2-4D94-9E8B-3436556C05AB}" dt="2026-07-23T23:56:04.628" v="27" actId="478"/>
        <pc:sldMkLst>
          <pc:docMk/>
          <pc:sldMk cId="1365831288" sldId="1440"/>
        </pc:sldMkLst>
        <pc:spChg chg="del">
          <ac:chgData name="Guy, Erica (US)" userId="1fe87976-b765-4ae8-b0d1-d999fb95f92b" providerId="ADAL" clId="{C16E00C5-FDD2-4D94-9E8B-3436556C05AB}" dt="2026-07-23T23:56:04.628" v="27" actId="478"/>
          <ac:spMkLst>
            <pc:docMk/>
            <pc:sldMk cId="1365831288" sldId="1440"/>
            <ac:spMk id="3" creationId="{5F0859B3-C996-F461-6B5D-44AE4EFB994A}"/>
          </ac:spMkLst>
        </pc:spChg>
      </pc:sldChg>
      <pc:sldChg chg="delSp mod">
        <pc:chgData name="Guy, Erica (US)" userId="1fe87976-b765-4ae8-b0d1-d999fb95f92b" providerId="ADAL" clId="{C16E00C5-FDD2-4D94-9E8B-3436556C05AB}" dt="2026-07-23T23:56:11.508" v="28" actId="478"/>
        <pc:sldMkLst>
          <pc:docMk/>
          <pc:sldMk cId="2289471570" sldId="1441"/>
        </pc:sldMkLst>
        <pc:spChg chg="del">
          <ac:chgData name="Guy, Erica (US)" userId="1fe87976-b765-4ae8-b0d1-d999fb95f92b" providerId="ADAL" clId="{C16E00C5-FDD2-4D94-9E8B-3436556C05AB}" dt="2026-07-23T23:56:11.508" v="28" actId="478"/>
          <ac:spMkLst>
            <pc:docMk/>
            <pc:sldMk cId="2289471570" sldId="1441"/>
            <ac:spMk id="3" creationId="{87610192-DD5B-0A53-1479-7EE139FFF0DC}"/>
          </ac:spMkLst>
        </pc:spChg>
      </pc:sldChg>
      <pc:sldChg chg="delSp mod">
        <pc:chgData name="Guy, Erica (US)" userId="1fe87976-b765-4ae8-b0d1-d999fb95f92b" providerId="ADAL" clId="{C16E00C5-FDD2-4D94-9E8B-3436556C05AB}" dt="2026-07-24T02:42:09.426" v="5082" actId="478"/>
        <pc:sldMkLst>
          <pc:docMk/>
          <pc:sldMk cId="3276642056" sldId="1443"/>
        </pc:sldMkLst>
        <pc:spChg chg="del">
          <ac:chgData name="Guy, Erica (US)" userId="1fe87976-b765-4ae8-b0d1-d999fb95f92b" providerId="ADAL" clId="{C16E00C5-FDD2-4D94-9E8B-3436556C05AB}" dt="2026-07-24T02:42:09.426" v="5082" actId="478"/>
          <ac:spMkLst>
            <pc:docMk/>
            <pc:sldMk cId="3276642056" sldId="1443"/>
            <ac:spMk id="3" creationId="{56D8AFE1-9815-FFB8-4DF8-B8C79B7E8597}"/>
          </ac:spMkLst>
        </pc:spChg>
      </pc:sldChg>
      <pc:sldChg chg="delSp mod">
        <pc:chgData name="Guy, Erica (US)" userId="1fe87976-b765-4ae8-b0d1-d999fb95f92b" providerId="ADAL" clId="{C16E00C5-FDD2-4D94-9E8B-3436556C05AB}" dt="2026-07-24T03:39:07.240" v="5664" actId="478"/>
        <pc:sldMkLst>
          <pc:docMk/>
          <pc:sldMk cId="3386594796" sldId="1444"/>
        </pc:sldMkLst>
        <pc:spChg chg="del">
          <ac:chgData name="Guy, Erica (US)" userId="1fe87976-b765-4ae8-b0d1-d999fb95f92b" providerId="ADAL" clId="{C16E00C5-FDD2-4D94-9E8B-3436556C05AB}" dt="2026-07-24T03:39:07.240" v="5664" actId="478"/>
          <ac:spMkLst>
            <pc:docMk/>
            <pc:sldMk cId="3386594796" sldId="1444"/>
            <ac:spMk id="3" creationId="{391A49F0-B1EA-CBEE-4F80-9FE07B17F198}"/>
          </ac:spMkLst>
        </pc:spChg>
      </pc:sldChg>
      <pc:sldChg chg="modSp mod">
        <pc:chgData name="Guy, Erica (US)" userId="1fe87976-b765-4ae8-b0d1-d999fb95f92b" providerId="ADAL" clId="{C16E00C5-FDD2-4D94-9E8B-3436556C05AB}" dt="2026-07-24T03:54:50.451" v="5776" actId="962"/>
        <pc:sldMkLst>
          <pc:docMk/>
          <pc:sldMk cId="3617210973" sldId="1445"/>
        </pc:sldMkLst>
        <pc:spChg chg="ord">
          <ac:chgData name="Guy, Erica (US)" userId="1fe87976-b765-4ae8-b0d1-d999fb95f92b" providerId="ADAL" clId="{C16E00C5-FDD2-4D94-9E8B-3436556C05AB}" dt="2026-07-24T03:46:12.229" v="5762"/>
          <ac:spMkLst>
            <pc:docMk/>
            <pc:sldMk cId="3617210973" sldId="1445"/>
            <ac:spMk id="3" creationId="{7E3AE097-D93E-F412-719A-A8AEA1320001}"/>
          </ac:spMkLst>
        </pc:spChg>
        <pc:spChg chg="mod">
          <ac:chgData name="Guy, Erica (US)" userId="1fe87976-b765-4ae8-b0d1-d999fb95f92b" providerId="ADAL" clId="{C16E00C5-FDD2-4D94-9E8B-3436556C05AB}" dt="2026-07-24T03:54:50.451" v="5776" actId="962"/>
          <ac:spMkLst>
            <pc:docMk/>
            <pc:sldMk cId="3617210973" sldId="1445"/>
            <ac:spMk id="6" creationId="{5141132C-0959-F988-641B-B3922F99B72A}"/>
          </ac:spMkLst>
        </pc:spChg>
        <pc:spChg chg="mod">
          <ac:chgData name="Guy, Erica (US)" userId="1fe87976-b765-4ae8-b0d1-d999fb95f92b" providerId="ADAL" clId="{C16E00C5-FDD2-4D94-9E8B-3436556C05AB}" dt="2026-07-24T03:47:16.302" v="5767" actId="962"/>
          <ac:spMkLst>
            <pc:docMk/>
            <pc:sldMk cId="3617210973" sldId="1445"/>
            <ac:spMk id="18" creationId="{8CDFF1DA-DA94-1DC5-05A7-7541588DA754}"/>
          </ac:spMkLst>
        </pc:spChg>
        <pc:spChg chg="mod">
          <ac:chgData name="Guy, Erica (US)" userId="1fe87976-b765-4ae8-b0d1-d999fb95f92b" providerId="ADAL" clId="{C16E00C5-FDD2-4D94-9E8B-3436556C05AB}" dt="2026-07-24T03:47:15.311" v="5766" actId="962"/>
          <ac:spMkLst>
            <pc:docMk/>
            <pc:sldMk cId="3617210973" sldId="1445"/>
            <ac:spMk id="19" creationId="{110542C8-CFB5-0743-4AD0-CFD7B47BA3F3}"/>
          </ac:spMkLst>
        </pc:spChg>
        <pc:picChg chg="mod">
          <ac:chgData name="Guy, Erica (US)" userId="1fe87976-b765-4ae8-b0d1-d999fb95f92b" providerId="ADAL" clId="{C16E00C5-FDD2-4D94-9E8B-3436556C05AB}" dt="2026-07-24T03:54:36.468" v="5775" actId="962"/>
          <ac:picMkLst>
            <pc:docMk/>
            <pc:sldMk cId="3617210973" sldId="1445"/>
            <ac:picMk id="5" creationId="{C60C0185-412C-52DB-D2F9-BA3206CB94CF}"/>
          </ac:picMkLst>
        </pc:picChg>
        <pc:picChg chg="mod ord">
          <ac:chgData name="Guy, Erica (US)" userId="1fe87976-b765-4ae8-b0d1-d999fb95f92b" providerId="ADAL" clId="{C16E00C5-FDD2-4D94-9E8B-3436556C05AB}" dt="2026-07-24T03:54:33.420" v="5774" actId="962"/>
          <ac:picMkLst>
            <pc:docMk/>
            <pc:sldMk cId="3617210973" sldId="1445"/>
            <ac:picMk id="13" creationId="{6107BFCF-BDAC-43E3-EE5F-EE3B34FFAF73}"/>
          </ac:picMkLst>
        </pc:picChg>
        <pc:picChg chg="mod">
          <ac:chgData name="Guy, Erica (US)" userId="1fe87976-b765-4ae8-b0d1-d999fb95f92b" providerId="ADAL" clId="{C16E00C5-FDD2-4D94-9E8B-3436556C05AB}" dt="2026-07-24T03:47:21.221" v="5769" actId="962"/>
          <ac:picMkLst>
            <pc:docMk/>
            <pc:sldMk cId="3617210973" sldId="1445"/>
            <ac:picMk id="15" creationId="{09A0A3EA-5460-82D8-67F2-43C794EBA97E}"/>
          </ac:picMkLst>
        </pc:picChg>
        <pc:picChg chg="mod">
          <ac:chgData name="Guy, Erica (US)" userId="1fe87976-b765-4ae8-b0d1-d999fb95f92b" providerId="ADAL" clId="{C16E00C5-FDD2-4D94-9E8B-3436556C05AB}" dt="2026-07-24T03:47:20.088" v="5768" actId="962"/>
          <ac:picMkLst>
            <pc:docMk/>
            <pc:sldMk cId="3617210973" sldId="1445"/>
            <ac:picMk id="17" creationId="{95372CD8-1523-0342-BF36-BF27AB6C5195}"/>
          </ac:picMkLst>
        </pc:picChg>
        <pc:cxnChg chg="mod">
          <ac:chgData name="Guy, Erica (US)" userId="1fe87976-b765-4ae8-b0d1-d999fb95f92b" providerId="ADAL" clId="{C16E00C5-FDD2-4D94-9E8B-3436556C05AB}" dt="2026-07-24T03:47:14.314" v="5765" actId="962"/>
          <ac:cxnSpMkLst>
            <pc:docMk/>
            <pc:sldMk cId="3617210973" sldId="1445"/>
            <ac:cxnSpMk id="21" creationId="{D71965F8-B0A5-7835-A70B-CAD857FD4C0A}"/>
          </ac:cxnSpMkLst>
        </pc:cxnChg>
      </pc:sldChg>
      <pc:sldChg chg="addSp delSp modSp mod">
        <pc:chgData name="Guy, Erica (US)" userId="1fe87976-b765-4ae8-b0d1-d999fb95f92b" providerId="ADAL" clId="{C16E00C5-FDD2-4D94-9E8B-3436556C05AB}" dt="2026-07-24T05:23:17.355" v="6233" actId="962"/>
        <pc:sldMkLst>
          <pc:docMk/>
          <pc:sldMk cId="1940441591" sldId="1446"/>
        </pc:sldMkLst>
        <pc:spChg chg="mod">
          <ac:chgData name="Guy, Erica (US)" userId="1fe87976-b765-4ae8-b0d1-d999fb95f92b" providerId="ADAL" clId="{C16E00C5-FDD2-4D94-9E8B-3436556C05AB}" dt="2026-07-24T04:48:09.906" v="5919" actId="1076"/>
          <ac:spMkLst>
            <pc:docMk/>
            <pc:sldMk cId="1940441591" sldId="1446"/>
            <ac:spMk id="31" creationId="{FE13A23E-ED74-F21B-1A79-2643852E67F0}"/>
          </ac:spMkLst>
        </pc:spChg>
        <pc:spChg chg="mod topLvl">
          <ac:chgData name="Guy, Erica (US)" userId="1fe87976-b765-4ae8-b0d1-d999fb95f92b" providerId="ADAL" clId="{C16E00C5-FDD2-4D94-9E8B-3436556C05AB}" dt="2026-07-24T04:48:54.919" v="5920" actId="164"/>
          <ac:spMkLst>
            <pc:docMk/>
            <pc:sldMk cId="1940441591" sldId="1446"/>
            <ac:spMk id="41" creationId="{DE96439B-F48D-6825-82FD-C63269012C4E}"/>
          </ac:spMkLst>
        </pc:spChg>
        <pc:spChg chg="mod">
          <ac:chgData name="Guy, Erica (US)" userId="1fe87976-b765-4ae8-b0d1-d999fb95f92b" providerId="ADAL" clId="{C16E00C5-FDD2-4D94-9E8B-3436556C05AB}" dt="2026-07-24T04:48:54.919" v="5920" actId="164"/>
          <ac:spMkLst>
            <pc:docMk/>
            <pc:sldMk cId="1940441591" sldId="1446"/>
            <ac:spMk id="42" creationId="{E2B927E3-8B8B-F46C-596A-C016F4ECD0C2}"/>
          </ac:spMkLst>
        </pc:spChg>
        <pc:spChg chg="mod topLvl">
          <ac:chgData name="Guy, Erica (US)" userId="1fe87976-b765-4ae8-b0d1-d999fb95f92b" providerId="ADAL" clId="{C16E00C5-FDD2-4D94-9E8B-3436556C05AB}" dt="2026-07-24T04:47:56.622" v="5917" actId="1076"/>
          <ac:spMkLst>
            <pc:docMk/>
            <pc:sldMk cId="1940441591" sldId="1446"/>
            <ac:spMk id="43" creationId="{41105B38-32F9-81B2-13A4-EFCE8359B26B}"/>
          </ac:spMkLst>
        </pc:spChg>
        <pc:spChg chg="mod">
          <ac:chgData name="Guy, Erica (US)" userId="1fe87976-b765-4ae8-b0d1-d999fb95f92b" providerId="ADAL" clId="{C16E00C5-FDD2-4D94-9E8B-3436556C05AB}" dt="2026-07-24T04:48:06.540" v="5918" actId="1076"/>
          <ac:spMkLst>
            <pc:docMk/>
            <pc:sldMk cId="1940441591" sldId="1446"/>
            <ac:spMk id="44" creationId="{F06E1704-284A-33B4-55F5-E9A5FEDFD488}"/>
          </ac:spMkLst>
        </pc:spChg>
        <pc:spChg chg="mod topLvl">
          <ac:chgData name="Guy, Erica (US)" userId="1fe87976-b765-4ae8-b0d1-d999fb95f92b" providerId="ADAL" clId="{C16E00C5-FDD2-4D94-9E8B-3436556C05AB}" dt="2026-07-24T04:48:54.919" v="5920" actId="164"/>
          <ac:spMkLst>
            <pc:docMk/>
            <pc:sldMk cId="1940441591" sldId="1446"/>
            <ac:spMk id="45" creationId="{1AA41E59-CC85-06A2-0CB4-4A90023CA660}"/>
          </ac:spMkLst>
        </pc:spChg>
        <pc:spChg chg="mod">
          <ac:chgData name="Guy, Erica (US)" userId="1fe87976-b765-4ae8-b0d1-d999fb95f92b" providerId="ADAL" clId="{C16E00C5-FDD2-4D94-9E8B-3436556C05AB}" dt="2026-07-24T04:48:54.919" v="5920" actId="164"/>
          <ac:spMkLst>
            <pc:docMk/>
            <pc:sldMk cId="1940441591" sldId="1446"/>
            <ac:spMk id="46" creationId="{8A8084C5-D3BE-7D9F-2F13-E2763DB89A8B}"/>
          </ac:spMkLst>
        </pc:spChg>
        <pc:spChg chg="mod">
          <ac:chgData name="Guy, Erica (US)" userId="1fe87976-b765-4ae8-b0d1-d999fb95f92b" providerId="ADAL" clId="{C16E00C5-FDD2-4D94-9E8B-3436556C05AB}" dt="2026-07-24T04:48:54.919" v="5920" actId="164"/>
          <ac:spMkLst>
            <pc:docMk/>
            <pc:sldMk cId="1940441591" sldId="1446"/>
            <ac:spMk id="51" creationId="{DFBE234A-0EF6-4954-DC16-0DBAA79BEC96}"/>
          </ac:spMkLst>
        </pc:spChg>
        <pc:spChg chg="mod topLvl">
          <ac:chgData name="Guy, Erica (US)" userId="1fe87976-b765-4ae8-b0d1-d999fb95f92b" providerId="ADAL" clId="{C16E00C5-FDD2-4D94-9E8B-3436556C05AB}" dt="2026-07-24T04:48:54.919" v="5920" actId="164"/>
          <ac:spMkLst>
            <pc:docMk/>
            <pc:sldMk cId="1940441591" sldId="1446"/>
            <ac:spMk id="52" creationId="{F2809694-3721-5580-50F0-49011DD92952}"/>
          </ac:spMkLst>
        </pc:spChg>
        <pc:spChg chg="mod topLvl">
          <ac:chgData name="Guy, Erica (US)" userId="1fe87976-b765-4ae8-b0d1-d999fb95f92b" providerId="ADAL" clId="{C16E00C5-FDD2-4D94-9E8B-3436556C05AB}" dt="2026-07-24T04:48:54.919" v="5920" actId="164"/>
          <ac:spMkLst>
            <pc:docMk/>
            <pc:sldMk cId="1940441591" sldId="1446"/>
            <ac:spMk id="53" creationId="{A2B52125-EE36-7401-E091-D3C45D9B5254}"/>
          </ac:spMkLst>
        </pc:spChg>
        <pc:spChg chg="mod topLvl">
          <ac:chgData name="Guy, Erica (US)" userId="1fe87976-b765-4ae8-b0d1-d999fb95f92b" providerId="ADAL" clId="{C16E00C5-FDD2-4D94-9E8B-3436556C05AB}" dt="2026-07-24T04:48:54.919" v="5920" actId="164"/>
          <ac:spMkLst>
            <pc:docMk/>
            <pc:sldMk cId="1940441591" sldId="1446"/>
            <ac:spMk id="183" creationId="{4ECC6FB3-3954-A7F9-842E-28894EF77786}"/>
          </ac:spMkLst>
        </pc:spChg>
        <pc:spChg chg="mod">
          <ac:chgData name="Guy, Erica (US)" userId="1fe87976-b765-4ae8-b0d1-d999fb95f92b" providerId="ADAL" clId="{C16E00C5-FDD2-4D94-9E8B-3436556C05AB}" dt="2026-07-24T04:47:56.622" v="5917" actId="1076"/>
          <ac:spMkLst>
            <pc:docMk/>
            <pc:sldMk cId="1940441591" sldId="1446"/>
            <ac:spMk id="187" creationId="{71700981-215B-BD34-9208-0C7B048BC61F}"/>
          </ac:spMkLst>
        </pc:spChg>
        <pc:spChg chg="mod topLvl">
          <ac:chgData name="Guy, Erica (US)" userId="1fe87976-b765-4ae8-b0d1-d999fb95f92b" providerId="ADAL" clId="{C16E00C5-FDD2-4D94-9E8B-3436556C05AB}" dt="2026-07-24T04:48:09.906" v="5919" actId="1076"/>
          <ac:spMkLst>
            <pc:docMk/>
            <pc:sldMk cId="1940441591" sldId="1446"/>
            <ac:spMk id="191" creationId="{54C1376B-CD30-EACD-A98D-C0B06A7859B9}"/>
          </ac:spMkLst>
        </pc:spChg>
        <pc:spChg chg="mod topLvl">
          <ac:chgData name="Guy, Erica (US)" userId="1fe87976-b765-4ae8-b0d1-d999fb95f92b" providerId="ADAL" clId="{C16E00C5-FDD2-4D94-9E8B-3436556C05AB}" dt="2026-07-24T04:48:09.906" v="5919" actId="1076"/>
          <ac:spMkLst>
            <pc:docMk/>
            <pc:sldMk cId="1940441591" sldId="1446"/>
            <ac:spMk id="195" creationId="{07870C41-CCC2-0678-25FF-35837AA928C2}"/>
          </ac:spMkLst>
        </pc:spChg>
        <pc:spChg chg="mod topLvl">
          <ac:chgData name="Guy, Erica (US)" userId="1fe87976-b765-4ae8-b0d1-d999fb95f92b" providerId="ADAL" clId="{C16E00C5-FDD2-4D94-9E8B-3436556C05AB}" dt="2026-07-24T04:48:09.906" v="5919" actId="1076"/>
          <ac:spMkLst>
            <pc:docMk/>
            <pc:sldMk cId="1940441591" sldId="1446"/>
            <ac:spMk id="199" creationId="{AED19110-6B60-F085-5B58-30BA2581C670}"/>
          </ac:spMkLst>
        </pc:spChg>
        <pc:spChg chg="mod topLvl">
          <ac:chgData name="Guy, Erica (US)" userId="1fe87976-b765-4ae8-b0d1-d999fb95f92b" providerId="ADAL" clId="{C16E00C5-FDD2-4D94-9E8B-3436556C05AB}" dt="2026-07-24T04:48:09.906" v="5919" actId="1076"/>
          <ac:spMkLst>
            <pc:docMk/>
            <pc:sldMk cId="1940441591" sldId="1446"/>
            <ac:spMk id="203" creationId="{EAF405B3-B792-2266-1933-03A3B6F720CB}"/>
          </ac:spMkLst>
        </pc:spChg>
        <pc:spChg chg="mod topLvl">
          <ac:chgData name="Guy, Erica (US)" userId="1fe87976-b765-4ae8-b0d1-d999fb95f92b" providerId="ADAL" clId="{C16E00C5-FDD2-4D94-9E8B-3436556C05AB}" dt="2026-07-24T04:48:54.919" v="5920" actId="164"/>
          <ac:spMkLst>
            <pc:docMk/>
            <pc:sldMk cId="1940441591" sldId="1446"/>
            <ac:spMk id="208" creationId="{9083C80B-00DA-F52D-CC9E-9974AFB83047}"/>
          </ac:spMkLst>
        </pc:spChg>
        <pc:spChg chg="mod topLvl">
          <ac:chgData name="Guy, Erica (US)" userId="1fe87976-b765-4ae8-b0d1-d999fb95f92b" providerId="ADAL" clId="{C16E00C5-FDD2-4D94-9E8B-3436556C05AB}" dt="2026-07-24T04:40:42.584" v="5830" actId="962"/>
          <ac:spMkLst>
            <pc:docMk/>
            <pc:sldMk cId="1940441591" sldId="1446"/>
            <ac:spMk id="211" creationId="{D6C3E2EA-E9FF-C76B-F788-E5E06584F120}"/>
          </ac:spMkLst>
        </pc:spChg>
        <pc:spChg chg="mod topLvl">
          <ac:chgData name="Guy, Erica (US)" userId="1fe87976-b765-4ae8-b0d1-d999fb95f92b" providerId="ADAL" clId="{C16E00C5-FDD2-4D94-9E8B-3436556C05AB}" dt="2026-07-24T04:40:43.820" v="5831" actId="165"/>
          <ac:spMkLst>
            <pc:docMk/>
            <pc:sldMk cId="1940441591" sldId="1446"/>
            <ac:spMk id="214" creationId="{2D1A44A0-1E5B-C805-73C4-87E5E2D752C0}"/>
          </ac:spMkLst>
        </pc:spChg>
        <pc:spChg chg="mod topLvl">
          <ac:chgData name="Guy, Erica (US)" userId="1fe87976-b765-4ae8-b0d1-d999fb95f92b" providerId="ADAL" clId="{C16E00C5-FDD2-4D94-9E8B-3436556C05AB}" dt="2026-07-24T04:40:45.999" v="5832" actId="165"/>
          <ac:spMkLst>
            <pc:docMk/>
            <pc:sldMk cId="1940441591" sldId="1446"/>
            <ac:spMk id="216" creationId="{5BE045A2-CDEB-FFA4-14C6-661E51AD3C91}"/>
          </ac:spMkLst>
        </pc:spChg>
        <pc:spChg chg="mod topLvl">
          <ac:chgData name="Guy, Erica (US)" userId="1fe87976-b765-4ae8-b0d1-d999fb95f92b" providerId="ADAL" clId="{C16E00C5-FDD2-4D94-9E8B-3436556C05AB}" dt="2026-07-24T04:41:52.358" v="5836" actId="962"/>
          <ac:spMkLst>
            <pc:docMk/>
            <pc:sldMk cId="1940441591" sldId="1446"/>
            <ac:spMk id="221" creationId="{890DA0B6-BFF5-CF87-267F-1612DEB30B6C}"/>
          </ac:spMkLst>
        </pc:spChg>
        <pc:spChg chg="mod topLvl">
          <ac:chgData name="Guy, Erica (US)" userId="1fe87976-b765-4ae8-b0d1-d999fb95f92b" providerId="ADAL" clId="{C16E00C5-FDD2-4D94-9E8B-3436556C05AB}" dt="2026-07-24T04:41:53.781" v="5837" actId="165"/>
          <ac:spMkLst>
            <pc:docMk/>
            <pc:sldMk cId="1940441591" sldId="1446"/>
            <ac:spMk id="224" creationId="{6A609607-4604-9B6A-66C1-FD8D13DA2B7F}"/>
          </ac:spMkLst>
        </pc:spChg>
        <pc:spChg chg="mod topLvl">
          <ac:chgData name="Guy, Erica (US)" userId="1fe87976-b765-4ae8-b0d1-d999fb95f92b" providerId="ADAL" clId="{C16E00C5-FDD2-4D94-9E8B-3436556C05AB}" dt="2026-07-24T04:41:56.657" v="5838" actId="165"/>
          <ac:spMkLst>
            <pc:docMk/>
            <pc:sldMk cId="1940441591" sldId="1446"/>
            <ac:spMk id="228" creationId="{B92EA2CD-0A59-A24F-4B21-81115A441E5E}"/>
          </ac:spMkLst>
        </pc:spChg>
        <pc:spChg chg="mod topLvl">
          <ac:chgData name="Guy, Erica (US)" userId="1fe87976-b765-4ae8-b0d1-d999fb95f92b" providerId="ADAL" clId="{C16E00C5-FDD2-4D94-9E8B-3436556C05AB}" dt="2026-07-24T04:48:54.919" v="5920" actId="164"/>
          <ac:spMkLst>
            <pc:docMk/>
            <pc:sldMk cId="1940441591" sldId="1446"/>
            <ac:spMk id="231" creationId="{A2416754-F8C9-D727-A13E-B242D662FDC9}"/>
          </ac:spMkLst>
        </pc:spChg>
        <pc:spChg chg="mod topLvl">
          <ac:chgData name="Guy, Erica (US)" userId="1fe87976-b765-4ae8-b0d1-d999fb95f92b" providerId="ADAL" clId="{C16E00C5-FDD2-4D94-9E8B-3436556C05AB}" dt="2026-07-24T04:42:00.531" v="5840" actId="165"/>
          <ac:spMkLst>
            <pc:docMk/>
            <pc:sldMk cId="1940441591" sldId="1446"/>
            <ac:spMk id="235" creationId="{33AB0E1A-73F6-3AD1-B539-EECD85765AB9}"/>
          </ac:spMkLst>
        </pc:spChg>
        <pc:grpChg chg="mod">
          <ac:chgData name="Guy, Erica (US)" userId="1fe87976-b765-4ae8-b0d1-d999fb95f92b" providerId="ADAL" clId="{C16E00C5-FDD2-4D94-9E8B-3436556C05AB}" dt="2026-07-24T04:49:36.436" v="5923" actId="164"/>
          <ac:grpSpMkLst>
            <pc:docMk/>
            <pc:sldMk cId="1940441591" sldId="1446"/>
            <ac:grpSpMk id="7" creationId="{DBCF9681-E094-F641-07C2-18329BAF4817}"/>
          </ac:grpSpMkLst>
        </pc:grpChg>
        <pc:grpChg chg="add mod">
          <ac:chgData name="Guy, Erica (US)" userId="1fe87976-b765-4ae8-b0d1-d999fb95f92b" providerId="ADAL" clId="{C16E00C5-FDD2-4D94-9E8B-3436556C05AB}" dt="2026-07-24T05:23:17.355" v="6233" actId="962"/>
          <ac:grpSpMkLst>
            <pc:docMk/>
            <pc:sldMk cId="1940441591" sldId="1446"/>
            <ac:grpSpMk id="8" creationId="{B833C913-7FA4-3A80-BF6F-DAF96D7F26BC}"/>
          </ac:grpSpMkLst>
        </pc:grpChg>
        <pc:grpChg chg="mod">
          <ac:chgData name="Guy, Erica (US)" userId="1fe87976-b765-4ae8-b0d1-d999fb95f92b" providerId="ADAL" clId="{C16E00C5-FDD2-4D94-9E8B-3436556C05AB}" dt="2026-07-24T04:40:42.584" v="5830" actId="962"/>
          <ac:grpSpMkLst>
            <pc:docMk/>
            <pc:sldMk cId="1940441591" sldId="1446"/>
            <ac:grpSpMk id="212" creationId="{260ECDAE-1B2E-8857-B866-AFCBCE2036F1}"/>
          </ac:grpSpMkLst>
        </pc:grpChg>
        <pc:grpChg chg="mod">
          <ac:chgData name="Guy, Erica (US)" userId="1fe87976-b765-4ae8-b0d1-d999fb95f92b" providerId="ADAL" clId="{C16E00C5-FDD2-4D94-9E8B-3436556C05AB}" dt="2026-07-24T04:41:52.358" v="5836" actId="962"/>
          <ac:grpSpMkLst>
            <pc:docMk/>
            <pc:sldMk cId="1940441591" sldId="1446"/>
            <ac:grpSpMk id="222" creationId="{7378EEEA-E76F-D897-B656-93516B87D1A0}"/>
          </ac:grpSpMkLst>
        </pc:grpChg>
        <pc:grpChg chg="del mod topLvl">
          <ac:chgData name="Guy, Erica (US)" userId="1fe87976-b765-4ae8-b0d1-d999fb95f92b" providerId="ADAL" clId="{C16E00C5-FDD2-4D94-9E8B-3436556C05AB}" dt="2026-07-24T04:41:58.647" v="5839" actId="165"/>
          <ac:grpSpMkLst>
            <pc:docMk/>
            <pc:sldMk cId="1940441591" sldId="1446"/>
            <ac:grpSpMk id="227" creationId="{3037BD93-24A5-B83B-A563-4EE0F4719671}"/>
          </ac:grpSpMkLst>
        </pc:grpChg>
        <pc:grpChg chg="del mod topLvl">
          <ac:chgData name="Guy, Erica (US)" userId="1fe87976-b765-4ae8-b0d1-d999fb95f92b" providerId="ADAL" clId="{C16E00C5-FDD2-4D94-9E8B-3436556C05AB}" dt="2026-07-24T04:42:00.531" v="5840" actId="165"/>
          <ac:grpSpMkLst>
            <pc:docMk/>
            <pc:sldMk cId="1940441591" sldId="1446"/>
            <ac:grpSpMk id="230" creationId="{68291B4C-0EA9-DFAB-86F0-44E842A87927}"/>
          </ac:grpSpMkLst>
        </pc:grpChg>
        <pc:grpChg chg="mod">
          <ac:chgData name="Guy, Erica (US)" userId="1fe87976-b765-4ae8-b0d1-d999fb95f92b" providerId="ADAL" clId="{C16E00C5-FDD2-4D94-9E8B-3436556C05AB}" dt="2026-07-24T04:38:23.447" v="5797" actId="962"/>
          <ac:grpSpMkLst>
            <pc:docMk/>
            <pc:sldMk cId="1940441591" sldId="1446"/>
            <ac:grpSpMk id="253" creationId="{7614EC33-2164-9802-44EE-F0F739347CF3}"/>
          </ac:grpSpMkLst>
        </pc:grpChg>
        <pc:picChg chg="mod">
          <ac:chgData name="Guy, Erica (US)" userId="1fe87976-b765-4ae8-b0d1-d999fb95f92b" providerId="ADAL" clId="{C16E00C5-FDD2-4D94-9E8B-3436556C05AB}" dt="2026-07-24T04:49:36.436" v="5923" actId="164"/>
          <ac:picMkLst>
            <pc:docMk/>
            <pc:sldMk cId="1940441591" sldId="1446"/>
            <ac:picMk id="3" creationId="{0511DCB8-D758-21C4-A5C4-359856BBBCEC}"/>
          </ac:picMkLst>
        </pc:picChg>
        <pc:picChg chg="mod topLvl">
          <ac:chgData name="Guy, Erica (US)" userId="1fe87976-b765-4ae8-b0d1-d999fb95f92b" providerId="ADAL" clId="{C16E00C5-FDD2-4D94-9E8B-3436556C05AB}" dt="2026-07-24T04:40:29.247" v="5828" actId="165"/>
          <ac:picMkLst>
            <pc:docMk/>
            <pc:sldMk cId="1940441591" sldId="1446"/>
            <ac:picMk id="207" creationId="{A72C6E2B-5090-7839-CAC4-0AE3E78FDC14}"/>
          </ac:picMkLst>
        </pc:picChg>
        <pc:picChg chg="mod">
          <ac:chgData name="Guy, Erica (US)" userId="1fe87976-b765-4ae8-b0d1-d999fb95f92b" providerId="ADAL" clId="{C16E00C5-FDD2-4D94-9E8B-3436556C05AB}" dt="2026-07-24T04:40:42.584" v="5830" actId="962"/>
          <ac:picMkLst>
            <pc:docMk/>
            <pc:sldMk cId="1940441591" sldId="1446"/>
            <ac:picMk id="210" creationId="{023260C8-6552-D36D-899B-EEC97077066A}"/>
          </ac:picMkLst>
        </pc:picChg>
        <pc:picChg chg="mod ord topLvl">
          <ac:chgData name="Guy, Erica (US)" userId="1fe87976-b765-4ae8-b0d1-d999fb95f92b" providerId="ADAL" clId="{C16E00C5-FDD2-4D94-9E8B-3436556C05AB}" dt="2026-07-24T04:46:53.926" v="5898" actId="13244"/>
          <ac:picMkLst>
            <pc:docMk/>
            <pc:sldMk cId="1940441591" sldId="1446"/>
            <ac:picMk id="213" creationId="{9A5DDF3C-FA94-A4AC-C7DD-096A923C557E}"/>
          </ac:picMkLst>
        </pc:picChg>
        <pc:picChg chg="mod topLvl">
          <ac:chgData name="Guy, Erica (US)" userId="1fe87976-b765-4ae8-b0d1-d999fb95f92b" providerId="ADAL" clId="{C16E00C5-FDD2-4D94-9E8B-3436556C05AB}" dt="2026-07-24T04:40:47.970" v="5833" actId="165"/>
          <ac:picMkLst>
            <pc:docMk/>
            <pc:sldMk cId="1940441591" sldId="1446"/>
            <ac:picMk id="218" creationId="{33A8EE89-C5B6-C8AD-5D1C-61329987786F}"/>
          </ac:picMkLst>
        </pc:picChg>
        <pc:picChg chg="mod ord topLvl">
          <ac:chgData name="Guy, Erica (US)" userId="1fe87976-b765-4ae8-b0d1-d999fb95f92b" providerId="ADAL" clId="{C16E00C5-FDD2-4D94-9E8B-3436556C05AB}" dt="2026-07-24T04:46:54.204" v="5899" actId="13244"/>
          <ac:picMkLst>
            <pc:docMk/>
            <pc:sldMk cId="1940441591" sldId="1446"/>
            <ac:picMk id="220" creationId="{621A30B0-EADE-5779-F42C-F2FA8332F056}"/>
          </ac:picMkLst>
        </pc:picChg>
        <pc:picChg chg="mod topLvl">
          <ac:chgData name="Guy, Erica (US)" userId="1fe87976-b765-4ae8-b0d1-d999fb95f92b" providerId="ADAL" clId="{C16E00C5-FDD2-4D94-9E8B-3436556C05AB}" dt="2026-07-24T04:41:53.781" v="5837" actId="165"/>
          <ac:picMkLst>
            <pc:docMk/>
            <pc:sldMk cId="1940441591" sldId="1446"/>
            <ac:picMk id="223" creationId="{2B5046BF-19E5-6007-BB8E-27EA23E85DF0}"/>
          </ac:picMkLst>
        </pc:picChg>
        <pc:picChg chg="mod ord topLvl">
          <ac:chgData name="Guy, Erica (US)" userId="1fe87976-b765-4ae8-b0d1-d999fb95f92b" providerId="ADAL" clId="{C16E00C5-FDD2-4D94-9E8B-3436556C05AB}" dt="2026-07-24T04:46:54.448" v="5900" actId="13244"/>
          <ac:picMkLst>
            <pc:docMk/>
            <pc:sldMk cId="1940441591" sldId="1446"/>
            <ac:picMk id="226" creationId="{56EDD240-EC91-6083-2BFA-408AA5A8B548}"/>
          </ac:picMkLst>
        </pc:picChg>
        <pc:picChg chg="mod ord topLvl">
          <ac:chgData name="Guy, Erica (US)" userId="1fe87976-b765-4ae8-b0d1-d999fb95f92b" providerId="ADAL" clId="{C16E00C5-FDD2-4D94-9E8B-3436556C05AB}" dt="2026-07-24T04:46:53.608" v="5897" actId="13244"/>
          <ac:picMkLst>
            <pc:docMk/>
            <pc:sldMk cId="1940441591" sldId="1446"/>
            <ac:picMk id="229" creationId="{30C998C8-712D-C19F-BFD1-F9282BFE22AA}"/>
          </ac:picMkLst>
        </pc:picChg>
        <pc:picChg chg="mod ord topLvl">
          <ac:chgData name="Guy, Erica (US)" userId="1fe87976-b765-4ae8-b0d1-d999fb95f92b" providerId="ADAL" clId="{C16E00C5-FDD2-4D94-9E8B-3436556C05AB}" dt="2026-07-24T04:46:54.713" v="5901" actId="13244"/>
          <ac:picMkLst>
            <pc:docMk/>
            <pc:sldMk cId="1940441591" sldId="1446"/>
            <ac:picMk id="232" creationId="{9362CFE6-3902-D1D6-80AC-49ABBF34F23D}"/>
          </ac:picMkLst>
        </pc:picChg>
        <pc:picChg chg="mod ord topLvl">
          <ac:chgData name="Guy, Erica (US)" userId="1fe87976-b765-4ae8-b0d1-d999fb95f92b" providerId="ADAL" clId="{C16E00C5-FDD2-4D94-9E8B-3436556C05AB}" dt="2026-07-24T04:46:54.958" v="5902" actId="13244"/>
          <ac:picMkLst>
            <pc:docMk/>
            <pc:sldMk cId="1940441591" sldId="1446"/>
            <ac:picMk id="233" creationId="{58E7AEEA-A0AA-9A78-DAFF-C8BC01CBF147}"/>
          </ac:picMkLst>
        </pc:picChg>
        <pc:picChg chg="mod ord topLvl">
          <ac:chgData name="Guy, Erica (US)" userId="1fe87976-b765-4ae8-b0d1-d999fb95f92b" providerId="ADAL" clId="{C16E00C5-FDD2-4D94-9E8B-3436556C05AB}" dt="2026-07-24T04:46:57.846" v="5915"/>
          <ac:picMkLst>
            <pc:docMk/>
            <pc:sldMk cId="1940441591" sldId="1446"/>
            <ac:picMk id="234" creationId="{24F3214F-1ECF-F438-DF5E-B0E47B4D10AE}"/>
          </ac:picMkLst>
        </pc:picChg>
      </pc:sldChg>
      <pc:sldChg chg="delSp mod">
        <pc:chgData name="Guy, Erica (US)" userId="1fe87976-b765-4ae8-b0d1-d999fb95f92b" providerId="ADAL" clId="{C16E00C5-FDD2-4D94-9E8B-3436556C05AB}" dt="2026-07-24T05:35:31.520" v="6268" actId="478"/>
        <pc:sldMkLst>
          <pc:docMk/>
          <pc:sldMk cId="3564997322" sldId="1447"/>
        </pc:sldMkLst>
        <pc:spChg chg="del">
          <ac:chgData name="Guy, Erica (US)" userId="1fe87976-b765-4ae8-b0d1-d999fb95f92b" providerId="ADAL" clId="{C16E00C5-FDD2-4D94-9E8B-3436556C05AB}" dt="2026-07-24T05:35:31.520" v="6268" actId="478"/>
          <ac:spMkLst>
            <pc:docMk/>
            <pc:sldMk cId="3564997322" sldId="1447"/>
            <ac:spMk id="3" creationId="{D74AEEBC-4DB3-4A8A-3850-6C00D881234C}"/>
          </ac:spMkLst>
        </pc:spChg>
      </pc:sldChg>
      <pc:sldChg chg="modSp mod">
        <pc:chgData name="Guy, Erica (US)" userId="1fe87976-b765-4ae8-b0d1-d999fb95f92b" providerId="ADAL" clId="{C16E00C5-FDD2-4D94-9E8B-3436556C05AB}" dt="2026-07-24T05:50:32.923" v="6299" actId="962"/>
        <pc:sldMkLst>
          <pc:docMk/>
          <pc:sldMk cId="901392616" sldId="1448"/>
        </pc:sldMkLst>
        <pc:picChg chg="mod">
          <ac:chgData name="Guy, Erica (US)" userId="1fe87976-b765-4ae8-b0d1-d999fb95f92b" providerId="ADAL" clId="{C16E00C5-FDD2-4D94-9E8B-3436556C05AB}" dt="2026-07-24T05:50:32.923" v="6299" actId="962"/>
          <ac:picMkLst>
            <pc:docMk/>
            <pc:sldMk cId="901392616" sldId="1448"/>
            <ac:picMk id="8" creationId="{EAE76A49-4394-5E0F-1F98-9ABD773AA2D1}"/>
          </ac:picMkLst>
        </pc:picChg>
        <pc:picChg chg="mod">
          <ac:chgData name="Guy, Erica (US)" userId="1fe87976-b765-4ae8-b0d1-d999fb95f92b" providerId="ADAL" clId="{C16E00C5-FDD2-4D94-9E8B-3436556C05AB}" dt="2026-07-24T05:43:48.667" v="6279" actId="962"/>
          <ac:picMkLst>
            <pc:docMk/>
            <pc:sldMk cId="901392616" sldId="1448"/>
            <ac:picMk id="9" creationId="{DAC6C768-2452-9A95-E127-3E85682B63A4}"/>
          </ac:picMkLst>
        </pc:picChg>
      </pc:sldChg>
      <pc:sldChg chg="modSp mod">
        <pc:chgData name="Guy, Erica (US)" userId="1fe87976-b765-4ae8-b0d1-d999fb95f92b" providerId="ADAL" clId="{C16E00C5-FDD2-4D94-9E8B-3436556C05AB}" dt="2026-07-24T05:47:41.890" v="6292" actId="962"/>
        <pc:sldMkLst>
          <pc:docMk/>
          <pc:sldMk cId="1780036537" sldId="1449"/>
        </pc:sldMkLst>
        <pc:picChg chg="mod ord">
          <ac:chgData name="Guy, Erica (US)" userId="1fe87976-b765-4ae8-b0d1-d999fb95f92b" providerId="ADAL" clId="{C16E00C5-FDD2-4D94-9E8B-3436556C05AB}" dt="2026-07-24T05:47:41.749" v="6291" actId="962"/>
          <ac:picMkLst>
            <pc:docMk/>
            <pc:sldMk cId="1780036537" sldId="1449"/>
            <ac:picMk id="3" creationId="{563C592D-37EF-9BA3-4A6F-CFAC5F7AD916}"/>
          </ac:picMkLst>
        </pc:picChg>
        <pc:picChg chg="mod">
          <ac:chgData name="Guy, Erica (US)" userId="1fe87976-b765-4ae8-b0d1-d999fb95f92b" providerId="ADAL" clId="{C16E00C5-FDD2-4D94-9E8B-3436556C05AB}" dt="2026-07-24T05:47:41.890" v="6292" actId="962"/>
          <ac:picMkLst>
            <pc:docMk/>
            <pc:sldMk cId="1780036537" sldId="1449"/>
            <ac:picMk id="6" creationId="{61F28569-57A6-1719-9AC9-EF9EE8CFDD7C}"/>
          </ac:picMkLst>
        </pc:picChg>
        <pc:picChg chg="mod ord">
          <ac:chgData name="Guy, Erica (US)" userId="1fe87976-b765-4ae8-b0d1-d999fb95f92b" providerId="ADAL" clId="{C16E00C5-FDD2-4D94-9E8B-3436556C05AB}" dt="2026-07-24T05:44:53.820" v="6286"/>
          <ac:picMkLst>
            <pc:docMk/>
            <pc:sldMk cId="1780036537" sldId="1449"/>
            <ac:picMk id="8" creationId="{752AFD4D-49BD-FE5C-056A-163FAA5DBC55}"/>
          </ac:picMkLst>
        </pc:picChg>
      </pc:sldChg>
      <pc:sldChg chg="modSp mod">
        <pc:chgData name="Guy, Erica (US)" userId="1fe87976-b765-4ae8-b0d1-d999fb95f92b" providerId="ADAL" clId="{C16E00C5-FDD2-4D94-9E8B-3436556C05AB}" dt="2026-07-24T05:51:18.344" v="6301" actId="962"/>
        <pc:sldMkLst>
          <pc:docMk/>
          <pc:sldMk cId="2987282282" sldId="1450"/>
        </pc:sldMkLst>
        <pc:spChg chg="mod">
          <ac:chgData name="Guy, Erica (US)" userId="1fe87976-b765-4ae8-b0d1-d999fb95f92b" providerId="ADAL" clId="{C16E00C5-FDD2-4D94-9E8B-3436556C05AB}" dt="2026-07-24T05:48:11.979" v="6293" actId="962"/>
          <ac:spMkLst>
            <pc:docMk/>
            <pc:sldMk cId="2987282282" sldId="1450"/>
            <ac:spMk id="7" creationId="{F0AE9255-491B-350E-9906-38A190713011}"/>
          </ac:spMkLst>
        </pc:spChg>
        <pc:picChg chg="mod">
          <ac:chgData name="Guy, Erica (US)" userId="1fe87976-b765-4ae8-b0d1-d999fb95f92b" providerId="ADAL" clId="{C16E00C5-FDD2-4D94-9E8B-3436556C05AB}" dt="2026-07-24T05:50:15.580" v="6298" actId="962"/>
          <ac:picMkLst>
            <pc:docMk/>
            <pc:sldMk cId="2987282282" sldId="1450"/>
            <ac:picMk id="5" creationId="{53D07319-FC16-E55B-FC90-3031FAA8D4D2}"/>
          </ac:picMkLst>
        </pc:picChg>
        <pc:picChg chg="mod">
          <ac:chgData name="Guy, Erica (US)" userId="1fe87976-b765-4ae8-b0d1-d999fb95f92b" providerId="ADAL" clId="{C16E00C5-FDD2-4D94-9E8B-3436556C05AB}" dt="2026-07-24T05:50:41.314" v="6300" actId="962"/>
          <ac:picMkLst>
            <pc:docMk/>
            <pc:sldMk cId="2987282282" sldId="1450"/>
            <ac:picMk id="8" creationId="{09C13A3C-6B32-7E7D-B7C1-89C340360B61}"/>
          </ac:picMkLst>
        </pc:picChg>
        <pc:picChg chg="mod ord">
          <ac:chgData name="Guy, Erica (US)" userId="1fe87976-b765-4ae8-b0d1-d999fb95f92b" providerId="ADAL" clId="{C16E00C5-FDD2-4D94-9E8B-3436556C05AB}" dt="2026-07-24T05:51:18.344" v="6301" actId="962"/>
          <ac:picMkLst>
            <pc:docMk/>
            <pc:sldMk cId="2987282282" sldId="1450"/>
            <ac:picMk id="10" creationId="{F8656A76-DEE6-3946-54FA-843BE60D77D8}"/>
          </ac:picMkLst>
        </pc:picChg>
      </pc:sldChg>
      <pc:sldChg chg="modSp mod">
        <pc:chgData name="Guy, Erica (US)" userId="1fe87976-b765-4ae8-b0d1-d999fb95f92b" providerId="ADAL" clId="{C16E00C5-FDD2-4D94-9E8B-3436556C05AB}" dt="2026-07-24T08:13:04.362" v="6402" actId="962"/>
        <pc:sldMkLst>
          <pc:docMk/>
          <pc:sldMk cId="3788829554" sldId="1451"/>
        </pc:sldMkLst>
        <pc:spChg chg="ord">
          <ac:chgData name="Guy, Erica (US)" userId="1fe87976-b765-4ae8-b0d1-d999fb95f92b" providerId="ADAL" clId="{C16E00C5-FDD2-4D94-9E8B-3436556C05AB}" dt="2026-07-24T05:51:37.903" v="6302"/>
          <ac:spMkLst>
            <pc:docMk/>
            <pc:sldMk cId="3788829554" sldId="1451"/>
            <ac:spMk id="3" creationId="{03D6E03E-5A6C-C548-F215-195E293ACD8A}"/>
          </ac:spMkLst>
        </pc:spChg>
        <pc:picChg chg="mod">
          <ac:chgData name="Guy, Erica (US)" userId="1fe87976-b765-4ae8-b0d1-d999fb95f92b" providerId="ADAL" clId="{C16E00C5-FDD2-4D94-9E8B-3436556C05AB}" dt="2026-07-24T08:13:04.362" v="6402" actId="962"/>
          <ac:picMkLst>
            <pc:docMk/>
            <pc:sldMk cId="3788829554" sldId="1451"/>
            <ac:picMk id="5" creationId="{F05C028F-EB9F-8175-17E7-67B342F78E95}"/>
          </ac:picMkLst>
        </pc:picChg>
      </pc:sldChg>
      <pc:sldChg chg="modSp mod">
        <pc:chgData name="Guy, Erica (US)" userId="1fe87976-b765-4ae8-b0d1-d999fb95f92b" providerId="ADAL" clId="{C16E00C5-FDD2-4D94-9E8B-3436556C05AB}" dt="2026-07-24T05:52:26.709" v="6308" actId="962"/>
        <pc:sldMkLst>
          <pc:docMk/>
          <pc:sldMk cId="2275033586" sldId="1452"/>
        </pc:sldMkLst>
        <pc:spChg chg="ord">
          <ac:chgData name="Guy, Erica (US)" userId="1fe87976-b765-4ae8-b0d1-d999fb95f92b" providerId="ADAL" clId="{C16E00C5-FDD2-4D94-9E8B-3436556C05AB}" dt="2026-07-24T05:51:54.911" v="6304"/>
          <ac:spMkLst>
            <pc:docMk/>
            <pc:sldMk cId="2275033586" sldId="1452"/>
            <ac:spMk id="3" creationId="{EA17965F-3531-2DB8-BAB3-695F4DD67C78}"/>
          </ac:spMkLst>
        </pc:spChg>
        <pc:picChg chg="mod ord">
          <ac:chgData name="Guy, Erica (US)" userId="1fe87976-b765-4ae8-b0d1-d999fb95f92b" providerId="ADAL" clId="{C16E00C5-FDD2-4D94-9E8B-3436556C05AB}" dt="2026-07-24T05:52:26.709" v="6308" actId="962"/>
          <ac:picMkLst>
            <pc:docMk/>
            <pc:sldMk cId="2275033586" sldId="1452"/>
            <ac:picMk id="5" creationId="{1C47EC34-4896-FC34-DEAF-C4A3573722CC}"/>
          </ac:picMkLst>
        </pc:picChg>
      </pc:sldChg>
      <pc:sldChg chg="modSp mod">
        <pc:chgData name="Guy, Erica (US)" userId="1fe87976-b765-4ae8-b0d1-d999fb95f92b" providerId="ADAL" clId="{C16E00C5-FDD2-4D94-9E8B-3436556C05AB}" dt="2026-07-24T06:13:22.509" v="6352" actId="962"/>
        <pc:sldMkLst>
          <pc:docMk/>
          <pc:sldMk cId="741020488" sldId="1455"/>
        </pc:sldMkLst>
        <pc:spChg chg="mod ord">
          <ac:chgData name="Guy, Erica (US)" userId="1fe87976-b765-4ae8-b0d1-d999fb95f92b" providerId="ADAL" clId="{C16E00C5-FDD2-4D94-9E8B-3436556C05AB}" dt="2026-07-24T06:12:21.578" v="6347" actId="14100"/>
          <ac:spMkLst>
            <pc:docMk/>
            <pc:sldMk cId="741020488" sldId="1455"/>
            <ac:spMk id="3" creationId="{358CE5F3-46C1-51D0-7FEB-B9054F56BDA8}"/>
          </ac:spMkLst>
        </pc:spChg>
        <pc:spChg chg="ord">
          <ac:chgData name="Guy, Erica (US)" userId="1fe87976-b765-4ae8-b0d1-d999fb95f92b" providerId="ADAL" clId="{C16E00C5-FDD2-4D94-9E8B-3436556C05AB}" dt="2026-07-24T06:11:03.809" v="6344"/>
          <ac:spMkLst>
            <pc:docMk/>
            <pc:sldMk cId="741020488" sldId="1455"/>
            <ac:spMk id="5" creationId="{A7927206-7521-89D6-6F0F-07B958637C55}"/>
          </ac:spMkLst>
        </pc:spChg>
        <pc:picChg chg="mod">
          <ac:chgData name="Guy, Erica (US)" userId="1fe87976-b765-4ae8-b0d1-d999fb95f92b" providerId="ADAL" clId="{C16E00C5-FDD2-4D94-9E8B-3436556C05AB}" dt="2026-07-24T06:13:10.249" v="6349" actId="962"/>
          <ac:picMkLst>
            <pc:docMk/>
            <pc:sldMk cId="741020488" sldId="1455"/>
            <ac:picMk id="6" creationId="{C83BCD30-6A63-763D-FE8C-33DCDF657027}"/>
          </ac:picMkLst>
        </pc:picChg>
        <pc:picChg chg="mod ord">
          <ac:chgData name="Guy, Erica (US)" userId="1fe87976-b765-4ae8-b0d1-d999fb95f92b" providerId="ADAL" clId="{C16E00C5-FDD2-4D94-9E8B-3436556C05AB}" dt="2026-07-24T06:13:22.509" v="6352" actId="962"/>
          <ac:picMkLst>
            <pc:docMk/>
            <pc:sldMk cId="741020488" sldId="1455"/>
            <ac:picMk id="10" creationId="{FC6833D7-FD92-F98C-F903-F1094E015A44}"/>
          </ac:picMkLst>
        </pc:picChg>
      </pc:sldChg>
      <pc:sldChg chg="modSp mod">
        <pc:chgData name="Guy, Erica (US)" userId="1fe87976-b765-4ae8-b0d1-d999fb95f92b" providerId="ADAL" clId="{C16E00C5-FDD2-4D94-9E8B-3436556C05AB}" dt="2026-07-24T06:14:57.270" v="6360" actId="962"/>
        <pc:sldMkLst>
          <pc:docMk/>
          <pc:sldMk cId="2185698112" sldId="1456"/>
        </pc:sldMkLst>
        <pc:spChg chg="ord">
          <ac:chgData name="Guy, Erica (US)" userId="1fe87976-b765-4ae8-b0d1-d999fb95f92b" providerId="ADAL" clId="{C16E00C5-FDD2-4D94-9E8B-3436556C05AB}" dt="2026-07-24T06:13:32.102" v="6354"/>
          <ac:spMkLst>
            <pc:docMk/>
            <pc:sldMk cId="2185698112" sldId="1456"/>
            <ac:spMk id="3" creationId="{F4ED5179-1FD2-3186-011F-563739B19B98}"/>
          </ac:spMkLst>
        </pc:spChg>
        <pc:spChg chg="ord">
          <ac:chgData name="Guy, Erica (US)" userId="1fe87976-b765-4ae8-b0d1-d999fb95f92b" providerId="ADAL" clId="{C16E00C5-FDD2-4D94-9E8B-3436556C05AB}" dt="2026-07-24T06:13:51.089" v="6358"/>
          <ac:spMkLst>
            <pc:docMk/>
            <pc:sldMk cId="2185698112" sldId="1456"/>
            <ac:spMk id="5" creationId="{19EC3E42-7CAB-EA7D-023C-6CFE97FB9B32}"/>
          </ac:spMkLst>
        </pc:spChg>
        <pc:picChg chg="mod">
          <ac:chgData name="Guy, Erica (US)" userId="1fe87976-b765-4ae8-b0d1-d999fb95f92b" providerId="ADAL" clId="{C16E00C5-FDD2-4D94-9E8B-3436556C05AB}" dt="2026-07-24T06:14:57.270" v="6360" actId="962"/>
          <ac:picMkLst>
            <pc:docMk/>
            <pc:sldMk cId="2185698112" sldId="1456"/>
            <ac:picMk id="9" creationId="{B90936B6-A4CA-EF72-8C9C-E67E24AE0348}"/>
          </ac:picMkLst>
        </pc:picChg>
        <pc:picChg chg="mod ord">
          <ac:chgData name="Guy, Erica (US)" userId="1fe87976-b765-4ae8-b0d1-d999fb95f92b" providerId="ADAL" clId="{C16E00C5-FDD2-4D94-9E8B-3436556C05AB}" dt="2026-07-24T06:14:56.109" v="6359" actId="962"/>
          <ac:picMkLst>
            <pc:docMk/>
            <pc:sldMk cId="2185698112" sldId="1456"/>
            <ac:picMk id="11" creationId="{48FDC710-C389-265B-B459-FC13161ABF45}"/>
          </ac:picMkLst>
        </pc:picChg>
      </pc:sldChg>
      <pc:sldChg chg="modSp mod">
        <pc:chgData name="Guy, Erica (US)" userId="1fe87976-b765-4ae8-b0d1-d999fb95f92b" providerId="ADAL" clId="{C16E00C5-FDD2-4D94-9E8B-3436556C05AB}" dt="2026-07-24T08:18:27.154" v="6409" actId="962"/>
        <pc:sldMkLst>
          <pc:docMk/>
          <pc:sldMk cId="1593570863" sldId="1457"/>
        </pc:sldMkLst>
        <pc:picChg chg="mod ord">
          <ac:chgData name="Guy, Erica (US)" userId="1fe87976-b765-4ae8-b0d1-d999fb95f92b" providerId="ADAL" clId="{C16E00C5-FDD2-4D94-9E8B-3436556C05AB}" dt="2026-07-24T08:18:27.154" v="6409" actId="962"/>
          <ac:picMkLst>
            <pc:docMk/>
            <pc:sldMk cId="1593570863" sldId="1457"/>
            <ac:picMk id="5" creationId="{C5BB1DD9-7075-1276-0934-610AE8077F25}"/>
          </ac:picMkLst>
        </pc:picChg>
      </pc:sldChg>
      <pc:sldChg chg="modSp mod">
        <pc:chgData name="Guy, Erica (US)" userId="1fe87976-b765-4ae8-b0d1-d999fb95f92b" providerId="ADAL" clId="{C16E00C5-FDD2-4D94-9E8B-3436556C05AB}" dt="2026-07-24T06:16:50.030" v="6365" actId="962"/>
        <pc:sldMkLst>
          <pc:docMk/>
          <pc:sldMk cId="1895110821" sldId="1459"/>
        </pc:sldMkLst>
        <pc:picChg chg="mod">
          <ac:chgData name="Guy, Erica (US)" userId="1fe87976-b765-4ae8-b0d1-d999fb95f92b" providerId="ADAL" clId="{C16E00C5-FDD2-4D94-9E8B-3436556C05AB}" dt="2026-07-24T06:16:35.427" v="6363" actId="962"/>
          <ac:picMkLst>
            <pc:docMk/>
            <pc:sldMk cId="1895110821" sldId="1459"/>
            <ac:picMk id="5" creationId="{2F653827-E4FA-D972-9650-3EEA3D8CD651}"/>
          </ac:picMkLst>
        </pc:picChg>
        <pc:picChg chg="mod">
          <ac:chgData name="Guy, Erica (US)" userId="1fe87976-b765-4ae8-b0d1-d999fb95f92b" providerId="ADAL" clId="{C16E00C5-FDD2-4D94-9E8B-3436556C05AB}" dt="2026-07-24T06:16:49.241" v="6364" actId="962"/>
          <ac:picMkLst>
            <pc:docMk/>
            <pc:sldMk cId="1895110821" sldId="1459"/>
            <ac:picMk id="7" creationId="{A0BDC54C-4E68-DAC2-8458-F7327E2D6A06}"/>
          </ac:picMkLst>
        </pc:picChg>
        <pc:picChg chg="mod">
          <ac:chgData name="Guy, Erica (US)" userId="1fe87976-b765-4ae8-b0d1-d999fb95f92b" providerId="ADAL" clId="{C16E00C5-FDD2-4D94-9E8B-3436556C05AB}" dt="2026-07-24T06:16:50.030" v="6365" actId="962"/>
          <ac:picMkLst>
            <pc:docMk/>
            <pc:sldMk cId="1895110821" sldId="1459"/>
            <ac:picMk id="8" creationId="{53796BDA-FFE9-2A34-4A2B-1B4245E53BC4}"/>
          </ac:picMkLst>
        </pc:picChg>
      </pc:sldChg>
      <pc:sldChg chg="modSp mod">
        <pc:chgData name="Guy, Erica (US)" userId="1fe87976-b765-4ae8-b0d1-d999fb95f92b" providerId="ADAL" clId="{C16E00C5-FDD2-4D94-9E8B-3436556C05AB}" dt="2026-07-24T06:00:33.324" v="6322" actId="14100"/>
        <pc:sldMkLst>
          <pc:docMk/>
          <pc:sldMk cId="2675011015" sldId="1460"/>
        </pc:sldMkLst>
        <pc:picChg chg="mod ord">
          <ac:chgData name="Guy, Erica (US)" userId="1fe87976-b765-4ae8-b0d1-d999fb95f92b" providerId="ADAL" clId="{C16E00C5-FDD2-4D94-9E8B-3436556C05AB}" dt="2026-07-24T06:00:33.324" v="6322" actId="14100"/>
          <ac:picMkLst>
            <pc:docMk/>
            <pc:sldMk cId="2675011015" sldId="1460"/>
            <ac:picMk id="6" creationId="{5B24D7D2-DEAC-D991-CC47-187E3BCE7620}"/>
          </ac:picMkLst>
        </pc:picChg>
      </pc:sldChg>
      <pc:sldChg chg="del">
        <pc:chgData name="Guy, Erica (US)" userId="1fe87976-b765-4ae8-b0d1-d999fb95f92b" providerId="ADAL" clId="{C16E00C5-FDD2-4D94-9E8B-3436556C05AB}" dt="2026-07-23T23:28:49.688" v="3" actId="47"/>
        <pc:sldMkLst>
          <pc:docMk/>
          <pc:sldMk cId="1221439295" sldId="1463"/>
        </pc:sldMkLst>
      </pc:sldChg>
      <pc:sldChg chg="del">
        <pc:chgData name="Guy, Erica (US)" userId="1fe87976-b765-4ae8-b0d1-d999fb95f92b" providerId="ADAL" clId="{C16E00C5-FDD2-4D94-9E8B-3436556C05AB}" dt="2026-07-23T23:30:30.103" v="13" actId="47"/>
        <pc:sldMkLst>
          <pc:docMk/>
          <pc:sldMk cId="4220198040" sldId="1464"/>
        </pc:sldMkLst>
      </pc:sldChg>
      <pc:sldChg chg="modSp mod">
        <pc:chgData name="Guy, Erica (US)" userId="1fe87976-b765-4ae8-b0d1-d999fb95f92b" providerId="ADAL" clId="{C16E00C5-FDD2-4D94-9E8B-3436556C05AB}" dt="2026-07-24T01:47:50.578" v="4756" actId="962"/>
        <pc:sldMkLst>
          <pc:docMk/>
          <pc:sldMk cId="453908284" sldId="1465"/>
        </pc:sldMkLst>
        <pc:spChg chg="ord">
          <ac:chgData name="Guy, Erica (US)" userId="1fe87976-b765-4ae8-b0d1-d999fb95f92b" providerId="ADAL" clId="{C16E00C5-FDD2-4D94-9E8B-3436556C05AB}" dt="2026-07-24T01:45:34.283" v="4753"/>
          <ac:spMkLst>
            <pc:docMk/>
            <pc:sldMk cId="453908284" sldId="1465"/>
            <ac:spMk id="6" creationId="{12E9BBE3-6426-D3B2-9430-30E9C7BBF761}"/>
          </ac:spMkLst>
        </pc:spChg>
        <pc:picChg chg="mod ord">
          <ac:chgData name="Guy, Erica (US)" userId="1fe87976-b765-4ae8-b0d1-d999fb95f92b" providerId="ADAL" clId="{C16E00C5-FDD2-4D94-9E8B-3436556C05AB}" dt="2026-07-24T01:47:50.578" v="4756" actId="962"/>
          <ac:picMkLst>
            <pc:docMk/>
            <pc:sldMk cId="453908284" sldId="1465"/>
            <ac:picMk id="5" creationId="{60AE3516-B2AA-8979-22A7-AFBC93713D1F}"/>
          </ac:picMkLst>
        </pc:picChg>
        <pc:picChg chg="mod">
          <ac:chgData name="Guy, Erica (US)" userId="1fe87976-b765-4ae8-b0d1-d999fb95f92b" providerId="ADAL" clId="{C16E00C5-FDD2-4D94-9E8B-3436556C05AB}" dt="2026-07-24T01:45:56.204" v="4754" actId="962"/>
          <ac:picMkLst>
            <pc:docMk/>
            <pc:sldMk cId="453908284" sldId="1465"/>
            <ac:picMk id="8" creationId="{514764EA-8678-34A7-14DD-EA84889AA215}"/>
          </ac:picMkLst>
        </pc:picChg>
        <pc:picChg chg="mod ord">
          <ac:chgData name="Guy, Erica (US)" userId="1fe87976-b765-4ae8-b0d1-d999fb95f92b" providerId="ADAL" clId="{C16E00C5-FDD2-4D94-9E8B-3436556C05AB}" dt="2026-07-24T01:46:33.227" v="4755" actId="962"/>
          <ac:picMkLst>
            <pc:docMk/>
            <pc:sldMk cId="453908284" sldId="1465"/>
            <ac:picMk id="9" creationId="{A642FD8D-E4C7-718E-D3BA-22B4E8F931D3}"/>
          </ac:picMkLst>
        </pc:picChg>
      </pc:sldChg>
      <pc:sldChg chg="add">
        <pc:chgData name="Guy, Erica (US)" userId="1fe87976-b765-4ae8-b0d1-d999fb95f92b" providerId="ADAL" clId="{C16E00C5-FDD2-4D94-9E8B-3436556C05AB}" dt="2026-07-23T23:29:24.514" v="4"/>
        <pc:sldMkLst>
          <pc:docMk/>
          <pc:sldMk cId="3070235394" sldId="14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9B.04, a Guidance statement is changed to an Option regarding the placement of Bike Lane signs and plaques periodically along the bicycle lane in order to give agencies the discretion of sign placement when developing a policy for the use of Bike Lane signs.  </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Option allows the use of a BIKE LANE plaque to supplement Mandatory Movement Lane Control signs in places where only a single bicycle movement is permitted from the bicycle lane and to supplement Optional Movement Lane Control signs where two or more movements from a bicycle lane are permitted in order to prevent operational problems. </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59670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Section 9B.10 is a new section that provides Option and Support statements, along with a figure, to address the application of the new Back-In Parking sign.  These provisions may be used where back-in angle parking is required for motor vehicles due to the presence of a bicycle lane.</a:t>
            </a:r>
            <a:endParaRPr lang="en-US" dirty="0">
              <a:effectLst/>
              <a:ea typeface="Calibri" panose="020F0502020204030204" pitchFamily="34" charset="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472329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Guidance is added in Section 9B.11 to address situations where bicyclists cross the street under the control of pedestrian signal indications.  The new Guidance is intended to increase uniformity in placement location for the Bicycles Use Ped Signal sign.</a:t>
            </a: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39592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Option is added to Section 9B.11 allowing a Turning Vehicles Yield to Pedestrians (R10–15), Turning Vehicles Stop for Pedestrians (R10-15a), or Left Turns Yield to Bicycles (R10–12b) sign to be used to remind drivers making turns to yield to or stop for pedestrians or bicyclists.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R10-12b LEFT TURN YIELD TO BICYCLES sign is an important addition because road users approaching a signalized intersection with an opposing counter-flow bicycle lane may not expect to yield to oncoming bicycles.</a:t>
            </a: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Calibri" panose="020F0502020204030204" pitchFamily="34" charset="0"/>
                <a:cs typeface="Arial" panose="020B0604020202020204" pitchFamily="34" charset="0"/>
              </a:rPr>
              <a:t>Note that there is currently no R10-15 sign variant with a bicycle symbol in the MUTCD and one should not be used.</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04172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a:solidFill>
                  <a:srgbClr val="000000"/>
                </a:solidFill>
                <a:effectLst/>
                <a:ea typeface="Times New Roman" panose="02020603050405020304" pitchFamily="18" charset="0"/>
                <a:cs typeface="Arial" panose="020B0604020202020204" pitchFamily="34" charset="0"/>
              </a:rPr>
              <a:t>Additional Standard paragraphs are added in Section 9B.12 regarding the application and use of the Bicycles Yield to Peds sign </a:t>
            </a:r>
            <a:r>
              <a:rPr lang="en-US" sz="1800" b="0" i="0" u="none" strike="noStrike" baseline="0">
                <a:latin typeface="Times New Roman" panose="02020603050405020304" pitchFamily="18" charset="0"/>
              </a:rPr>
              <a:t>where a</a:t>
            </a:r>
            <a:r>
              <a:rPr lang="en-US" sz="1800" b="0" i="0" u="none" strike="noStrike" baseline="0">
                <a:latin typeface="Calibri" panose="020F0502020204030204" pitchFamily="34" charset="0"/>
              </a:rPr>
              <a:t> </a:t>
            </a:r>
            <a:r>
              <a:rPr lang="en-US" sz="1800" b="0" i="0" u="none" strike="noStrike" baseline="0">
                <a:latin typeface="Times New Roman" panose="02020603050405020304" pitchFamily="18" charset="0"/>
              </a:rPr>
              <a:t>bicyclist is required to cross or share a facility used by pedestrians and is required to yield to the pedestrians.  The new provisions are intended to give</a:t>
            </a:r>
            <a:r>
              <a:rPr lang="en-US">
                <a:solidFill>
                  <a:srgbClr val="000000"/>
                </a:solidFill>
                <a:effectLst/>
                <a:ea typeface="Times New Roman" panose="02020603050405020304" pitchFamily="18" charset="0"/>
                <a:cs typeface="Arial" panose="020B0604020202020204" pitchFamily="34" charset="0"/>
              </a:rPr>
              <a:t> practitioners additional information and promote uniformity in the use of this sign.</a:t>
            </a:r>
            <a:endParaRPr lang="en-US">
              <a:effectLst/>
              <a:ea typeface="Calibri" panose="020F0502020204030204" pitchFamily="34" charset="0"/>
              <a:cs typeface="Arial" panose="020B0604020202020204" pitchFamily="34" charset="0"/>
            </a:endParaRP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3096761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The legend of the previous R4–11 (Bicycles May Use Full Lane) sign is changed to ‘‘Bicycles Allowed Use of Full Lane.’’  The standardized sizes of the sign did not change, and the legend continues to be of commensurate size for its application, ensuring adequate levels of legibility and recognition. This change is in the 11</a:t>
            </a:r>
            <a:r>
              <a:rPr lang="en-US" baseline="30000" dirty="0">
                <a:solidFill>
                  <a:srgbClr val="000000"/>
                </a:solidFill>
                <a:effectLst/>
                <a:ea typeface="Times New Roman" panose="02020603050405020304" pitchFamily="18" charset="0"/>
                <a:cs typeface="Arial" panose="020B0604020202020204" pitchFamily="34" charset="0"/>
              </a:rPr>
              <a:t>th</a:t>
            </a:r>
            <a:r>
              <a:rPr lang="en-US" dirty="0">
                <a:solidFill>
                  <a:srgbClr val="000000"/>
                </a:solidFill>
                <a:effectLst/>
                <a:ea typeface="Times New Roman" panose="02020603050405020304" pitchFamily="18" charset="0"/>
                <a:cs typeface="Arial" panose="020B0604020202020204" pitchFamily="34" charset="0"/>
              </a:rPr>
              <a:t> Edition, because the legend of the previous sign, which was introduced in the 2009 Edition of the MUTCD, conveys a warning message on a regulatory sign while the updated legend is consistent with regulatory signs that display notification of vehicle codes governing rules of the road. </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addition to this change, this sign is redesignated from R4–11 to R9–20 to group this sign with several other bicycle-related signs within the R9 series designations.</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993869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 new Section 9B.15 is added to describe the use of the new Bicycle Passing Clearance sign.  This sign shall only be used in jurisdictions that have passed a law or ordinance specifying a specific passing clearance to be provided by motor vehicles when they pass a bicycle.  The specific clearance displayed on the sign may be adjusted to reflect the distance specified in the applicable law or ordinance. </a:t>
            </a:r>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2193351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dirty="0">
                <a:solidFill>
                  <a:srgbClr val="000000"/>
                </a:solidFill>
                <a:effectLst/>
                <a:ea typeface="Times New Roman" panose="02020603050405020304" pitchFamily="18" charset="0"/>
                <a:cs typeface="Arial" panose="020B0604020202020204" pitchFamily="34" charset="0"/>
              </a:rPr>
              <a:t>A new Section 9B.16 is added to describe the use of the new Bicycles Use Shoulder Only sign that is an option t</a:t>
            </a:r>
            <a:r>
              <a:rPr lang="en-US" sz="1800" b="0" i="0" u="none" strike="noStrike" baseline="0" dirty="0">
                <a:solidFill>
                  <a:srgbClr val="0000FF"/>
                </a:solidFill>
                <a:latin typeface="Times New Roman" panose="02020603050405020304" pitchFamily="18" charset="0"/>
              </a:rPr>
              <a:t>o designate locations</a:t>
            </a:r>
          </a:p>
          <a:p>
            <a:pPr algn="l"/>
            <a:r>
              <a:rPr lang="en-US" sz="1800" b="0" i="0" u="none" strike="noStrike" baseline="0" dirty="0">
                <a:solidFill>
                  <a:srgbClr val="0000FF"/>
                </a:solidFill>
                <a:latin typeface="Times New Roman" panose="02020603050405020304" pitchFamily="18" charset="0"/>
              </a:rPr>
              <a:t>on a freeway or expressway where bicycles are allowed but must remain on an available and usable shoulder.</a:t>
            </a:r>
            <a:r>
              <a:rPr lang="en-US" dirty="0">
                <a:solidFill>
                  <a:srgbClr val="000000"/>
                </a:solidFill>
                <a:effectLst/>
                <a:ea typeface="Times New Roman" panose="02020603050405020304" pitchFamily="18" charset="0"/>
                <a:cs typeface="Arial" panose="020B0604020202020204" pitchFamily="34" charset="0"/>
              </a:rPr>
              <a:t>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The Guidance provided in this section recommends that the Bicycles Use Shoulder Only sign only be placed adjacent to the on-ramp or entrance to the freeway, at or near the location where the full-width shoulder resumes beyond the entrance ramp taper. This sign is added because there are places where bicycles are permitted on a freeway but are required to travel on an available and usable shoulder.</a:t>
            </a:r>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4276431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Section 9B.17 is added to provide Standard, Option, and Support paragraphs for bicycle signing on freeways and expressways.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Bicycles Must Exit sign is added that is required in advance of a location where a freeway or expressway becomes prohibited to bicycle travel.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r>
              <a:rPr lang="en-US" dirty="0">
                <a:solidFill>
                  <a:srgbClr val="000000"/>
                </a:solidFill>
                <a:effectLst/>
                <a:ea typeface="Times New Roman" panose="02020603050405020304" pitchFamily="18" charset="0"/>
                <a:cs typeface="Arial" panose="020B0604020202020204" pitchFamily="34" charset="0"/>
              </a:rPr>
              <a:t>Also, a new ON FREEWAY plaque is added that is an option to use on freeways with an appropriate Selective Exclusion sign to prohibit bicycles on ramps leading to an adjacent or parallel freeway. </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1575102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Standard is added requiring the No Bicycling Sign be placed downstream from the intersection or exit ramp departure point where the prohibited segment of freeway or expressway begins. This new section provides uniformity in signing for bicycles on freeways and expressways.</a:t>
            </a:r>
          </a:p>
          <a:p>
            <a:pPr marL="0" marR="0">
              <a:lnSpc>
                <a:spcPct val="107000"/>
              </a:lnSpc>
              <a:spcBef>
                <a:spcPts val="0"/>
              </a:spcBef>
              <a:spcAft>
                <a:spcPts val="0"/>
              </a:spcAft>
            </a:pPr>
            <a:endParaRPr lang="en-US" sz="1200" dirty="0">
              <a:solidFill>
                <a:srgbClr val="000000"/>
              </a:solidFill>
              <a:effectLst/>
              <a:latin typeface="Arial" panose="020B060402020202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Arial" panose="020B0604020202020204" pitchFamily="34" charset="0"/>
                <a:cs typeface="Times New Roman" panose="02020603050405020304" pitchFamily="18" charset="0"/>
              </a:rPr>
              <a:t>A new Figure 9B-4 illustrates the new provisions. </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52468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9B.18 is added for Two-Stage Bicycle Turn Box signing.  Use of two-stage bicycle turn boxes for turns may be either mandatory or optional for bicyclists.  This slide shows the signing that is required when two-stage turn boxes are </a:t>
            </a:r>
            <a:r>
              <a:rPr lang="en-US" b="1" dirty="0">
                <a:solidFill>
                  <a:srgbClr val="000000"/>
                </a:solidFill>
                <a:effectLst/>
                <a:ea typeface="Times New Roman" panose="02020603050405020304" pitchFamily="18" charset="0"/>
                <a:cs typeface="Arial" panose="020B0604020202020204" pitchFamily="34" charset="0"/>
              </a:rPr>
              <a:t>mandatory</a:t>
            </a:r>
            <a:r>
              <a:rPr lang="en-US" dirty="0">
                <a:solidFill>
                  <a:srgbClr val="000000"/>
                </a:solidFill>
                <a:effectLst/>
                <a:ea typeface="Times New Roman" panose="02020603050405020304" pitchFamily="18" charset="0"/>
                <a:cs typeface="Arial" panose="020B0604020202020204" pitchFamily="34" charset="0"/>
              </a:rPr>
              <a:t> for turning bicyclists.  We will cover the guide signs that can be used when two-stage turn boxes are optional for bicyclist later in the presentation.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is added with provisions for Two-Stage Bicycle Turn Box Regulatory Signing.</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Standard, Option, and Support statements are added for the new R9-23 series signs as well as a new Figure that illustrates required signing for two-stage turn boxes that are used to simplify the turning task for bicyclists at certain intersections.</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3305675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solidFill>
                  <a:srgbClr val="000000"/>
                </a:solidFill>
                <a:effectLst/>
                <a:ea typeface="Times New Roman" panose="02020603050405020304" pitchFamily="18" charset="0"/>
                <a:cs typeface="Arial" panose="020B0604020202020204" pitchFamily="34" charset="0"/>
              </a:rPr>
              <a:t>A new Section 9B.19 is added to define a bicycle jughandle turn and provide Guidance, Option, and Support, as well as a new Figure, that illustrates signing for such locations.</a:t>
            </a:r>
          </a:p>
          <a:p>
            <a:endParaRPr lang="en-US">
              <a:solidFill>
                <a:srgbClr val="000000"/>
              </a:solidFill>
              <a:effectLst/>
              <a:cs typeface="Arial" panose="020B0604020202020204" pitchFamily="34" charset="0"/>
            </a:endParaRPr>
          </a:p>
          <a:p>
            <a:r>
              <a:rPr lang="en-US">
                <a:cs typeface="Arial" panose="020B0604020202020204" pitchFamily="34" charset="0"/>
              </a:rPr>
              <a:t>An Option is added to allow the use of a Bicycle All Turns from Bike Lane sign in advance of where bicycles are required to use the bicycle jughandle to turn in order to facilitate all turns.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5536062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Section 9B.21 is a new section that is added to provide information regarding the new Left Turn Yield to Bicycles sign and refers the user to Section 2B.59. This sign is added because road users approaching a signalized intersection with opposing counter-flow bicycle lanes may not expect to yield to oncoming bicycles.</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1439481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solidFill>
                  <a:srgbClr val="000000"/>
                </a:solidFill>
                <a:effectLst/>
                <a:ea typeface="Times New Roman" panose="02020603050405020304" pitchFamily="18" charset="0"/>
              </a:rPr>
              <a:t>This new Section 9B.22 on Bicycle Signal Signs is added in concert with the addition of bicycle signal faces to the MUTCD.</a:t>
            </a:r>
          </a:p>
          <a:p>
            <a:endParaRPr lang="en-US" dirty="0">
              <a:solidFill>
                <a:srgbClr val="000000"/>
              </a:solidFill>
              <a:effectLst/>
              <a:ea typeface="Times New Roman" panose="02020603050405020304" pitchFamily="18" charset="0"/>
            </a:endParaRPr>
          </a:p>
          <a:p>
            <a:r>
              <a:rPr lang="en-US" dirty="0">
                <a:solidFill>
                  <a:srgbClr val="000000"/>
                </a:solidFill>
                <a:effectLst/>
                <a:ea typeface="Times New Roman" panose="02020603050405020304" pitchFamily="18" charset="0"/>
              </a:rPr>
              <a:t>A new Standard in Section 4H.03 requires that a Bicycle Signal sign be installed immediately adjacent to every bicycle signal face to inform road users that the specialized signal control face is intended only for bicyclists, and to inform bicyclists which specific movements are controlled by the bicycle signal face. </a:t>
            </a:r>
          </a:p>
          <a:p>
            <a:endParaRPr lang="en-US" dirty="0">
              <a:solidFill>
                <a:srgbClr val="000000"/>
              </a:solidFill>
              <a:effectLst/>
              <a:ea typeface="Times New Roman" panose="02020603050405020304" pitchFamily="18" charset="0"/>
            </a:endParaRPr>
          </a:p>
          <a:p>
            <a:r>
              <a:rPr lang="en-US" dirty="0">
                <a:solidFill>
                  <a:srgbClr val="000000"/>
                </a:solidFill>
                <a:effectLst/>
                <a:ea typeface="Times New Roman" panose="02020603050405020304" pitchFamily="18" charset="0"/>
              </a:rPr>
              <a:t>The Bicycle Signal sign that was allowed in Interim Approval 16 under the 2009 MUTCD is no longer permitted for use.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11504615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9C.04, the title and text referencing the W11-5 sign are revised to reflect the change of the sign name from combined Bicycle/Pedestrian sign to Trail Crossing sign.</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An Option is changed to Guidance regarding the use of supplemental plaques with the legend AHEAD or XX FEET to indicate that when used in advance of a trail crossing, a W11-15 or W11-15a sign should be supplemented with an AHEAD or XX FEET plaque.  This is intended to inform road users that they are approaching a point where crossing activity might occur. This change is also consistent with Guidance in Chapter 2C.</a:t>
            </a:r>
            <a:r>
              <a:rPr lang="en-US" dirty="0">
                <a:effectLst/>
                <a:ea typeface="Times New Roman" panose="02020603050405020304" pitchFamily="18" charset="0"/>
                <a:cs typeface="Arial" panose="020B0604020202020204" pitchFamily="34" charset="0"/>
              </a:rPr>
              <a:t> </a:t>
            </a:r>
            <a:r>
              <a:rPr lang="en-US" dirty="0">
                <a:effectLst/>
                <a:cs typeface="Arial" panose="020B0604020202020204" pitchFamily="34" charset="0"/>
              </a:rPr>
              <a:t> </a:t>
            </a:r>
          </a:p>
          <a:p>
            <a:pPr marL="0" marR="0">
              <a:lnSpc>
                <a:spcPct val="107000"/>
              </a:lnSpc>
              <a:spcBef>
                <a:spcPts val="0"/>
              </a:spcBef>
              <a:spcAft>
                <a:spcPts val="0"/>
              </a:spcAft>
            </a:pPr>
            <a:r>
              <a:rPr lang="en-US" dirty="0">
                <a:effectLst/>
                <a:ea typeface="Times New Roman" panose="02020603050405020304" pitchFamily="18" charset="0"/>
                <a:cs typeface="Arial" panose="020B0604020202020204" pitchFamily="34" charset="0"/>
              </a:rPr>
              <a:t>When Bicycle Warning or Trail Crossing signs are used at the location of a crossing point, a diagonal downward pointing arrow plaque W16-7P is required. </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28940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A new Section 9C.05 is added to provide information regarding a new EXCEPT BICYCLES warning plaque that can be used to notify bicyclists that a warning sign is not applicable to them.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Calibri" panose="020F0502020204030204" pitchFamily="34" charset="0"/>
                <a:cs typeface="Arial" panose="020B0604020202020204" pitchFamily="34" charset="0"/>
              </a:rPr>
              <a:t>Examples of signs this plaque could supplement include DEAD END (W14-1) and NO OUTLET (W14-2), when the road or street ends for motor vehicles, but bicycles are permitted to continue using a bicycle facility.</a:t>
            </a:r>
            <a:endParaRPr lang="en-US">
              <a:effectLst/>
              <a:ea typeface="Calibri" panose="020F0502020204030204" pitchFamily="34" charset="0"/>
              <a:cs typeface="Arial" panose="020B0604020202020204" pitchFamily="34" charset="0"/>
            </a:endParaRP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741047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 new section 9C.06 is added to provide information regarding a new Two-Way Bicycle Cross Traffic plaque that may be used at crossroads and driveways to alert motor vehicles of unexpected bicycle traffic.  This plaque is not to be used in conjunction with any other sign types.  It is recommended specifically for use when a counter-flow or two-way bicycle facility has an approach that is counter to the customary scanning behavior of motorists. If used, it shall only be installed below a STOP or a YIELD sign.</a:t>
            </a:r>
            <a:endParaRPr lang="en-US" dirty="0">
              <a:effectLst/>
              <a:ea typeface="Calibri" panose="020F0502020204030204" pitchFamily="34" charset="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38782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ea typeface="Times New Roman" panose="02020603050405020304" pitchFamily="18" charset="0"/>
              </a:rPr>
              <a:t>A new section 9C.07 is added to provide Support, Option, and Guidance provisions for two new signs, the Bicycle Lane Ends warning sign and the Bicycles Merging sign. These can be used to alert road users when a bicycle lane is ending, or a bicycle merge is occurring.</a:t>
            </a:r>
          </a:p>
          <a:p>
            <a:endParaRPr lang="en-US" sz="1000" dirty="0">
              <a:solidFill>
                <a:srgbClr val="000000"/>
              </a:solidFill>
              <a:effectLst/>
              <a:latin typeface="Arial" panose="020B0604020202020204" pitchFamily="34" charset="0"/>
            </a:endParaRPr>
          </a:p>
          <a:p>
            <a:r>
              <a:rPr lang="en-US" sz="1000" dirty="0"/>
              <a:t>The following two provisions provide additional important information when a bicycle lane ends, or a bicycle merge occurs:</a:t>
            </a:r>
          </a:p>
          <a:p>
            <a:endParaRPr lang="en-US" sz="1000" dirty="0"/>
          </a:p>
          <a:p>
            <a:r>
              <a:rPr lang="en-US" sz="1000" dirty="0"/>
              <a:t>Guidance:</a:t>
            </a:r>
          </a:p>
          <a:p>
            <a:r>
              <a:rPr lang="en-US" sz="1000" i="1" dirty="0"/>
              <a:t>“To avoid excessive use of signs, the Bicycle Lane Ends warning sign should not be used where a bicycle lane is dropped on the approach to an intersection and resumes immediately after the intersection.”</a:t>
            </a:r>
          </a:p>
          <a:p>
            <a:endParaRPr lang="en-US" sz="1000" dirty="0"/>
          </a:p>
          <a:p>
            <a:r>
              <a:rPr lang="en-US" sz="1000" dirty="0"/>
              <a:t>Option:</a:t>
            </a:r>
          </a:p>
          <a:p>
            <a:r>
              <a:rPr lang="en-US" sz="1000" dirty="0"/>
              <a:t>“A Bicycles Allowed Use of Full Lane (R9-20) sign (see Section 9B.14) and/or shared-lane markings (see Section 9E.09) may be installed downstream of the merge area.”</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3905150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ea typeface="Times New Roman" panose="02020603050405020304" pitchFamily="18" charset="0"/>
              </a:rPr>
              <a:t>An Option is added to use a plaque displaying the legend IN ROAD or IN STREET with the Bicycle Warning Sign to communicate to bicycles and motor vehicles that bicycles are in the road.</a:t>
            </a:r>
            <a:br>
              <a:rPr lang="en-US" dirty="0">
                <a:solidFill>
                  <a:srgbClr val="000000"/>
                </a:solidFill>
                <a:effectLst/>
                <a:latin typeface="Arial" panose="020B0604020202020204" pitchFamily="34" charset="0"/>
                <a:ea typeface="Times New Roman" panose="02020603050405020304" pitchFamily="18" charset="0"/>
              </a:rPr>
            </a:br>
            <a:endParaRPr lang="en-US" dirty="0">
              <a:solidFill>
                <a:srgbClr val="000000"/>
              </a:solidFill>
              <a:effectLst/>
              <a:latin typeface="Arial" panose="020B0604020202020204" pitchFamily="34" charset="0"/>
              <a:ea typeface="Times New Roman" panose="02020603050405020304" pitchFamily="18" charset="0"/>
            </a:endParaRPr>
          </a:p>
          <a:p>
            <a:r>
              <a:rPr lang="en-US" dirty="0">
                <a:solidFill>
                  <a:srgbClr val="000000"/>
                </a:solidFill>
                <a:effectLst/>
                <a:latin typeface="Arial" panose="020B0604020202020204" pitchFamily="34" charset="0"/>
                <a:ea typeface="Times New Roman" panose="02020603050405020304" pitchFamily="18" charset="0"/>
              </a:rPr>
              <a:t>The SHARE THE ROAD plaque is removed from the MUTCD based on research indicating that road users do not understand the intended message.</a:t>
            </a:r>
          </a:p>
          <a:p>
            <a:endParaRPr lang="en-US" sz="1000" dirty="0">
              <a:solidFill>
                <a:srgbClr val="000000"/>
              </a:solidFill>
              <a:effectLst/>
              <a:latin typeface="Arial" panose="020B0604020202020204" pitchFamily="34" charset="0"/>
            </a:endParaRPr>
          </a:p>
          <a:p>
            <a:r>
              <a:rPr lang="en-US" sz="1000" dirty="0"/>
              <a:t>The R9-20 BICYCLES ALLOWED USE OF FULL LANE sign that was addressed in earlier slides may be used in locations where it is important to inform road users that bicyclists might occupy the travel lane.  The shared-lane marking, which will be discussed in an upcoming slide, is also an option to convey this message with pavement markings.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995360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In Section 9D.01, Guidance is changed to a Standard to prohibit the use of smaller size Bicycle Destination signs when the message is also intended to be applicable to motorists.</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Two new Option statements are added to permit Destination signs, Street Name signs, or Distance signs to be installed instead of, or in addition to, comparable Bicycle signs if the sign applies to motorists and bicyclists.</a:t>
            </a:r>
          </a:p>
          <a:p>
            <a:pPr marL="0" marR="0">
              <a:lnSpc>
                <a:spcPct val="107000"/>
              </a:lnSpc>
              <a:spcBef>
                <a:spcPts val="0"/>
              </a:spcBef>
              <a:spcAft>
                <a:spcPts val="0"/>
              </a:spcAft>
            </a:pPr>
            <a:endParaRPr lang="en-US">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Calibri" panose="020F0502020204030204" pitchFamily="34" charset="0"/>
                <a:cs typeface="Arial" panose="020B0604020202020204" pitchFamily="34" charset="0"/>
              </a:rPr>
              <a:t>A new Guidance statement and an Option statement are added to provide more clarification about displaying distance information when distances are less than ½ mile to destinations.</a:t>
            </a: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290832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9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In addition, an Option is added to Section 9D.01 to permit the use of an oversized bicycle symbol as the top line of a Bicycle Destination sign instead of individual bicycle symbols for each of the destination/distance lines. This option facilitates legibility on these signs and is based on an FHWA Official Interpretation under the 2009 MUTCD.</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Finally, New Guidance and Support statements discourage displaying travel times on Bicycle Destination signs. This recommendation is added because travel times can vary greatly based on an individual bicyclist’s speed and experience. </a:t>
            </a:r>
            <a:endParaRPr lang="en-US">
              <a:cs typeface="Arial" panose="020B0604020202020204" pitchFamily="34" charset="0"/>
            </a:endParaRPr>
          </a:p>
          <a:p>
            <a:endParaRPr lang="en-US">
              <a:solidFill>
                <a:srgbClr val="000000"/>
              </a:solidFill>
              <a:effectLs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24260908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latin typeface="Arial" panose="020B0604020202020204" pitchFamily="34" charset="0"/>
                <a:ea typeface="Times New Roman" panose="02020603050405020304" pitchFamily="18" charset="0"/>
              </a:rPr>
              <a:t>In Section 9D.02, a new Option statement clarifies that the BEGIN plaque and END plaque may be used with BIKE ROUTE guide signs.</a:t>
            </a:r>
          </a:p>
          <a:p>
            <a:endParaRPr lang="en-US" dirty="0">
              <a:solidFill>
                <a:srgbClr val="000000"/>
              </a:solidFill>
              <a:effectLst/>
              <a:latin typeface="Arial" panose="020B0604020202020204" pitchFamily="34" charset="0"/>
              <a:ea typeface="Times New Roman" panose="02020603050405020304" pitchFamily="18" charset="0"/>
            </a:endParaRPr>
          </a:p>
          <a:p>
            <a:r>
              <a:rPr lang="en-US" dirty="0">
                <a:solidFill>
                  <a:srgbClr val="000000"/>
                </a:solidFill>
                <a:effectLst/>
                <a:latin typeface="Arial" panose="020B0604020202020204" pitchFamily="34" charset="0"/>
                <a:ea typeface="Times New Roman" panose="02020603050405020304" pitchFamily="18" charset="0"/>
              </a:rPr>
              <a:t>A new Guidance statement discourages displaying travel times on BIKE ROUTE guide signs or Alternative BIKE ROUTE guide signs.</a:t>
            </a:r>
            <a:endParaRPr lang="en-US" sz="10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2751999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9D.03, new Options allow for the installation of the BIKE ROUTE plaque to supplement the Alternative Bike Route Guide sign, the Bicycle Directional sign, or a Street Name sign.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Three new Standards are also added regarding the use of the new sign.</a:t>
            </a: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1428910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Figure 9D-3 illustrates the use of a D11-1bP BIKE ROUTE plaque with a Street Name Sign.</a:t>
            </a: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5053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9D.04 is added to provide Support, Guidance, Standard, and Option statements, as well as a new Figure, describing the proper signing for numbered bicycle routes.  This new section provides uniformity in the numbering and signing of bicycle route systems.  New Figure 9D-4 illustrates how to address multiple numbered bike routes with and without concurrency.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en-US" sz="100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1034987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9D.05, a new Standard is added to require a bicycle symbol when the Numbered Bicycle Route sign is used on a roadway so that the bicycle route can be distinguished from other numbered route systems.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Guidance is added to clarify the dimensions and placement of a pictograph, if used, on these signs.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Lastly, a new Guidance statement is added for the M1-8a sign to recommend a minimum height for the bicycle symbol of one quarter of the sign panel height. </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22312066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9D.06 is added to provide Support, Option, Standard, and Guidance statements on the use and design of the Non-Numbered Bicycle Route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new section provides information for signing bicycle routes that are designated specifically by name or established using a distinctive route identity but are not part of a numbered route system.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28377277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In Section 9D.07, the U.S. Bicycle Route sign layout is changed in accordance with FHWA Interim Approval IA–15, which was issued under the 2009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Calibri" panose="020F0502020204030204" pitchFamily="34" charset="0"/>
                <a:cs typeface="Arial" panose="020B0604020202020204" pitchFamily="34" charset="0"/>
              </a:rPr>
              <a:t>The previous sign layout used a black legend and border on a white background.</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42</a:t>
            </a:fld>
            <a:endParaRPr lang="en-US" altLang="en-US"/>
          </a:p>
        </p:txBody>
      </p:sp>
    </p:spTree>
    <p:extLst>
      <p:ext uri="{BB962C8B-B14F-4D97-AF65-F5344CB8AC3E}">
        <p14:creationId xmlns:p14="http://schemas.microsoft.com/office/powerpoint/2010/main" val="3804687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Section 9D.08 contains Standards, Guidance, Options, and Support for the use of bicycle route sign and auxiliary plaques.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Some of the specific provisions include the following:</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Guidance is added that the route sign and auxiliary plaques for bikeways may be installed on independent assemblies if a designated or numbered bicycle route is concurrent with a numbered highway. This change is intended to minimize road user confusion in route signing.</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prohibits installing route signs for bikeways on guide signs or overhead because these signs are typically intended for motorists and bicyclists may not expect or be able to view the legends.</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An Option is added permitting route assemblies for a designated or numbered bicycle route to be installed at locations and distances other than those prescribed in Chapter 2B based on an FHWA Official Interpretation under the 2009 MUTCD.</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algn="l"/>
            <a:r>
              <a:rPr lang="en-US" dirty="0">
                <a:solidFill>
                  <a:srgbClr val="000000"/>
                </a:solidFill>
                <a:effectLst/>
                <a:ea typeface="Times New Roman" panose="02020603050405020304" pitchFamily="18" charset="0"/>
                <a:cs typeface="Arial" panose="020B0604020202020204" pitchFamily="34" charset="0"/>
              </a:rPr>
              <a:t>Also, clarification is added that except for the M4-8P plaque, </a:t>
            </a:r>
            <a:r>
              <a:rPr lang="en-US" sz="1200" b="0" i="0" u="none" strike="noStrike" baseline="0" dirty="0">
                <a:solidFill>
                  <a:srgbClr val="0000FF"/>
                </a:solidFill>
                <a:latin typeface="Arial" panose="020B0604020202020204" pitchFamily="34" charset="0"/>
                <a:cs typeface="Arial" panose="020B0604020202020204" pitchFamily="34" charset="0"/>
              </a:rPr>
              <a:t>all route sign auxiliary plaques should match the color combination of</a:t>
            </a:r>
          </a:p>
          <a:p>
            <a:pPr algn="l"/>
            <a:r>
              <a:rPr lang="en-US" sz="1200" b="0" i="0" u="none" strike="noStrike" baseline="0" dirty="0">
                <a:solidFill>
                  <a:srgbClr val="0000FF"/>
                </a:solidFill>
                <a:latin typeface="Arial" panose="020B0604020202020204" pitchFamily="34" charset="0"/>
                <a:cs typeface="Arial" panose="020B0604020202020204" pitchFamily="34" charset="0"/>
              </a:rPr>
              <a:t>the route sign that they supplement.</a:t>
            </a:r>
            <a:endParaRPr lang="en-US" sz="12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solidFill>
                <a:srgbClr val="000000"/>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 new Guidance statement recommends minimum route sign sizes to improve visibility.</a:t>
            </a: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Also, new Guidance clarifies that Bicycle Route Sign assemblies should be installed on all approaches where bicycle routes meet other bicycle routes. This Guidance is intended to improve bicycle network wayfinding.</a:t>
            </a:r>
            <a:endParaRPr lang="en-US" dirty="0">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87766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An Option is added in Section 9D.09 permitting a new Bicycle-Sharing Station sign to be installed to provide directional information to a designated bicycle sharing system. This sign may be modified with two lines to accommodate installation in constrained areas.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There is also a new Bicycle Lockers guide sign that may be installed where it is desirable to show the direction to designated bicycle lockers. The arrow may be reversed as appropriate.</a:t>
            </a: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44</a:t>
            </a:fld>
            <a:endParaRPr lang="en-US" altLang="en-US"/>
          </a:p>
        </p:txBody>
      </p:sp>
    </p:spTree>
    <p:extLst>
      <p:ext uri="{BB962C8B-B14F-4D97-AF65-F5344CB8AC3E}">
        <p14:creationId xmlns:p14="http://schemas.microsoft.com/office/powerpoint/2010/main" val="16498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Section 9A.02 includes Standard, Guidance, and Option statements from previously existing Sections.</a:t>
            </a: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Standard is changed to Guidance to provide agencies the discretion in placement of sign supports to accommodate field conditions that may require modifications during design or sign installation.</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An Option is also added allowing 18″ x 18″ warning signs that are only applicable to bicyclists and pedestrians. This change allows agencies to use smaller signs where appropriate.</a:t>
            </a:r>
            <a:endParaRPr lang="en-US">
              <a:effectLst/>
              <a:ea typeface="Calibri" panose="020F0502020204030204" pitchFamily="34" charset="0"/>
              <a:cs typeface="Arial" panose="020B0604020202020204" pitchFamily="34" charset="0"/>
            </a:endParaRP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2980554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section is added to provide Support, Standard, Guidance, and Option statements regarding the application of Destination Guide signs for shared-use paths.</a:t>
            </a: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p>
          <a:p>
            <a:pPr marL="0" marR="0">
              <a:lnSpc>
                <a:spcPct val="107000"/>
              </a:lnSpc>
              <a:spcBef>
                <a:spcPts val="0"/>
              </a:spcBef>
              <a:spcAft>
                <a:spcPts val="0"/>
              </a:spcAft>
            </a:pP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45</a:t>
            </a:fld>
            <a:endParaRPr lang="en-US" altLang="en-US"/>
          </a:p>
        </p:txBody>
      </p:sp>
    </p:spTree>
    <p:extLst>
      <p:ext uri="{BB962C8B-B14F-4D97-AF65-F5344CB8AC3E}">
        <p14:creationId xmlns:p14="http://schemas.microsoft.com/office/powerpoint/2010/main" val="40882747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ea typeface="Times New Roman" panose="02020603050405020304" pitchFamily="18" charset="0"/>
              </a:rPr>
              <a:t>Use of two-stage bicycle turn boxes for turns may be either mandatory or optional for bicyclists.  This slide shows the signing that is required when two-stage turn boxes are </a:t>
            </a:r>
            <a:r>
              <a:rPr lang="en-US" b="1" dirty="0">
                <a:solidFill>
                  <a:srgbClr val="000000"/>
                </a:solidFill>
                <a:effectLst/>
                <a:latin typeface="Arial" panose="020B0604020202020204" pitchFamily="34" charset="0"/>
                <a:ea typeface="Times New Roman" panose="02020603050405020304" pitchFamily="18" charset="0"/>
              </a:rPr>
              <a:t>optional</a:t>
            </a:r>
            <a:r>
              <a:rPr lang="en-US" dirty="0">
                <a:solidFill>
                  <a:srgbClr val="000000"/>
                </a:solidFill>
                <a:effectLst/>
                <a:latin typeface="Arial" panose="020B0604020202020204" pitchFamily="34" charset="0"/>
                <a:ea typeface="Times New Roman" panose="02020603050405020304" pitchFamily="18" charset="0"/>
              </a:rPr>
              <a:t> for turning bicyclists.  We covered the regulatory signs that are required when two-stage turn boxes are mandatory for bicyclist use earlier in this presentation. </a:t>
            </a:r>
          </a:p>
          <a:p>
            <a:endParaRPr lang="en-US" dirty="0">
              <a:solidFill>
                <a:srgbClr val="000000"/>
              </a:solidFill>
              <a:effectLst/>
              <a:latin typeface="Arial" panose="020B0604020202020204" pitchFamily="34" charset="0"/>
              <a:ea typeface="Times New Roman" panose="02020603050405020304" pitchFamily="18" charset="0"/>
            </a:endParaRPr>
          </a:p>
          <a:p>
            <a:r>
              <a:rPr lang="en-US" dirty="0">
                <a:solidFill>
                  <a:srgbClr val="000000"/>
                </a:solidFill>
                <a:effectLst/>
                <a:latin typeface="Arial" panose="020B0604020202020204" pitchFamily="34" charset="0"/>
                <a:ea typeface="Times New Roman" panose="02020603050405020304" pitchFamily="18" charset="0"/>
              </a:rPr>
              <a:t>A new section is added with Standard, Option, and Support statements related to the use of guide signs for two-stage bicycle turn boxes. New Figure 9D–7 illustrates the guide signing for two-stage turn boxes that are used to simplify the turning task for bicyclists at certain intersections.</a:t>
            </a:r>
            <a:endParaRPr lang="en-US" sz="10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46</a:t>
            </a:fld>
            <a:endParaRPr lang="en-US" altLang="en-US"/>
          </a:p>
        </p:txBody>
      </p:sp>
    </p:spTree>
    <p:extLst>
      <p:ext uri="{BB962C8B-B14F-4D97-AF65-F5344CB8AC3E}">
        <p14:creationId xmlns:p14="http://schemas.microsoft.com/office/powerpoint/2010/main" val="24906552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9E.01, the Standard is revised to require the use of bicycle lane symbol or word markings, in addition to longitudinal pavement markings, to define bicycle lanes.  Both are required. These changes are designed to inform road users of the bicycle lane and to reduce wrong-way bicycling.</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Guidance is revised to clarify that the first symbol or word denoting a bicycle lane should be placed at the beginning of the bicycle lane. This change makes the bicycle markings consistent with preferential lane word and symbol markings.</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conjunction with the bicycle lane symbol or word markings, a new Option is added that permits the use of arrow markings to indicate the direction of travel allowed.</a:t>
            </a:r>
          </a:p>
          <a:p>
            <a:pPr marL="0" marR="0">
              <a:lnSpc>
                <a:spcPct val="107000"/>
              </a:lnSpc>
              <a:spcBef>
                <a:spcPts val="0"/>
              </a:spcBef>
              <a:spcAft>
                <a:spcPts val="0"/>
              </a:spcAft>
            </a:pPr>
            <a:endParaRPr lang="en-US" sz="1800" b="0" i="0" u="none" strike="noStrike" baseline="0" dirty="0">
              <a:solidFill>
                <a:srgbClr val="000000"/>
              </a:solidFill>
              <a:latin typeface="Times" panose="02020603050405020304" pitchFamily="18" charset="0"/>
            </a:endParaRPr>
          </a:p>
          <a:p>
            <a:pPr marL="0" marR="0">
              <a:lnSpc>
                <a:spcPct val="107000"/>
              </a:lnSpc>
              <a:spcBef>
                <a:spcPts val="0"/>
              </a:spcBef>
              <a:spcAft>
                <a:spcPts val="0"/>
              </a:spcAft>
            </a:pPr>
            <a:r>
              <a:rPr lang="en-US" sz="1800" b="0" i="0" u="none" strike="noStrike" baseline="0" dirty="0">
                <a:solidFill>
                  <a:srgbClr val="000000"/>
                </a:solidFill>
                <a:latin typeface="Times" panose="02020603050405020304" pitchFamily="18" charset="0"/>
              </a:rPr>
              <a:t>Where the bicycle lane symbols or word markings are used, Bicycle Lane signs may also be used, but not necessarily adjacent to every set of pavement markings in order to avoid overuse of the signs. </a:t>
            </a:r>
            <a:endParaRPr lang="en-US" dirty="0">
              <a:solidFill>
                <a:srgbClr val="000000"/>
              </a:solidFill>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03839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Figure 9E-1 is revised to allow only one bicycle symbol for pavement marking.  This is intended to enhance uniformity and improve recognition of bicycle symbols. </a:t>
            </a:r>
          </a:p>
          <a:p>
            <a:pPr marL="0" marR="0" lvl="0" indent="0" algn="l" defTabSz="914400" rtl="0" eaLnBrk="0" fontAlgn="base" latinLnBrk="0" hangingPunct="0">
              <a:lnSpc>
                <a:spcPct val="107000"/>
              </a:lnSpc>
              <a:spcBef>
                <a:spcPts val="0"/>
              </a:spcBef>
              <a:spcAft>
                <a:spcPts val="0"/>
              </a:spcAft>
              <a:buClrTx/>
              <a:buSzTx/>
              <a:buFontTx/>
              <a:buNone/>
              <a:tabLst/>
              <a:defRPr/>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prohibits the bicycle symbol or BIKE LANE pavement word marking and the pavement marking arrow in a shoulder.</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r>
              <a:rPr lang="en-US" dirty="0">
                <a:solidFill>
                  <a:srgbClr val="000000"/>
                </a:solidFill>
                <a:effectLst/>
                <a:ea typeface="Times New Roman" panose="02020603050405020304" pitchFamily="18" charset="0"/>
                <a:cs typeface="Arial" panose="020B0604020202020204" pitchFamily="34" charset="0"/>
              </a:rPr>
              <a:t>Also, a new Standard requires that a portion of the travel way cannot be established as both a shoulder and a bicycle lane because each serves a different use and has differing regulations that apply. The uniform marking of each type minimizes any confusion and accommodates the expectancy of the road user.</a:t>
            </a:r>
            <a:endParaRPr lang="en-US" dirty="0">
              <a:cs typeface="Arial" panose="020B0604020202020204" pitchFamily="34" charset="0"/>
            </a:endParaRPr>
          </a:p>
          <a:p>
            <a:pPr marL="0" marR="0">
              <a:lnSpc>
                <a:spcPct val="107000"/>
              </a:lnSpc>
              <a:spcBef>
                <a:spcPts val="0"/>
              </a:spcBef>
              <a:spcAft>
                <a:spcPts val="0"/>
              </a:spcAft>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29104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We are going to skip ahead and cover Shared-Lane Markings now – both to contrast them with bicycle lane markings and to set the stage for discussing markings at intersection approaches.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9E.09, Shared-lane markings indicate a shared space between bicyclists and motorists.  They assist bicyclists with lateral positioning and alert road users that bicycles are likely to occupy the traveled way, and the location on the roadway bicyclists are likely to be located, for example, out of the “door zone.”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Shared-lane markings should not be used on roadways that have a speed limit of 40 miles per hour or greater.  This is not an actual change in application with the 11</a:t>
            </a:r>
            <a:r>
              <a:rPr lang="en-US" baseline="30000" dirty="0">
                <a:solidFill>
                  <a:srgbClr val="000000"/>
                </a:solidFill>
                <a:effectLst/>
                <a:ea typeface="Times New Roman" panose="02020603050405020304" pitchFamily="18" charset="0"/>
                <a:cs typeface="Arial" panose="020B0604020202020204" pitchFamily="34" charset="0"/>
              </a:rPr>
              <a:t>th</a:t>
            </a:r>
            <a:r>
              <a:rPr lang="en-US" dirty="0">
                <a:solidFill>
                  <a:srgbClr val="000000"/>
                </a:solidFill>
                <a:effectLst/>
                <a:ea typeface="Times New Roman" panose="02020603050405020304" pitchFamily="18" charset="0"/>
                <a:cs typeface="Arial" panose="020B0604020202020204" pitchFamily="34" charset="0"/>
              </a:rPr>
              <a:t> Edition, but it is an editorial change using “40 MPH or greater” instead of “above 35 MPH”.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They may be used with, or instead of, the BICYCLES ALLOWED USE OF FULL LANE R9-20 sign.</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22638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Standard in Section 9E.09 is revised to expand the listing of locations where shared-lane markings are prohibited. The revisions are based on field experience with this marking since it was adopted in the 2009 Edition of the MUTCD.</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Shared-lane markings shall </a:t>
            </a:r>
            <a:r>
              <a:rPr lang="en-US" b="1" dirty="0">
                <a:solidFill>
                  <a:srgbClr val="000000"/>
                </a:solidFill>
                <a:effectLst/>
                <a:ea typeface="Times New Roman" panose="02020603050405020304" pitchFamily="18" charset="0"/>
                <a:cs typeface="Arial" panose="020B0604020202020204" pitchFamily="34" charset="0"/>
              </a:rPr>
              <a:t>not </a:t>
            </a:r>
            <a:r>
              <a:rPr lang="en-US" dirty="0">
                <a:solidFill>
                  <a:srgbClr val="000000"/>
                </a:solidFill>
                <a:effectLst/>
                <a:ea typeface="Times New Roman" panose="02020603050405020304" pitchFamily="18" charset="0"/>
                <a:cs typeface="Arial" panose="020B0604020202020204" pitchFamily="34" charset="0"/>
              </a:rPr>
              <a:t>be used in: </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Shoulders;</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B. Bicycle lanes or in designated extensions of bicycle lanes through intersections or driveways</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C. A travel lane in which light-rail transit vehicles also travel;</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D. The transition area where a motor vehicle entering a mandatory turn lane must weave across bicyclists in bicycle lanes;</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E. Two-stage turn boxes;</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F. Bicycle boxes;</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G. Shared-use paths or shared-use path crossings; or</a:t>
            </a: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H. Physically-separated bikeways, either in the roadway or on an independent right-of-way.</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87956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is added that green-colored pavement shall not be applied as a background to shared-lane markings.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As an option, black background markings may be used in combination with shared-lane markings to enhance contrast.</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49452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Section 9E.02, a new Option allows a bicycle lane to be located on the outside of a turn lane if a bicycle signal face is used and the signal phasing and signing eliminates potential conflicts with turning vehicles.</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requires bicycle lanes located at an intersection approach between contiguous lanes for motor vehicle movements be marked with a bicycle symbol and arrow pavement markings.</a:t>
            </a: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prohibits bicycle lanes from being marked within a general-purpose turn lane, either with dotted or any other line markings. These additions are intended to alert motor vehicles of the presence of bicyclists and prevent potential conflicts.</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9532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Where there is insufficient width in the roadway to include both a bicycle lane and a general-purpose turn lane, bicycle travel may be accommodated within the turn lane or general-purpose lane using shared-lane markings.</a:t>
            </a: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Standard requires that through bicycle movements shall not be accommodated in a general-purpose turn lane controlled by a traffic signal unless the turning movement is always permitted to proceed simultaneously with the adjacent through movement.</a:t>
            </a: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Option and Support statements are added for shifting over of buffer separated or separated bicycle lanes at intersections to improve visibility for motor vehicles and bicycles.  These revisions are made to address new developments in bicycle facility design since the 2009 Edition of the MUTCD.  We will look at examples of these situations in upcoming slides.</a:t>
            </a: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Finally, there are new provisions, along with a figure, regarding mixing zones, which occur when general purpose and bicycle lanes must share the same space through an intersection.</a:t>
            </a: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14977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9E.03 provides Support, Standard, Guidance, and Option statements on the application of bicycle lane extensions. </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Calibri" panose="020F0502020204030204" pitchFamily="34" charset="0"/>
                <a:cs typeface="Arial" panose="020B0604020202020204" pitchFamily="34" charset="0"/>
              </a:rPr>
              <a:t>Bike lane extensions through intersections are recommended (Guidance) for buffer-separated and separated bicycle lanes and are Optional for other types of bicycle lanes.</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This section clarifies that shared-lane markings and chevron markings shall not be used through intersections. This is not a new Standard, rather a clarification of a previously existing Standard.</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55</a:t>
            </a:fld>
            <a:endParaRPr lang="en-US" altLang="en-US"/>
          </a:p>
        </p:txBody>
      </p:sp>
    </p:spTree>
    <p:extLst>
      <p:ext uri="{BB962C8B-B14F-4D97-AF65-F5344CB8AC3E}">
        <p14:creationId xmlns:p14="http://schemas.microsoft.com/office/powerpoint/2010/main" val="3541984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Previously existing Sections are relocated and consolidated into Section 9A.03.</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Standard is revised to require that pavement markings on bicycle facilities that must be visible at night, or in low-light conditions, be retroreflective unless the pavement markings are adequately visible under provided lighting. This change clarifies when retroreflectivity is required.  Retroreflectivity is generally required for white markings and optional for green pavement color (3H.02).</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r>
              <a:rPr lang="en-US" dirty="0">
                <a:solidFill>
                  <a:srgbClr val="000000"/>
                </a:solidFill>
                <a:effectLst/>
                <a:ea typeface="Times New Roman" panose="02020603050405020304" pitchFamily="18" charset="0"/>
                <a:cs typeface="Arial" panose="020B0604020202020204" pitchFamily="34" charset="0"/>
              </a:rPr>
              <a:t>New Guidance paragraphs are added to discourage the use of raised pavement markers with bicycle lanes or shared-use paths.  It also recommends  that if raised pavement markers are used around bicycle facilities that they are not immediately adjacent to the travel path of bicycles. This Guidance is added because raised pavement markers create collision potential for bicyclists by placing fixed objects immediately adjacent to the travel path of the bicyclist.</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17507240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requires extensions of bicycle lanes through intersections to use dotted lane line patterns.  Section 3H.06 allows the optional use of green colored pavement between the dotted lane line pattern.</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Standard requires the lateral limits of bicycle lane extensions through intersections to be marked when the bicycle lane is contiguous to a crosswalk.</a:t>
            </a: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56</a:t>
            </a:fld>
            <a:endParaRPr lang="en-US" altLang="en-US"/>
          </a:p>
        </p:txBody>
      </p:sp>
    </p:spTree>
    <p:extLst>
      <p:ext uri="{BB962C8B-B14F-4D97-AF65-F5344CB8AC3E}">
        <p14:creationId xmlns:p14="http://schemas.microsoft.com/office/powerpoint/2010/main" val="34327067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 new Section 9E.04 provides Options for bicycle lanes at or through driveways.  It includes options for solid or dotted lines, bicycle symbols, arrow markings, word markings, or a combination thereof, and green colored pavement. This new section provides practitioners with options for marking bicycle lanes in the vicinity of driveways and is intended to promote the uniform application of these treatments.</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57</a:t>
            </a:fld>
            <a:endParaRPr lang="en-US" altLang="en-US"/>
          </a:p>
        </p:txBody>
      </p:sp>
    </p:spTree>
    <p:extLst>
      <p:ext uri="{BB962C8B-B14F-4D97-AF65-F5344CB8AC3E}">
        <p14:creationId xmlns:p14="http://schemas.microsoft.com/office/powerpoint/2010/main" val="34925673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9E.06 adds provisions on the application of buffer separated bicycle lanes, along with a new figure.</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Buffer-separated bicycle lanes provide additional lateral separation between a bicycle lane and a general-purpose lane by a pattern of pavement markings without the presence of vertical elements.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Providing a buffer space between a bicycle lane and a general-purpose lane creates more separation between motor vehicles and bicycles, can reduce vehicle encroachment into the bicycle lane, and can increase the comfort of bicyclists.</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Providing a buffer space between a bicycle lane and a parking lane can reduce crashes involving bicycles and the opening of vehicle doors from the parking lane.</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Standards in the 11th Edition provide requirements on the buffer-separated bicycle lines, including line types, markings in the buffer, width, location, and color.  </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Guidance recommends the use of chevron or diagonal markings in a buffer space that is two to three feet wide.</a:t>
            </a:r>
          </a:p>
          <a:p>
            <a:pPr marL="0" marR="0">
              <a:lnSpc>
                <a:spcPct val="107000"/>
              </a:lnSpc>
              <a:spcBef>
                <a:spcPts val="0"/>
              </a:spcBef>
              <a:spcAft>
                <a:spcPts val="0"/>
              </a:spcAft>
            </a:pPr>
            <a:endParaRPr lang="en-US" dirty="0">
              <a:solidFill>
                <a:srgbClr val="000000"/>
              </a:solidFill>
              <a:effectLst/>
              <a:ea typeface="Times New Roman" panose="02020603050405020304" pitchFamily="18"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58</a:t>
            </a:fld>
            <a:endParaRPr lang="en-US" altLang="en-US"/>
          </a:p>
        </p:txBody>
      </p:sp>
    </p:spTree>
    <p:extLst>
      <p:ext uri="{BB962C8B-B14F-4D97-AF65-F5344CB8AC3E}">
        <p14:creationId xmlns:p14="http://schemas.microsoft.com/office/powerpoint/2010/main" val="20910099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Section 9E.07 provides Support, Standard, Option, and Guidance statements, along with a new figure 9E-7, for the application of separated bicycle lanes. </a:t>
            </a:r>
          </a:p>
          <a:p>
            <a:pPr marL="0" marR="0">
              <a:lnSpc>
                <a:spcPct val="107000"/>
              </a:lnSpc>
              <a:spcBef>
                <a:spcPts val="0"/>
              </a:spcBef>
              <a:spcAft>
                <a:spcPts val="0"/>
              </a:spcAft>
            </a:pPr>
            <a:endParaRPr lang="en-US">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effectLst/>
                <a:ea typeface="Calibri" panose="020F0502020204030204" pitchFamily="34" charset="0"/>
                <a:cs typeface="Arial" panose="020B0604020202020204" pitchFamily="34" charset="0"/>
              </a:rPr>
              <a:t>Separated bicycle lanes provide a physical separation between a general-purpose lane and a bicycle lane through the use of vertical objects or vertical separation between the general-purpose lane and bicycle lane. Providing a physical separation between a bicycle lane and a general-purpose lane can reduce vehicle encroachment into the bicycle lane beyond a marked buffer alone and can in some cases prevent that encroachment altogether.</a:t>
            </a: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59</a:t>
            </a:fld>
            <a:endParaRPr lang="en-US" altLang="en-US"/>
          </a:p>
        </p:txBody>
      </p:sp>
    </p:spTree>
    <p:extLst>
      <p:ext uri="{BB962C8B-B14F-4D97-AF65-F5344CB8AC3E}">
        <p14:creationId xmlns:p14="http://schemas.microsoft.com/office/powerpoint/2010/main" val="37159461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Physical separation between general-purpose lanes and bicycle lanes introduces additional design considerations over buffer-separated bicycle lanes, including the awareness of a potentially unexpected conflict point for turning motor vehicles and the provision of adequate sight distance for all users at intersections and driveway crossings.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64539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Again, be aware of potentially unexpected conflict points for turning motor vehicles and the provision of adequate sight distance for all users at intersections and driveway crossings. </a:t>
            </a: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 </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617988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9E.08 provides Support, Standard, and Guidance statements, along with a new figure, for the application of counter-flow bicycle lanes, which is when one-directional bicycle lanes travel the opposite direction of the general traffic that is also traveling in one direction.</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62</a:t>
            </a:fld>
            <a:endParaRPr lang="en-US" altLang="en-US"/>
          </a:p>
        </p:txBody>
      </p:sp>
    </p:spTree>
    <p:extLst>
      <p:ext uri="{BB962C8B-B14F-4D97-AF65-F5344CB8AC3E}">
        <p14:creationId xmlns:p14="http://schemas.microsoft.com/office/powerpoint/2010/main" val="39756268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The key provisions for separating the counter-flow bicycle lane and the opposing flow of motor vehicles are based on the speed limit of the street or roadway.  Where the speed limit is 30 MPH or less, a double yellow center line marking is the minimum acceptable form of separation.  Additional measures are required where the speed limit is 35 MPH or greater </a:t>
            </a:r>
            <a:r>
              <a:rPr lang="en-US" sz="1200" b="0" i="0" u="none" strike="noStrike" baseline="0" dirty="0">
                <a:solidFill>
                  <a:srgbClr val="000000"/>
                </a:solidFill>
                <a:latin typeface="Arial" panose="020B0604020202020204" pitchFamily="34" charset="0"/>
              </a:rPr>
              <a:t>to ensure safe operation through adequate separation between opposing flows of bicycles and motor vehicles. 	</a:t>
            </a:r>
          </a:p>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 </a:t>
            </a:r>
            <a:r>
              <a:rPr lang="en-US" sz="1800" b="0" i="0" u="none" strike="noStrike" baseline="0" dirty="0">
                <a:solidFill>
                  <a:srgbClr val="000000"/>
                </a:solidFill>
                <a:latin typeface="Arial" panose="020B0604020202020204" pitchFamily="34" charset="0"/>
              </a:rPr>
              <a:t>	</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37289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Additional provisions for counter-flow bicycle lanes are added to address signing and signalization.  All of these new provisions are intended to</a:t>
            </a:r>
            <a:r>
              <a:rPr lang="en-US" sz="1800" b="0" i="0" u="none" strike="noStrike" baseline="0" dirty="0">
                <a:solidFill>
                  <a:srgbClr val="000000"/>
                </a:solidFill>
                <a:latin typeface="Arial" panose="020B0604020202020204" pitchFamily="34" charset="0"/>
              </a:rPr>
              <a:t> provide practitioners important information for uniformity in application. 	</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77184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A new Section 9E.10 provides that shared-lane markings may be used in the circulatory roadway of multi-lane circular intersections. This new section will assist practitioners with providing uniform treatments of shared-use paths in the vicinity of circular intersections based on an NCHRP study.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effectLst/>
                <a:ea typeface="Times New Roman" panose="02020603050405020304" pitchFamily="18" charset="0"/>
                <a:cs typeface="Arial" panose="020B0604020202020204" pitchFamily="34" charset="0"/>
              </a:rPr>
              <a:t>New Guidance recommends that, if used, the shared-lane markings should be located within the center of the lane when used in circular intersections.</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8593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Green-colored pavement is included in the MUTCD 11TH Edition.  It is allowed as an Option, and Section 3H.06 contains information on green-colored pavement for bicycle facilities.</a:t>
            </a:r>
          </a:p>
          <a:p>
            <a:endParaRPr lang="en-US" dirty="0"/>
          </a:p>
          <a:p>
            <a:r>
              <a:rPr lang="en-US" dirty="0"/>
              <a:t>Green-colored pavement, if used, is only allowed for bicycle lanes, bicycle lane extensions, two-stage bicycle turn boxes, intersection bicycle boxes, and as a background for the bicycle detector symbol.  </a:t>
            </a:r>
          </a:p>
          <a:p>
            <a:endParaRPr lang="en-US" dirty="0"/>
          </a:p>
          <a:p>
            <a:r>
              <a:rPr lang="en-US" dirty="0"/>
              <a:t>Green-colored pavement shall not be used as a background for shared-lane markings or used instead of required markings for bicycle facilities.  It shall also not be used with electric-vehicle parking areas or pedestrian crosswalks.  </a:t>
            </a:r>
          </a:p>
          <a:p>
            <a:endParaRPr lang="en-US" dirty="0"/>
          </a:p>
          <a:p>
            <a:r>
              <a:rPr lang="en-US" dirty="0"/>
              <a:t>Green-colored pavement supplements white and yellow bicycle facility markings, and green-colored pavement may be either retroreflective or non-retroreflective.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2817514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9E.11 provides Support, Standard, Option, and Guidance statements and two new Figures to describe the application of two-stage bicycle turn boxes.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55292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Standards are added to provide requirements on location, pavement markings, arrows, and passive detection of bicycles at traffic signals. As two stage bicycle turn boxes are intended to be positioned within an intersection for bicyclists to queue safely, these Standards define what is required to make those spaces both safe and operationally effective for bicyclists at traffic signals.</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In addition, new Guidance recommends consideration of the peak hour bicycle demand and adjacent land uses for the size of the bicycle turn box.</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An Option is added to use green-colored pavement. If used, the entire turn box must be green-colored pavement.</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Standard requires a full-time turns-on-red prohibition where the path of vehicles lawfully turning right on red would pass through the bicycle turn box.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endParaRPr lang="en-US" dirty="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67</a:t>
            </a:fld>
            <a:endParaRPr lang="en-US" altLang="en-US"/>
          </a:p>
        </p:txBody>
      </p:sp>
    </p:spTree>
    <p:extLst>
      <p:ext uri="{BB962C8B-B14F-4D97-AF65-F5344CB8AC3E}">
        <p14:creationId xmlns:p14="http://schemas.microsoft.com/office/powerpoint/2010/main" val="13362094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Section 9E.12 provides Option, Standard, Guidance, and Support statements and a new Figure 9E-12, to describe the application of a bicycle box.</a:t>
            </a: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Bicycle boxes may be used to increase the visibility of stopped bicycles on the approach to a signalized intersection during the portion of the traffic control signal cycle when a red signal indication is being displayed to motor vehicles in the approach lanes behind the box. </a:t>
            </a:r>
          </a:p>
          <a:p>
            <a:pPr marL="0" marR="0">
              <a:lnSpc>
                <a:spcPct val="107000"/>
              </a:lnSpc>
              <a:spcBef>
                <a:spcPts val="0"/>
              </a:spcBef>
              <a:spcAft>
                <a:spcPts val="0"/>
              </a:spcAft>
            </a:pPr>
            <a:br>
              <a:rPr lang="en-US">
                <a:solidFill>
                  <a:srgbClr val="000000"/>
                </a:solidFill>
                <a:effectLst/>
                <a:ea typeface="Times New Roman" panose="02020603050405020304" pitchFamily="18" charset="0"/>
                <a:cs typeface="Arial" panose="020B0604020202020204" pitchFamily="34" charset="0"/>
              </a:rPr>
            </a:br>
            <a:r>
              <a:rPr lang="en-US">
                <a:solidFill>
                  <a:srgbClr val="000000"/>
                </a:solidFill>
                <a:effectLst/>
                <a:ea typeface="Times New Roman" panose="02020603050405020304" pitchFamily="18" charset="0"/>
                <a:cs typeface="Arial" panose="020B0604020202020204" pitchFamily="34" charset="0"/>
              </a:rPr>
              <a:t>In addition, Standards are added requiring locations, markings, signal yellow change and red clearance intervals, and countdown pedestrian signals when the bicycle box extends across more than one approach lane of motor vehicles. These changes are intended to mitigate the potential conflict between bicyclists and motorists by informing bicyclists whether there is adequate time remaining to move to an adjacent lane before the onset of the green signal phase for that approach.</a:t>
            </a:r>
            <a:br>
              <a:rPr lang="en-US">
                <a:solidFill>
                  <a:srgbClr val="000000"/>
                </a:solidFill>
                <a:effectLst/>
                <a:ea typeface="Times New Roman" panose="02020603050405020304" pitchFamily="18" charset="0"/>
                <a:cs typeface="Arial" panose="020B0604020202020204" pitchFamily="34" charset="0"/>
              </a:rPr>
            </a:br>
            <a:endParaRPr lang="en-US">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An Option is added to use green-colored pavement. If used, the entire turn box must be green-colored pavement.</a:t>
            </a:r>
            <a:endParaRPr lang="en-US">
              <a:cs typeface="Arial" panose="020B0604020202020204" pitchFamily="34" charset="0"/>
            </a:endParaRPr>
          </a:p>
          <a:p>
            <a:pPr marL="0" marR="0">
              <a:lnSpc>
                <a:spcPct val="107000"/>
              </a:lnSpc>
              <a:spcBef>
                <a:spcPts val="0"/>
              </a:spcBef>
              <a:spcAft>
                <a:spcPts val="0"/>
              </a:spcAft>
            </a:pP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effectLst/>
                <a:ea typeface="Calibri" panose="020F0502020204030204" pitchFamily="34" charset="0"/>
                <a:cs typeface="Arial" panose="020B0604020202020204" pitchFamily="34" charset="0"/>
              </a:rPr>
              <a:t>Turns on red shall be prohibited from the lane where a bicycle box is placed.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68</a:t>
            </a:fld>
            <a:endParaRPr lang="en-US" altLang="en-US"/>
          </a:p>
        </p:txBody>
      </p:sp>
    </p:spTree>
    <p:extLst>
      <p:ext uri="{BB962C8B-B14F-4D97-AF65-F5344CB8AC3E}">
        <p14:creationId xmlns:p14="http://schemas.microsoft.com/office/powerpoint/2010/main" val="32540780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Times New Roman" panose="02020603050405020304" pitchFamily="18" charset="0"/>
              </a:rPr>
              <a:t>In Section 9E.13, a new Option, Guidance, and Standard are added along with accompanying new Figure 9E-14, to provide additional design options for pavement markings at shared-use path crossings.</a:t>
            </a:r>
            <a:br>
              <a:rPr lang="en-US">
                <a:solidFill>
                  <a:srgbClr val="000000"/>
                </a:solidFill>
                <a:effectLst/>
                <a:ea typeface="Times New Roman" panose="02020603050405020304" pitchFamily="18" charset="0"/>
                <a:cs typeface="Times New Roman" panose="02020603050405020304" pitchFamily="18" charset="0"/>
              </a:rPr>
            </a:b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69</a:t>
            </a:fld>
            <a:endParaRPr lang="en-US" altLang="en-US"/>
          </a:p>
        </p:txBody>
      </p:sp>
    </p:spTree>
    <p:extLst>
      <p:ext uri="{BB962C8B-B14F-4D97-AF65-F5344CB8AC3E}">
        <p14:creationId xmlns:p14="http://schemas.microsoft.com/office/powerpoint/2010/main" val="13329875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9E.14 provides Option, Standard, and Guidance statements, as well as a new Figure 9E-15, for the application of pavement markings to simulate route auxiliary plaques and Bicycle Route Guide signs to provide navigational guidance for bicyclists and pedestrians on shared-use paths, separated bikeways on independent alignment, and on improved trails.</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A Standard is added to limit the use of route markers to </a:t>
            </a:r>
            <a:r>
              <a:rPr lang="en-US" dirty="0">
                <a:cs typeface="Arial" panose="020B0604020202020204" pitchFamily="34" charset="0"/>
              </a:rPr>
              <a:t>shared-use paths, separated bicycle lanes, and buffer-separated bicycle lanes.  They are prohibited in standard bicycle lanes and shared lanes.</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Guidance statement recommends a systematic methodology of locating signs and bicycle route pavement markings.</a:t>
            </a: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70</a:t>
            </a:fld>
            <a:endParaRPr lang="en-US" altLang="en-US"/>
          </a:p>
        </p:txBody>
      </p:sp>
    </p:spTree>
    <p:extLst>
      <p:ext uri="{BB962C8B-B14F-4D97-AF65-F5344CB8AC3E}">
        <p14:creationId xmlns:p14="http://schemas.microsoft.com/office/powerpoint/2010/main" val="17050983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In Section 9E.15, an Option is added that allows FOR GREEN WAIT HERE word markings to be placed on the pavement immediately below the bicycle detector symbol to help bicyclists know to stop on the bicycle detector symbol.</a:t>
            </a:r>
            <a:endParaRPr lang="en-US" dirty="0">
              <a:effectLst/>
              <a:ea typeface="Calibri" panose="020F0502020204030204" pitchFamily="34" charset="0"/>
              <a:cs typeface="Arial" panose="020B0604020202020204" pitchFamily="34" charset="0"/>
            </a:endParaRPr>
          </a:p>
          <a:p>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71</a:t>
            </a:fld>
            <a:endParaRPr lang="en-US" altLang="en-US"/>
          </a:p>
        </p:txBody>
      </p:sp>
    </p:spTree>
    <p:extLst>
      <p:ext uri="{BB962C8B-B14F-4D97-AF65-F5344CB8AC3E}">
        <p14:creationId xmlns:p14="http://schemas.microsoft.com/office/powerpoint/2010/main" val="15741375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A new section provides Support, Option, Standard, and Guidance statements for the application of raised devices in coordination with bicycle facilities.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 </a:t>
            </a: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Guidance statements recommend that the channelizing devices should be tubular markers, and that the selection of a raised device should consider the collision potential of both the post and the base.</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Guidance is added to recommend that if used in separated bicycle lanes, channelizing devices should be placed in the buffer space and at least one foot from the longitudinal bicycle lane pavement marking. </a:t>
            </a:r>
          </a:p>
          <a:p>
            <a:pPr marL="0" marR="0">
              <a:lnSpc>
                <a:spcPct val="107000"/>
              </a:lnSpc>
              <a:spcBef>
                <a:spcPts val="0"/>
              </a:spcBef>
              <a:spcAft>
                <a:spcPts val="0"/>
              </a:spcAft>
            </a:pPr>
            <a:endParaRPr lang="en-US" dirty="0">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effectLst/>
                <a:ea typeface="Calibri" panose="020F0502020204030204" pitchFamily="34" charset="0"/>
                <a:cs typeface="Arial" panose="020B0604020202020204" pitchFamily="34" charset="0"/>
              </a:rPr>
              <a:t>Channelizing devices shall not incorporate the color green into the device or its retroreflective element to supplement the presence of green-colored pavement.</a:t>
            </a: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72</a:t>
            </a:fld>
            <a:endParaRPr lang="en-US" altLang="en-US"/>
          </a:p>
        </p:txBody>
      </p:sp>
    </p:spTree>
    <p:extLst>
      <p:ext uri="{BB962C8B-B14F-4D97-AF65-F5344CB8AC3E}">
        <p14:creationId xmlns:p14="http://schemas.microsoft.com/office/powerpoint/2010/main" val="41252253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73</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ea typeface="Times New Roman" panose="02020603050405020304" pitchFamily="18" charset="0"/>
                <a:cs typeface="Arial" panose="020B0604020202020204" pitchFamily="34" charset="0"/>
              </a:rPr>
              <a:t>In Section 9B.01, a Standard is added that prohibits a STOP sign or a YIELD sign from being installed in conjunction with a bicycle signal face.  This restriction will provide uniformity in the application of signals and to avoid conflicts between bicycle signal indications and signs.</a:t>
            </a:r>
            <a:endParaRPr lang="en-US" dirty="0">
              <a:effectLst/>
              <a:ea typeface="Calibri" panose="020F0502020204030204" pitchFamily="34" charset="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252843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Section 9B.02 is a new section that describes the use of the EXCEPT BICYCLES plaque for circumstances where bicycles are exempt from regulatory restrictions that apply to other traffic.</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dirty="0">
                <a:solidFill>
                  <a:srgbClr val="000000"/>
                </a:solidFill>
                <a:effectLst/>
                <a:ea typeface="Times New Roman" panose="02020603050405020304" pitchFamily="18" charset="0"/>
                <a:cs typeface="Arial" panose="020B0604020202020204" pitchFamily="34" charset="0"/>
              </a:rPr>
              <a:t>New Standard paragraphs are added to prevent EXCEPT BICYCLES plaques from conflicting with STOP signs or YIELD signs and requires the plaques to be placed below the regulatory sign that it supplements.  These plaques shall not be used to exempt bicyclists from the legal requirements of a STOP or YIELD sign, YIELD HERE FOR PEDS or STOP HERE FOR PEDS signs, or a traffic signal indication.</a:t>
            </a:r>
            <a:br>
              <a:rPr lang="en-US" dirty="0">
                <a:solidFill>
                  <a:srgbClr val="000000"/>
                </a:solidFill>
                <a:effectLst/>
                <a:ea typeface="Times New Roman" panose="02020603050405020304" pitchFamily="18" charset="0"/>
                <a:cs typeface="Arial" panose="020B0604020202020204" pitchFamily="34" charset="0"/>
              </a:rPr>
            </a:br>
            <a:endParaRPr lang="en-US" dirty="0">
              <a:effectLst/>
              <a:ea typeface="Calibri" panose="020F0502020204030204" pitchFamily="34" charset="0"/>
              <a:cs typeface="Arial" panose="020B0604020202020204" pitchFamily="34" charset="0"/>
            </a:endParaRPr>
          </a:p>
          <a:p>
            <a:r>
              <a:rPr lang="en-US" dirty="0">
                <a:solidFill>
                  <a:srgbClr val="000000"/>
                </a:solidFill>
                <a:effectLst/>
                <a:ea typeface="Times New Roman" panose="02020603050405020304" pitchFamily="18" charset="0"/>
                <a:cs typeface="Arial" panose="020B0604020202020204" pitchFamily="34" charset="0"/>
              </a:rPr>
              <a:t>A new Figure is also added to show examples of how the EXCEPT BICYCLES plaque can be applied. </a:t>
            </a:r>
            <a:endParaRPr lang="en-US" sz="100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966373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9B.03 is added to provide Standard, Guidance, Option, and Support statements for accommodating bicycle lanes on the R3–8 series of signing where determined to be appropriate.</a:t>
            </a:r>
            <a:endParaRPr lang="en-US" sz="10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4188641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40809627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11665833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357738864"/>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539708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873691584"/>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192442564"/>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32181233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06687507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8296584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166947866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25436519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9044545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11184038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096205775"/>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1968950523"/>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69882368"/>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42917727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Rot="1" noMove="1" noResize="1" noEditPoints="1" noAdjustHandles="1" noChangeArrowheads="1" noChangeShapeType="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7/24/2026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203200" y="1653052"/>
            <a:ext cx="11785599"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136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908567347"/>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103331381"/>
      </p:ext>
    </p:extLst>
  </p:cSld>
  <p:clrMap bg1="dk1" tx1="lt1" bg2="dk2" tx2="lt2" accent1="accent1" accent2="accent2" accent3="accent3" accent4="accent4" accent5="accent5" accent6="accent6" hlink="hlink" folHlink="folHlink"/>
  <p:sldLayoutIdLst>
    <p:sldLayoutId id="2147484392" r:id="rId1"/>
    <p:sldLayoutId id="2147484393" r:id="rId2"/>
    <p:sldLayoutId id="2147484394"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886634307"/>
      </p:ext>
    </p:extLst>
  </p:cSld>
  <p:clrMap bg1="dk1" tx1="lt1" bg2="dk2" tx2="lt2" accent1="accent1" accent2="accent2" accent3="accent3" accent4="accent4" accent5="accent5" accent6="accent6" hlink="hlink" folHlink="folHlink"/>
  <p:sldLayoutIdLst>
    <p:sldLayoutId id="2147484396" r:id="rId1"/>
    <p:sldLayoutId id="2147484397" r:id="rId2"/>
    <p:sldLayoutId id="2147484398" r:id="rId3"/>
    <p:sldLayoutId id="2147484399" r:id="rId4"/>
    <p:sldLayoutId id="2147484400" r:id="rId5"/>
    <p:sldLayoutId id="2147484401" r:id="rId6"/>
    <p:sldLayoutId id="2147484402" r:id="rId7"/>
    <p:sldLayoutId id="2147484403" r:id="rId8"/>
    <p:sldLayoutId id="2147484404" r:id="rId9"/>
    <p:sldLayoutId id="2147484405" r:id="rId10"/>
    <p:sldLayoutId id="2147484406"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emf"/><Relationship Id="rId7"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53.png"/><Relationship Id="rId10" Type="http://schemas.openxmlformats.org/officeDocument/2006/relationships/image" Target="../media/image57.png"/><Relationship Id="rId4" Type="http://schemas.openxmlformats.org/officeDocument/2006/relationships/image" Target="../media/image52.png"/><Relationship Id="rId9" Type="http://schemas.openxmlformats.org/officeDocument/2006/relationships/image" Target="../media/image5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77.png"/></Relationships>
</file>

<file path=ppt/slides/_rels/slide4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10.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87.png"/></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90.pn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8.xml"/><Relationship Id="rId5" Type="http://schemas.openxmlformats.org/officeDocument/2006/relationships/image" Target="../media/image92.png"/><Relationship Id="rId4" Type="http://schemas.openxmlformats.org/officeDocument/2006/relationships/image" Target="../media/image88.png"/></Relationships>
</file>

<file path=ppt/slides/_rels/slide5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99.png"/></Relationships>
</file>

<file path=ppt/slides/_rels/slide5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102.png"/></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104.png"/></Relationships>
</file>

<file path=ppt/slides/_rels/slide6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0.xml"/><Relationship Id="rId1" Type="http://schemas.openxmlformats.org/officeDocument/2006/relationships/slideLayout" Target="../slideLayouts/slideLayout8.xml"/><Relationship Id="rId5" Type="http://schemas.openxmlformats.org/officeDocument/2006/relationships/image" Target="../media/image108.png"/><Relationship Id="rId4" Type="http://schemas.openxmlformats.org/officeDocument/2006/relationships/image" Target="../media/image107.png"/></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7.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1702-AF90-EF1B-F46D-FC64B7862F03}"/>
              </a:ext>
            </a:extLst>
          </p:cNvPr>
          <p:cNvSpPr>
            <a:spLocks noGrp="1"/>
          </p:cNvSpPr>
          <p:nvPr>
            <p:ph type="title"/>
          </p:nvPr>
        </p:nvSpPr>
        <p:spPr/>
        <p:txBody>
          <a:bodyPr>
            <a:normAutofit/>
          </a:bodyPr>
          <a:lstStyle/>
          <a:p>
            <a:r>
              <a:rPr lang="en-US" dirty="0"/>
              <a:t>Section 9B.01 STOP and YIELD Signs (R1-1 and R1-2)</a:t>
            </a:r>
          </a:p>
        </p:txBody>
      </p:sp>
      <p:sp>
        <p:nvSpPr>
          <p:cNvPr id="4" name="Content Placeholder 3">
            <a:extLst>
              <a:ext uri="{FF2B5EF4-FFF2-40B4-BE49-F238E27FC236}">
                <a16:creationId xmlns:a16="http://schemas.microsoft.com/office/drawing/2014/main" id="{9DE8386C-A01D-BC8E-F34E-35723AFAFEA8}"/>
              </a:ext>
            </a:extLst>
          </p:cNvPr>
          <p:cNvSpPr>
            <a:spLocks noGrp="1"/>
          </p:cNvSpPr>
          <p:nvPr>
            <p:ph idx="1"/>
          </p:nvPr>
        </p:nvSpPr>
        <p:spPr/>
        <p:txBody>
          <a:bodyPr/>
          <a:lstStyle/>
          <a:p>
            <a:r>
              <a:rPr lang="en-US" dirty="0"/>
              <a:t>Adds Standard prohibiting a STOP or a YIELD sign from being installed </a:t>
            </a:r>
            <a:r>
              <a:rPr lang="en-US" b="1" dirty="0"/>
              <a:t>in conjunction with </a:t>
            </a:r>
            <a:r>
              <a:rPr lang="en-US" dirty="0"/>
              <a:t>a bicycle signal face</a:t>
            </a:r>
          </a:p>
        </p:txBody>
      </p:sp>
      <p:grpSp>
        <p:nvGrpSpPr>
          <p:cNvPr id="15" name="Group 14" descr="A bicycle signal face with red, yellow, and green bicycle indications is shown. Adjacent images of a STOP sign (R1-1) and a YIELD sign (R1-2) are crossed out with large black X marks.">
            <a:extLst>
              <a:ext uri="{FF2B5EF4-FFF2-40B4-BE49-F238E27FC236}">
                <a16:creationId xmlns:a16="http://schemas.microsoft.com/office/drawing/2014/main" id="{B55E02AB-ADC3-B4F0-8B35-DA02896697F6}"/>
              </a:ext>
            </a:extLst>
          </p:cNvPr>
          <p:cNvGrpSpPr/>
          <p:nvPr/>
        </p:nvGrpSpPr>
        <p:grpSpPr>
          <a:xfrm>
            <a:off x="2715928" y="3225422"/>
            <a:ext cx="6437031" cy="2662267"/>
            <a:chOff x="2715928" y="3225422"/>
            <a:chExt cx="6437031" cy="2662267"/>
          </a:xfrm>
        </p:grpSpPr>
        <p:pic>
          <p:nvPicPr>
            <p:cNvPr id="6" name="Picture 5">
              <a:extLst>
                <a:ext uri="{FF2B5EF4-FFF2-40B4-BE49-F238E27FC236}">
                  <a16:creationId xmlns:a16="http://schemas.microsoft.com/office/drawing/2014/main" id="{8946218B-2B6B-00FE-DEA2-AC17CEE18217}"/>
                </a:ext>
              </a:extLst>
            </p:cNvPr>
            <p:cNvPicPr>
              <a:picLocks noChangeAspect="1"/>
            </p:cNvPicPr>
            <p:nvPr/>
          </p:nvPicPr>
          <p:blipFill rotWithShape="1">
            <a:blip r:embed="rId3"/>
            <a:srcRect r="49748" b="22338"/>
            <a:stretch/>
          </p:blipFill>
          <p:spPr>
            <a:xfrm>
              <a:off x="5410200" y="3481387"/>
              <a:ext cx="1871379" cy="1775360"/>
            </a:xfrm>
            <a:prstGeom prst="rect">
              <a:avLst/>
            </a:prstGeom>
          </p:spPr>
        </p:pic>
        <p:pic>
          <p:nvPicPr>
            <p:cNvPr id="7" name="Picture 6">
              <a:extLst>
                <a:ext uri="{FF2B5EF4-FFF2-40B4-BE49-F238E27FC236}">
                  <a16:creationId xmlns:a16="http://schemas.microsoft.com/office/drawing/2014/main" id="{2F078EFF-8F8D-210B-DC02-B3829BC07183}"/>
                </a:ext>
              </a:extLst>
            </p:cNvPr>
            <p:cNvPicPr>
              <a:picLocks noChangeAspect="1"/>
            </p:cNvPicPr>
            <p:nvPr/>
          </p:nvPicPr>
          <p:blipFill rotWithShape="1">
            <a:blip r:embed="rId4"/>
            <a:srcRect r="29669"/>
            <a:stretch/>
          </p:blipFill>
          <p:spPr>
            <a:xfrm>
              <a:off x="2715928" y="3481388"/>
              <a:ext cx="1112044" cy="2181225"/>
            </a:xfrm>
            <a:prstGeom prst="rect">
              <a:avLst/>
            </a:prstGeom>
          </p:spPr>
        </p:pic>
        <p:sp>
          <p:nvSpPr>
            <p:cNvPr id="5" name="TextBox 4">
              <a:extLst>
                <a:ext uri="{FF2B5EF4-FFF2-40B4-BE49-F238E27FC236}">
                  <a16:creationId xmlns:a16="http://schemas.microsoft.com/office/drawing/2014/main" id="{FC13D062-88E8-7A78-F01F-B21B8BB41E6B}"/>
                </a:ext>
              </a:extLst>
            </p:cNvPr>
            <p:cNvSpPr txBox="1"/>
            <p:nvPr/>
          </p:nvSpPr>
          <p:spPr>
            <a:xfrm>
              <a:off x="5700429" y="3225422"/>
              <a:ext cx="1581150" cy="2400657"/>
            </a:xfrm>
            <a:prstGeom prst="rect">
              <a:avLst/>
            </a:prstGeom>
            <a:noFill/>
          </p:spPr>
          <p:txBody>
            <a:bodyPr wrap="square" rtlCol="0">
              <a:spAutoFit/>
            </a:bodyPr>
            <a:lstStyle/>
            <a:p>
              <a:r>
                <a:rPr lang="en-US" sz="15000" dirty="0"/>
                <a:t>X</a:t>
              </a:r>
            </a:p>
          </p:txBody>
        </p:sp>
        <p:sp>
          <p:nvSpPr>
            <p:cNvPr id="9" name="TextBox 8">
              <a:extLst>
                <a:ext uri="{FF2B5EF4-FFF2-40B4-BE49-F238E27FC236}">
                  <a16:creationId xmlns:a16="http://schemas.microsoft.com/office/drawing/2014/main" id="{F22705DB-A45A-A3A0-C7A7-1781893267D6}"/>
                </a:ext>
              </a:extLst>
            </p:cNvPr>
            <p:cNvSpPr txBox="1"/>
            <p:nvPr/>
          </p:nvSpPr>
          <p:spPr>
            <a:xfrm>
              <a:off x="6102469" y="5256747"/>
              <a:ext cx="990473" cy="369332"/>
            </a:xfrm>
            <a:prstGeom prst="rect">
              <a:avLst/>
            </a:prstGeom>
            <a:noFill/>
          </p:spPr>
          <p:txBody>
            <a:bodyPr wrap="square" rtlCol="0">
              <a:spAutoFit/>
            </a:bodyPr>
            <a:lstStyle/>
            <a:p>
              <a:r>
                <a:rPr lang="en-US" dirty="0"/>
                <a:t>R1-1</a:t>
              </a:r>
            </a:p>
          </p:txBody>
        </p:sp>
        <p:sp>
          <p:nvSpPr>
            <p:cNvPr id="10" name="TextBox 9">
              <a:extLst>
                <a:ext uri="{FF2B5EF4-FFF2-40B4-BE49-F238E27FC236}">
                  <a16:creationId xmlns:a16="http://schemas.microsoft.com/office/drawing/2014/main" id="{B5F128A4-B6EC-29C1-63BF-930FB93F5361}"/>
                </a:ext>
              </a:extLst>
            </p:cNvPr>
            <p:cNvSpPr txBox="1"/>
            <p:nvPr/>
          </p:nvSpPr>
          <p:spPr>
            <a:xfrm>
              <a:off x="7899464" y="5256747"/>
              <a:ext cx="990473" cy="369332"/>
            </a:xfrm>
            <a:prstGeom prst="rect">
              <a:avLst/>
            </a:prstGeom>
            <a:noFill/>
          </p:spPr>
          <p:txBody>
            <a:bodyPr wrap="square" rtlCol="0">
              <a:spAutoFit/>
            </a:bodyPr>
            <a:lstStyle/>
            <a:p>
              <a:r>
                <a:rPr lang="en-US" dirty="0"/>
                <a:t>R1-2</a:t>
              </a:r>
            </a:p>
          </p:txBody>
        </p:sp>
        <p:pic>
          <p:nvPicPr>
            <p:cNvPr id="11" name="Picture 10">
              <a:extLst>
                <a:ext uri="{FF2B5EF4-FFF2-40B4-BE49-F238E27FC236}">
                  <a16:creationId xmlns:a16="http://schemas.microsoft.com/office/drawing/2014/main" id="{774D9843-53C3-F7C6-C7D4-9E6D6DD40EB7}"/>
                </a:ext>
              </a:extLst>
            </p:cNvPr>
            <p:cNvPicPr>
              <a:picLocks noChangeAspect="1"/>
            </p:cNvPicPr>
            <p:nvPr/>
          </p:nvPicPr>
          <p:blipFill rotWithShape="1">
            <a:blip r:embed="rId3"/>
            <a:srcRect l="57541" b="21204"/>
            <a:stretch/>
          </p:blipFill>
          <p:spPr>
            <a:xfrm>
              <a:off x="7571808" y="3371671"/>
              <a:ext cx="1581151" cy="1801278"/>
            </a:xfrm>
            <a:prstGeom prst="rect">
              <a:avLst/>
            </a:prstGeom>
          </p:spPr>
        </p:pic>
        <p:sp>
          <p:nvSpPr>
            <p:cNvPr id="8" name="TextBox 7">
              <a:extLst>
                <a:ext uri="{FF2B5EF4-FFF2-40B4-BE49-F238E27FC236}">
                  <a16:creationId xmlns:a16="http://schemas.microsoft.com/office/drawing/2014/main" id="{763415D5-90E9-ECEB-D2DF-DE57032DDE4E}"/>
                </a:ext>
              </a:extLst>
            </p:cNvPr>
            <p:cNvSpPr txBox="1"/>
            <p:nvPr/>
          </p:nvSpPr>
          <p:spPr>
            <a:xfrm>
              <a:off x="7539023" y="3261956"/>
              <a:ext cx="1581150" cy="2400657"/>
            </a:xfrm>
            <a:prstGeom prst="rect">
              <a:avLst/>
            </a:prstGeom>
            <a:noFill/>
          </p:spPr>
          <p:txBody>
            <a:bodyPr wrap="square" rtlCol="0">
              <a:spAutoFit/>
            </a:bodyPr>
            <a:lstStyle/>
            <a:p>
              <a:r>
                <a:rPr lang="en-US" sz="15000" dirty="0"/>
                <a:t>X</a:t>
              </a:r>
            </a:p>
          </p:txBody>
        </p:sp>
        <p:sp>
          <p:nvSpPr>
            <p:cNvPr id="12" name="TextBox 11">
              <a:extLst>
                <a:ext uri="{FF2B5EF4-FFF2-40B4-BE49-F238E27FC236}">
                  <a16:creationId xmlns:a16="http://schemas.microsoft.com/office/drawing/2014/main" id="{46BD6A60-66EB-6ECE-51EE-1431E27682F0}"/>
                </a:ext>
                <a:ext uri="{C183D7F6-B498-43B3-948B-1728B52AA6E4}">
                  <adec:decorative xmlns:adec="http://schemas.microsoft.com/office/drawing/2017/decorative" val="0"/>
                </a:ext>
              </a:extLst>
            </p:cNvPr>
            <p:cNvSpPr txBox="1"/>
            <p:nvPr/>
          </p:nvSpPr>
          <p:spPr>
            <a:xfrm>
              <a:off x="3827973" y="3834896"/>
              <a:ext cx="990473" cy="400110"/>
            </a:xfrm>
            <a:prstGeom prst="rect">
              <a:avLst/>
            </a:prstGeom>
            <a:noFill/>
          </p:spPr>
          <p:txBody>
            <a:bodyPr wrap="square" rtlCol="0">
              <a:spAutoFit/>
            </a:bodyPr>
            <a:lstStyle/>
            <a:p>
              <a:r>
                <a:rPr lang="en-US" sz="2000" b="1" dirty="0"/>
                <a:t>R</a:t>
              </a:r>
            </a:p>
          </p:txBody>
        </p:sp>
        <p:sp>
          <p:nvSpPr>
            <p:cNvPr id="13" name="TextBox 12">
              <a:extLst>
                <a:ext uri="{FF2B5EF4-FFF2-40B4-BE49-F238E27FC236}">
                  <a16:creationId xmlns:a16="http://schemas.microsoft.com/office/drawing/2014/main" id="{72EDA4AA-8E67-2380-777A-1C40EC14B9F8}"/>
                </a:ext>
                <a:ext uri="{C183D7F6-B498-43B3-948B-1728B52AA6E4}">
                  <adec:decorative xmlns:adec="http://schemas.microsoft.com/office/drawing/2017/decorative" val="0"/>
                </a:ext>
              </a:extLst>
            </p:cNvPr>
            <p:cNvSpPr txBox="1"/>
            <p:nvPr/>
          </p:nvSpPr>
          <p:spPr>
            <a:xfrm>
              <a:off x="3827972" y="4425749"/>
              <a:ext cx="990473" cy="400110"/>
            </a:xfrm>
            <a:prstGeom prst="rect">
              <a:avLst/>
            </a:prstGeom>
            <a:noFill/>
          </p:spPr>
          <p:txBody>
            <a:bodyPr wrap="square" rtlCol="0">
              <a:spAutoFit/>
            </a:bodyPr>
            <a:lstStyle/>
            <a:p>
              <a:r>
                <a:rPr lang="en-US" sz="2000" b="1" dirty="0"/>
                <a:t>Y</a:t>
              </a:r>
            </a:p>
          </p:txBody>
        </p:sp>
        <p:sp>
          <p:nvSpPr>
            <p:cNvPr id="14" name="TextBox 13">
              <a:extLst>
                <a:ext uri="{FF2B5EF4-FFF2-40B4-BE49-F238E27FC236}">
                  <a16:creationId xmlns:a16="http://schemas.microsoft.com/office/drawing/2014/main" id="{8D936DCB-868C-1503-8843-E76A8C696C45}"/>
                </a:ext>
                <a:ext uri="{C183D7F6-B498-43B3-948B-1728B52AA6E4}">
                  <adec:decorative xmlns:adec="http://schemas.microsoft.com/office/drawing/2017/decorative" val="0"/>
                </a:ext>
              </a:extLst>
            </p:cNvPr>
            <p:cNvSpPr txBox="1"/>
            <p:nvPr/>
          </p:nvSpPr>
          <p:spPr>
            <a:xfrm>
              <a:off x="3838737" y="4997511"/>
              <a:ext cx="990473" cy="400110"/>
            </a:xfrm>
            <a:prstGeom prst="rect">
              <a:avLst/>
            </a:prstGeom>
            <a:noFill/>
          </p:spPr>
          <p:txBody>
            <a:bodyPr wrap="square" rtlCol="0">
              <a:spAutoFit/>
            </a:bodyPr>
            <a:lstStyle/>
            <a:p>
              <a:r>
                <a:rPr lang="en-US" sz="2000" b="1" dirty="0"/>
                <a:t>G</a:t>
              </a:r>
            </a:p>
          </p:txBody>
        </p:sp>
        <p:sp>
          <p:nvSpPr>
            <p:cNvPr id="3" name="TextBox 2">
              <a:extLst>
                <a:ext uri="{FF2B5EF4-FFF2-40B4-BE49-F238E27FC236}">
                  <a16:creationId xmlns:a16="http://schemas.microsoft.com/office/drawing/2014/main" id="{1B2A6603-F098-D42B-2582-3F317BF8C56C}"/>
                </a:ext>
                <a:ext uri="{C183D7F6-B498-43B3-948B-1728B52AA6E4}">
                  <adec:decorative xmlns:adec="http://schemas.microsoft.com/office/drawing/2017/decorative" val="0"/>
                </a:ext>
              </a:extLst>
            </p:cNvPr>
            <p:cNvSpPr txBox="1"/>
            <p:nvPr/>
          </p:nvSpPr>
          <p:spPr>
            <a:xfrm>
              <a:off x="3091133" y="5626079"/>
              <a:ext cx="2194560" cy="261610"/>
            </a:xfrm>
            <a:prstGeom prst="rect">
              <a:avLst/>
            </a:prstGeom>
            <a:noFill/>
          </p:spPr>
          <p:txBody>
            <a:bodyPr wrap="square" rtlCol="0">
              <a:spAutoFit/>
            </a:bodyPr>
            <a:lstStyle/>
            <a:p>
              <a:pPr marL="169863" indent="-111125"/>
              <a:r>
                <a:rPr lang="en-US" sz="1100" dirty="0"/>
                <a:t>G = green; R = red; Y = yellow.</a:t>
              </a:r>
            </a:p>
          </p:txBody>
        </p:sp>
      </p:grpSp>
    </p:spTree>
    <p:extLst>
      <p:ext uri="{BB962C8B-B14F-4D97-AF65-F5344CB8AC3E}">
        <p14:creationId xmlns:p14="http://schemas.microsoft.com/office/powerpoint/2010/main" val="350996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0854-C778-9F3D-A4C0-60B443A1E167}"/>
              </a:ext>
            </a:extLst>
          </p:cNvPr>
          <p:cNvSpPr>
            <a:spLocks noGrp="1"/>
          </p:cNvSpPr>
          <p:nvPr>
            <p:ph type="title"/>
          </p:nvPr>
        </p:nvSpPr>
        <p:spPr/>
        <p:txBody>
          <a:bodyPr>
            <a:normAutofit/>
          </a:bodyPr>
          <a:lstStyle/>
          <a:p>
            <a:r>
              <a:rPr lang="fr-FR" dirty="0"/>
              <a:t>Section 9B.02 EXCEPT BICYCLES </a:t>
            </a:r>
            <a:r>
              <a:rPr lang="fr-FR"/>
              <a:t>Regulatory Plaque (R3-7bP)</a:t>
            </a:r>
            <a:endParaRPr lang="en-US"/>
          </a:p>
        </p:txBody>
      </p:sp>
      <p:sp>
        <p:nvSpPr>
          <p:cNvPr id="4" name="Content Placeholder 3">
            <a:extLst>
              <a:ext uri="{FF2B5EF4-FFF2-40B4-BE49-F238E27FC236}">
                <a16:creationId xmlns:a16="http://schemas.microsoft.com/office/drawing/2014/main" id="{E67A9AF1-7E47-524D-DB6C-09DF67FE64E1}"/>
              </a:ext>
            </a:extLst>
          </p:cNvPr>
          <p:cNvSpPr>
            <a:spLocks noGrp="1"/>
          </p:cNvSpPr>
          <p:nvPr>
            <p:ph idx="1"/>
          </p:nvPr>
        </p:nvSpPr>
        <p:spPr>
          <a:xfrm>
            <a:off x="617621" y="1751744"/>
            <a:ext cx="6754729" cy="4217639"/>
          </a:xfrm>
        </p:spPr>
        <p:txBody>
          <a:bodyPr/>
          <a:lstStyle/>
          <a:p>
            <a:r>
              <a:rPr lang="en-US" dirty="0"/>
              <a:t>Prohibits R3-7bP regulatory plaque from being used to exempt bicyclists from the legal requirements of STOP, YIELD, or traffic signal indications</a:t>
            </a:r>
          </a:p>
          <a:p>
            <a:r>
              <a:rPr lang="en-US" dirty="0"/>
              <a:t>Requires regulatory plaque to be placed below the regulatory sign that it supplements</a:t>
            </a:r>
            <a:endParaRPr lang="en-US" strike="sngStrike" dirty="0">
              <a:solidFill>
                <a:srgbClr val="FF0000"/>
              </a:solidFill>
            </a:endParaRPr>
          </a:p>
          <a:p>
            <a:r>
              <a:rPr lang="en-US" dirty="0"/>
              <a:t>Adds Figure 9B-2 </a:t>
            </a:r>
          </a:p>
        </p:txBody>
      </p:sp>
      <p:sp>
        <p:nvSpPr>
          <p:cNvPr id="5" name="TextBox 4">
            <a:extLst>
              <a:ext uri="{FF2B5EF4-FFF2-40B4-BE49-F238E27FC236}">
                <a16:creationId xmlns:a16="http://schemas.microsoft.com/office/drawing/2014/main" id="{8865A490-4D36-3DDC-E814-484770DF10D8}"/>
              </a:ext>
            </a:extLst>
          </p:cNvPr>
          <p:cNvSpPr txBox="1"/>
          <p:nvPr/>
        </p:nvSpPr>
        <p:spPr>
          <a:xfrm>
            <a:off x="7591424" y="1688904"/>
            <a:ext cx="4962526" cy="230832"/>
          </a:xfrm>
          <a:prstGeom prst="rect">
            <a:avLst/>
          </a:prstGeom>
          <a:noFill/>
        </p:spPr>
        <p:txBody>
          <a:bodyPr wrap="square" rtlCol="0">
            <a:spAutoFit/>
          </a:bodyPr>
          <a:lstStyle/>
          <a:p>
            <a:r>
              <a:rPr lang="en-US" sz="900" b="1" dirty="0"/>
              <a:t>Figure 9B-2. Examples of Applications of EXCEPT BICYCLES Regulatory Plaques</a:t>
            </a:r>
          </a:p>
        </p:txBody>
      </p:sp>
      <p:pic>
        <p:nvPicPr>
          <p:cNvPr id="10" name="Picture 9" descr="A 'Do Not Enter' sign, 'No Right-Turn' symbol sign,  'No Left-Turn' symbol sign, and modified intersection lane control signs are shown as sign assemblies with the EXCEPT BICYCLES plaque mounted below each sign. The sign assemblies are displayed along a roadway approaching an intersection. ">
            <a:extLst>
              <a:ext uri="{FF2B5EF4-FFF2-40B4-BE49-F238E27FC236}">
                <a16:creationId xmlns:a16="http://schemas.microsoft.com/office/drawing/2014/main" id="{BB51B8DD-BA5A-55EF-17F4-F67518927D8A}"/>
              </a:ext>
              <a:ext uri="{C183D7F6-B498-43B3-948B-1728B52AA6E4}">
                <adec:decorative xmlns:adec="http://schemas.microsoft.com/office/drawing/2017/decorative" val="0"/>
              </a:ext>
            </a:extLst>
          </p:cNvPr>
          <p:cNvPicPr>
            <a:picLocks noChangeAspect="1"/>
          </p:cNvPicPr>
          <p:nvPr/>
        </p:nvPicPr>
        <p:blipFill rotWithShape="1">
          <a:blip r:embed="rId3"/>
          <a:srcRect t="6703"/>
          <a:stretch/>
        </p:blipFill>
        <p:spPr>
          <a:xfrm>
            <a:off x="7666265" y="1919736"/>
            <a:ext cx="4445276" cy="3212884"/>
          </a:xfrm>
          <a:prstGeom prst="rect">
            <a:avLst/>
          </a:prstGeom>
        </p:spPr>
      </p:pic>
      <p:pic>
        <p:nvPicPr>
          <p:cNvPr id="6" name="Picture 5" descr="A horizontal rectangular white plaque with a black border and legend that reads &quot;EXCEPT BICYCLES&quot;. ">
            <a:extLst>
              <a:ext uri="{FF2B5EF4-FFF2-40B4-BE49-F238E27FC236}">
                <a16:creationId xmlns:a16="http://schemas.microsoft.com/office/drawing/2014/main" id="{3443121F-8A39-F63B-5C8B-6680C76BAD0B}"/>
              </a:ext>
            </a:extLst>
          </p:cNvPr>
          <p:cNvPicPr>
            <a:picLocks noChangeAspect="1"/>
          </p:cNvPicPr>
          <p:nvPr/>
        </p:nvPicPr>
        <p:blipFill rotWithShape="1">
          <a:blip r:embed="rId4">
            <a:extLst>
              <a:ext uri="{28A0092B-C50C-407E-A947-70E740481C1C}">
                <a14:useLocalDpi xmlns:a14="http://schemas.microsoft.com/office/drawing/2010/main" val="0"/>
              </a:ext>
            </a:extLst>
          </a:blip>
          <a:srcRect r="582" b="26689"/>
          <a:stretch/>
        </p:blipFill>
        <p:spPr>
          <a:xfrm>
            <a:off x="6519689" y="4680981"/>
            <a:ext cx="2128680" cy="1092240"/>
          </a:xfrm>
          <a:prstGeom prst="rect">
            <a:avLst/>
          </a:prstGeom>
        </p:spPr>
      </p:pic>
      <p:sp>
        <p:nvSpPr>
          <p:cNvPr id="3" name="TextBox 2">
            <a:extLst>
              <a:ext uri="{FF2B5EF4-FFF2-40B4-BE49-F238E27FC236}">
                <a16:creationId xmlns:a16="http://schemas.microsoft.com/office/drawing/2014/main" id="{82041406-4A51-4558-A656-26DC3ACB3BA8}"/>
              </a:ext>
            </a:extLst>
          </p:cNvPr>
          <p:cNvSpPr txBox="1"/>
          <p:nvPr/>
        </p:nvSpPr>
        <p:spPr>
          <a:xfrm>
            <a:off x="7139160" y="5773221"/>
            <a:ext cx="1120188" cy="369332"/>
          </a:xfrm>
          <a:prstGeom prst="rect">
            <a:avLst/>
          </a:prstGeom>
          <a:noFill/>
        </p:spPr>
        <p:txBody>
          <a:bodyPr wrap="square" rtlCol="0">
            <a:spAutoFit/>
          </a:bodyPr>
          <a:lstStyle/>
          <a:p>
            <a:r>
              <a:rPr lang="en-US" dirty="0"/>
              <a:t>R3-7bP</a:t>
            </a:r>
          </a:p>
        </p:txBody>
      </p:sp>
    </p:spTree>
    <p:extLst>
      <p:ext uri="{BB962C8B-B14F-4D97-AF65-F5344CB8AC3E}">
        <p14:creationId xmlns:p14="http://schemas.microsoft.com/office/powerpoint/2010/main" val="64610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8E91-042D-CD8D-4A6E-65B2F0CDDF73}"/>
              </a:ext>
            </a:extLst>
          </p:cNvPr>
          <p:cNvSpPr>
            <a:spLocks noGrp="1"/>
          </p:cNvSpPr>
          <p:nvPr>
            <p:ph type="title"/>
          </p:nvPr>
        </p:nvSpPr>
        <p:spPr/>
        <p:txBody>
          <a:bodyPr/>
          <a:lstStyle/>
          <a:p>
            <a:r>
              <a:rPr lang="en-US" dirty="0"/>
              <a:t>Section 9B.03 Advance Intersection Lane Control Signs (R3-8 Series) for Bicycle Lanes</a:t>
            </a:r>
          </a:p>
        </p:txBody>
      </p:sp>
      <p:sp>
        <p:nvSpPr>
          <p:cNvPr id="4" name="Content Placeholder 3">
            <a:extLst>
              <a:ext uri="{FF2B5EF4-FFF2-40B4-BE49-F238E27FC236}">
                <a16:creationId xmlns:a16="http://schemas.microsoft.com/office/drawing/2014/main" id="{A2456887-128F-3906-586C-128C764BB30F}"/>
              </a:ext>
            </a:extLst>
          </p:cNvPr>
          <p:cNvSpPr>
            <a:spLocks noGrp="1"/>
          </p:cNvSpPr>
          <p:nvPr>
            <p:ph idx="1"/>
          </p:nvPr>
        </p:nvSpPr>
        <p:spPr/>
        <p:txBody>
          <a:bodyPr/>
          <a:lstStyle/>
          <a:p>
            <a:r>
              <a:rPr lang="en-US" dirty="0"/>
              <a:t>Adds new</a:t>
            </a:r>
            <a:r>
              <a:rPr lang="en-US" dirty="0">
                <a:solidFill>
                  <a:srgbClr val="FF0000"/>
                </a:solidFill>
              </a:rPr>
              <a:t> </a:t>
            </a:r>
            <a:r>
              <a:rPr lang="en-US" dirty="0"/>
              <a:t>Section with Standard, Guidance, Option, and Support for accommodating bicycle lanes on the R3-8 series signs</a:t>
            </a:r>
          </a:p>
        </p:txBody>
      </p:sp>
      <p:pic>
        <p:nvPicPr>
          <p:cNvPr id="6" name="Picture 5" descr="Horizontal rectangular white sign with a black border and black panel in the center. To the left of the panel, a vertical arrow curving up and to the left and the word “ONLY” are in black on two lines. On the panel, a vertical arrow pointing up, a bicycle symbol, and the word “ONLY” are in white on three lines. To the right of the panel, a vertical arrow curving up and to the right and the word “ONLY” are in black on two lines.">
            <a:extLst>
              <a:ext uri="{FF2B5EF4-FFF2-40B4-BE49-F238E27FC236}">
                <a16:creationId xmlns:a16="http://schemas.microsoft.com/office/drawing/2014/main" id="{A9EA71D4-9C0E-6553-CAF8-6E2D8845535A}"/>
              </a:ext>
            </a:extLst>
          </p:cNvPr>
          <p:cNvPicPr>
            <a:picLocks noChangeAspect="1"/>
          </p:cNvPicPr>
          <p:nvPr/>
        </p:nvPicPr>
        <p:blipFill rotWithShape="1">
          <a:blip r:embed="rId3"/>
          <a:srcRect r="70291" b="15665"/>
          <a:stretch/>
        </p:blipFill>
        <p:spPr>
          <a:xfrm>
            <a:off x="1523999" y="3124200"/>
            <a:ext cx="2716568" cy="1988389"/>
          </a:xfrm>
          <a:prstGeom prst="rect">
            <a:avLst/>
          </a:prstGeom>
        </p:spPr>
      </p:pic>
      <p:sp>
        <p:nvSpPr>
          <p:cNvPr id="7" name="TextBox 6">
            <a:extLst>
              <a:ext uri="{FF2B5EF4-FFF2-40B4-BE49-F238E27FC236}">
                <a16:creationId xmlns:a16="http://schemas.microsoft.com/office/drawing/2014/main" id="{FF86281A-074F-1AF1-C914-059FA3E20FD4}"/>
              </a:ext>
            </a:extLst>
          </p:cNvPr>
          <p:cNvSpPr txBox="1"/>
          <p:nvPr/>
        </p:nvSpPr>
        <p:spPr>
          <a:xfrm>
            <a:off x="2438402" y="5112589"/>
            <a:ext cx="1734103" cy="369332"/>
          </a:xfrm>
          <a:prstGeom prst="rect">
            <a:avLst/>
          </a:prstGeom>
          <a:noFill/>
        </p:spPr>
        <p:txBody>
          <a:bodyPr wrap="square" rtlCol="0">
            <a:spAutoFit/>
          </a:bodyPr>
          <a:lstStyle/>
          <a:p>
            <a:r>
              <a:rPr lang="en-US" dirty="0"/>
              <a:t>R3-8xa</a:t>
            </a:r>
          </a:p>
        </p:txBody>
      </p:sp>
      <p:pic>
        <p:nvPicPr>
          <p:cNvPr id="3" name="Picture 2" descr="Horizontal rectangular white sign with a black border and a black panel in the center. To the left of the panel, a black vertical arrow is pointing up and curving to the left. On the center panel, a white vertical arrow points straight up with a second branch curving to the left. A bicycle symbol is in white below the arrow symbol. To the right of the panel, a black vertical arrow is pointing up and curving to the right.  The word “ONLY” is in black below the arrows in the left and right sections of the sign.">
            <a:extLst>
              <a:ext uri="{FF2B5EF4-FFF2-40B4-BE49-F238E27FC236}">
                <a16:creationId xmlns:a16="http://schemas.microsoft.com/office/drawing/2014/main" id="{9C46B2C2-E634-A71B-8915-538EBC7DA2F5}"/>
              </a:ext>
            </a:extLst>
          </p:cNvPr>
          <p:cNvPicPr>
            <a:picLocks noChangeAspect="1"/>
          </p:cNvPicPr>
          <p:nvPr/>
        </p:nvPicPr>
        <p:blipFill rotWithShape="1">
          <a:blip r:embed="rId3"/>
          <a:srcRect l="30906" r="39385" b="15664"/>
          <a:stretch/>
        </p:blipFill>
        <p:spPr>
          <a:xfrm>
            <a:off x="4350058" y="3124200"/>
            <a:ext cx="2716568" cy="1988390"/>
          </a:xfrm>
          <a:prstGeom prst="rect">
            <a:avLst/>
          </a:prstGeom>
        </p:spPr>
      </p:pic>
      <p:sp>
        <p:nvSpPr>
          <p:cNvPr id="8" name="TextBox 7">
            <a:extLst>
              <a:ext uri="{FF2B5EF4-FFF2-40B4-BE49-F238E27FC236}">
                <a16:creationId xmlns:a16="http://schemas.microsoft.com/office/drawing/2014/main" id="{F088050B-232C-25EC-63AA-94F61F801A1F}"/>
              </a:ext>
            </a:extLst>
          </p:cNvPr>
          <p:cNvSpPr txBox="1"/>
          <p:nvPr/>
        </p:nvSpPr>
        <p:spPr>
          <a:xfrm>
            <a:off x="5312788" y="5112589"/>
            <a:ext cx="1734103" cy="369332"/>
          </a:xfrm>
          <a:prstGeom prst="rect">
            <a:avLst/>
          </a:prstGeom>
          <a:noFill/>
        </p:spPr>
        <p:txBody>
          <a:bodyPr wrap="square" rtlCol="0">
            <a:spAutoFit/>
          </a:bodyPr>
          <a:lstStyle/>
          <a:p>
            <a:r>
              <a:rPr lang="en-US" dirty="0"/>
              <a:t>R3-8xb</a:t>
            </a:r>
          </a:p>
        </p:txBody>
      </p:sp>
      <p:pic>
        <p:nvPicPr>
          <p:cNvPr id="5" name="Picture 4" descr="Horizontal rectangular white sign with a black border and four sections. The outer left section contains a vertical arrow with a curve to the left and the word “ONLY” in black on two lines. A partial vertical dividing line separates the inner and outer left sections. The inner left section contains a vertical arrow in black pointing straight up with a second branch curving to the left. The inner right section contains a black panel with a vertical arrow pointing up, a bicycle symbol, and the word “ONLY” in white on three lines. The outer right section contains a vertical arrow with a curve to the right and the word “ONLY” in black on two lines.">
            <a:extLst>
              <a:ext uri="{FF2B5EF4-FFF2-40B4-BE49-F238E27FC236}">
                <a16:creationId xmlns:a16="http://schemas.microsoft.com/office/drawing/2014/main" id="{79EF8D8A-1744-2647-4205-DBC32150FC76}"/>
              </a:ext>
            </a:extLst>
          </p:cNvPr>
          <p:cNvPicPr>
            <a:picLocks noChangeAspect="1"/>
          </p:cNvPicPr>
          <p:nvPr/>
        </p:nvPicPr>
        <p:blipFill rotWithShape="1">
          <a:blip r:embed="rId3"/>
          <a:srcRect l="62486" b="15664"/>
          <a:stretch/>
        </p:blipFill>
        <p:spPr>
          <a:xfrm>
            <a:off x="7244179" y="3124198"/>
            <a:ext cx="3430290" cy="1988391"/>
          </a:xfrm>
          <a:prstGeom prst="rect">
            <a:avLst/>
          </a:prstGeom>
        </p:spPr>
      </p:pic>
      <p:sp>
        <p:nvSpPr>
          <p:cNvPr id="9" name="TextBox 8">
            <a:extLst>
              <a:ext uri="{FF2B5EF4-FFF2-40B4-BE49-F238E27FC236}">
                <a16:creationId xmlns:a16="http://schemas.microsoft.com/office/drawing/2014/main" id="{A84F03CB-3E87-F270-3F86-F29F6A123ABB}"/>
              </a:ext>
            </a:extLst>
          </p:cNvPr>
          <p:cNvSpPr txBox="1"/>
          <p:nvPr/>
        </p:nvSpPr>
        <p:spPr>
          <a:xfrm>
            <a:off x="8459921" y="5112589"/>
            <a:ext cx="1734103" cy="369332"/>
          </a:xfrm>
          <a:prstGeom prst="rect">
            <a:avLst/>
          </a:prstGeom>
          <a:noFill/>
        </p:spPr>
        <p:txBody>
          <a:bodyPr wrap="square" rtlCol="0">
            <a:spAutoFit/>
          </a:bodyPr>
          <a:lstStyle/>
          <a:p>
            <a:r>
              <a:rPr lang="en-US" dirty="0"/>
              <a:t>R3-8xc</a:t>
            </a:r>
          </a:p>
        </p:txBody>
      </p:sp>
    </p:spTree>
    <p:extLst>
      <p:ext uri="{BB962C8B-B14F-4D97-AF65-F5344CB8AC3E}">
        <p14:creationId xmlns:p14="http://schemas.microsoft.com/office/powerpoint/2010/main" val="53477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B60E1-54EE-1470-87F0-C8BA176A5720}"/>
              </a:ext>
            </a:extLst>
          </p:cNvPr>
          <p:cNvSpPr>
            <a:spLocks noGrp="1"/>
          </p:cNvSpPr>
          <p:nvPr>
            <p:ph type="title"/>
          </p:nvPr>
        </p:nvSpPr>
        <p:spPr/>
        <p:txBody>
          <a:bodyPr/>
          <a:lstStyle/>
          <a:p>
            <a:r>
              <a:rPr lang="en-US"/>
              <a:t>Section 9B.04 Bicycle Lane Signs and Plaques </a:t>
            </a:r>
            <a:br>
              <a:rPr lang="en-US"/>
            </a:br>
            <a:r>
              <a:rPr lang="en-US"/>
              <a:t>(R3-17, R3-5hP, R3-17aP, and R3-17bP)</a:t>
            </a:r>
          </a:p>
        </p:txBody>
      </p:sp>
      <p:sp>
        <p:nvSpPr>
          <p:cNvPr id="4" name="Content Placeholder 3">
            <a:extLst>
              <a:ext uri="{FF2B5EF4-FFF2-40B4-BE49-F238E27FC236}">
                <a16:creationId xmlns:a16="http://schemas.microsoft.com/office/drawing/2014/main" id="{5ACADDD0-0927-05B3-B183-CAF68490E4AC}"/>
              </a:ext>
            </a:extLst>
          </p:cNvPr>
          <p:cNvSpPr>
            <a:spLocks noGrp="1"/>
          </p:cNvSpPr>
          <p:nvPr>
            <p:ph idx="1"/>
          </p:nvPr>
        </p:nvSpPr>
        <p:spPr/>
        <p:txBody>
          <a:bodyPr/>
          <a:lstStyle/>
          <a:p>
            <a:r>
              <a:rPr lang="en-US" dirty="0"/>
              <a:t>Signs and plaques are optional</a:t>
            </a:r>
          </a:p>
          <a:p>
            <a:r>
              <a:rPr lang="en-US" dirty="0"/>
              <a:t>If used, signs and plaques shall only be used with marked bicycle lanes</a:t>
            </a:r>
          </a:p>
          <a:p>
            <a:r>
              <a:rPr lang="en-US" dirty="0"/>
              <a:t>If used, signs and plaques should be at beginning and end of the bicycle lane and may be used periodically in between</a:t>
            </a:r>
          </a:p>
          <a:p>
            <a:r>
              <a:rPr lang="en-US" dirty="0"/>
              <a:t>Plaques may be used to supplement Mandatory Movement Lane Control and Optional Movement Lane Control signs</a:t>
            </a:r>
          </a:p>
        </p:txBody>
      </p:sp>
      <p:pic>
        <p:nvPicPr>
          <p:cNvPr id="5" name="Picture 4" descr="A horizontal rectangular black sign with a white symbol of a bicycle shown on the top two-thirds of the sign. The words &quot;BIKE LANE&quot; are in black on a white panel at the bottom of the sign.">
            <a:extLst>
              <a:ext uri="{FF2B5EF4-FFF2-40B4-BE49-F238E27FC236}">
                <a16:creationId xmlns:a16="http://schemas.microsoft.com/office/drawing/2014/main" id="{3807849F-C7D6-8A5D-8B58-9D26A5BBB673}"/>
              </a:ext>
            </a:extLst>
          </p:cNvPr>
          <p:cNvPicPr>
            <a:picLocks noChangeAspect="1"/>
          </p:cNvPicPr>
          <p:nvPr/>
        </p:nvPicPr>
        <p:blipFill rotWithShape="1">
          <a:blip r:embed="rId3"/>
          <a:srcRect t="12657" r="52071" b="15028"/>
          <a:stretch/>
        </p:blipFill>
        <p:spPr>
          <a:xfrm>
            <a:off x="2466759" y="5293004"/>
            <a:ext cx="1207608" cy="972260"/>
          </a:xfrm>
          <a:prstGeom prst="rect">
            <a:avLst/>
          </a:prstGeom>
        </p:spPr>
      </p:pic>
      <p:sp>
        <p:nvSpPr>
          <p:cNvPr id="9" name="TextBox 8">
            <a:extLst>
              <a:ext uri="{FF2B5EF4-FFF2-40B4-BE49-F238E27FC236}">
                <a16:creationId xmlns:a16="http://schemas.microsoft.com/office/drawing/2014/main" id="{5989B98A-EC7D-81D2-05D2-EDCA02D2FDFB}"/>
              </a:ext>
            </a:extLst>
          </p:cNvPr>
          <p:cNvSpPr txBox="1"/>
          <p:nvPr/>
        </p:nvSpPr>
        <p:spPr>
          <a:xfrm>
            <a:off x="2634532" y="6181639"/>
            <a:ext cx="1073425" cy="369332"/>
          </a:xfrm>
          <a:prstGeom prst="rect">
            <a:avLst/>
          </a:prstGeom>
          <a:noFill/>
        </p:spPr>
        <p:txBody>
          <a:bodyPr wrap="square" rtlCol="0">
            <a:spAutoFit/>
          </a:bodyPr>
          <a:lstStyle/>
          <a:p>
            <a:r>
              <a:rPr lang="en-US" dirty="0"/>
              <a:t>R3-17</a:t>
            </a:r>
          </a:p>
        </p:txBody>
      </p:sp>
      <p:pic>
        <p:nvPicPr>
          <p:cNvPr id="7" name="Picture 6" descr="A horizontal rectangular white plaque with the words &quot;Ahead&quot; in black.">
            <a:extLst>
              <a:ext uri="{FF2B5EF4-FFF2-40B4-BE49-F238E27FC236}">
                <a16:creationId xmlns:a16="http://schemas.microsoft.com/office/drawing/2014/main" id="{749FEDF1-1CC2-FA27-354F-494BAA8DF030}"/>
              </a:ext>
            </a:extLst>
          </p:cNvPr>
          <p:cNvPicPr>
            <a:picLocks noChangeAspect="1"/>
          </p:cNvPicPr>
          <p:nvPr/>
        </p:nvPicPr>
        <p:blipFill rotWithShape="1">
          <a:blip r:embed="rId3"/>
          <a:srcRect l="52071" b="69606"/>
          <a:stretch/>
        </p:blipFill>
        <p:spPr>
          <a:xfrm>
            <a:off x="4202021" y="5294124"/>
            <a:ext cx="1207608" cy="408639"/>
          </a:xfrm>
          <a:prstGeom prst="rect">
            <a:avLst/>
          </a:prstGeom>
        </p:spPr>
      </p:pic>
      <p:sp>
        <p:nvSpPr>
          <p:cNvPr id="10" name="TextBox 9">
            <a:extLst>
              <a:ext uri="{FF2B5EF4-FFF2-40B4-BE49-F238E27FC236}">
                <a16:creationId xmlns:a16="http://schemas.microsoft.com/office/drawing/2014/main" id="{6A5A2208-F0EA-0635-343D-41A0E3EA8892}"/>
              </a:ext>
            </a:extLst>
          </p:cNvPr>
          <p:cNvSpPr txBox="1"/>
          <p:nvPr/>
        </p:nvSpPr>
        <p:spPr>
          <a:xfrm>
            <a:off x="4284028" y="5665233"/>
            <a:ext cx="1316031" cy="369332"/>
          </a:xfrm>
          <a:prstGeom prst="rect">
            <a:avLst/>
          </a:prstGeom>
          <a:noFill/>
        </p:spPr>
        <p:txBody>
          <a:bodyPr wrap="square" rtlCol="0">
            <a:spAutoFit/>
          </a:bodyPr>
          <a:lstStyle/>
          <a:p>
            <a:r>
              <a:rPr lang="en-US" dirty="0"/>
              <a:t>R3-17aP</a:t>
            </a:r>
          </a:p>
        </p:txBody>
      </p:sp>
      <p:pic>
        <p:nvPicPr>
          <p:cNvPr id="8" name="Picture 7" descr="A horizontal rectangular plaque with the word &quot;Ends&quot; in black.">
            <a:extLst>
              <a:ext uri="{FF2B5EF4-FFF2-40B4-BE49-F238E27FC236}">
                <a16:creationId xmlns:a16="http://schemas.microsoft.com/office/drawing/2014/main" id="{9F2B990F-DD6C-F2B1-192A-A41062594B11}"/>
              </a:ext>
            </a:extLst>
          </p:cNvPr>
          <p:cNvPicPr>
            <a:picLocks noChangeAspect="1"/>
          </p:cNvPicPr>
          <p:nvPr/>
        </p:nvPicPr>
        <p:blipFill rotWithShape="1">
          <a:blip r:embed="rId3"/>
          <a:srcRect l="52071" t="48787" b="15029"/>
          <a:stretch/>
        </p:blipFill>
        <p:spPr>
          <a:xfrm>
            <a:off x="4202019" y="5950061"/>
            <a:ext cx="1207609" cy="486484"/>
          </a:xfrm>
          <a:prstGeom prst="rect">
            <a:avLst/>
          </a:prstGeom>
        </p:spPr>
      </p:pic>
      <p:sp>
        <p:nvSpPr>
          <p:cNvPr id="11" name="TextBox 10">
            <a:extLst>
              <a:ext uri="{FF2B5EF4-FFF2-40B4-BE49-F238E27FC236}">
                <a16:creationId xmlns:a16="http://schemas.microsoft.com/office/drawing/2014/main" id="{4A6BA7C7-F19A-0033-1767-C4DED65223CE}"/>
              </a:ext>
            </a:extLst>
          </p:cNvPr>
          <p:cNvSpPr txBox="1"/>
          <p:nvPr/>
        </p:nvSpPr>
        <p:spPr>
          <a:xfrm>
            <a:off x="4328556" y="6366367"/>
            <a:ext cx="1207609" cy="369332"/>
          </a:xfrm>
          <a:prstGeom prst="rect">
            <a:avLst/>
          </a:prstGeom>
          <a:noFill/>
        </p:spPr>
        <p:txBody>
          <a:bodyPr wrap="square" rtlCol="0">
            <a:spAutoFit/>
          </a:bodyPr>
          <a:lstStyle/>
          <a:p>
            <a:r>
              <a:rPr lang="en-US" dirty="0"/>
              <a:t>R3-17bP</a:t>
            </a:r>
          </a:p>
        </p:txBody>
      </p:sp>
      <p:pic>
        <p:nvPicPr>
          <p:cNvPr id="6" name="Picture 5" descr="A horizontal rectangular white plaque with the words &quot;Bike Lane&quot; in black.">
            <a:extLst>
              <a:ext uri="{FF2B5EF4-FFF2-40B4-BE49-F238E27FC236}">
                <a16:creationId xmlns:a16="http://schemas.microsoft.com/office/drawing/2014/main" id="{D1004392-56AD-F318-9FE4-E63F5C38CF13}"/>
              </a:ext>
            </a:extLst>
          </p:cNvPr>
          <p:cNvPicPr>
            <a:picLocks noChangeAspect="1"/>
          </p:cNvPicPr>
          <p:nvPr/>
        </p:nvPicPr>
        <p:blipFill rotWithShape="1">
          <a:blip r:embed="rId4"/>
          <a:srcRect b="32544"/>
          <a:stretch/>
        </p:blipFill>
        <p:spPr>
          <a:xfrm>
            <a:off x="6591943" y="5112720"/>
            <a:ext cx="1952625" cy="765527"/>
          </a:xfrm>
          <a:prstGeom prst="rect">
            <a:avLst/>
          </a:prstGeom>
        </p:spPr>
      </p:pic>
      <p:sp>
        <p:nvSpPr>
          <p:cNvPr id="3" name="TextBox 2" descr="A horizontal rectangular white plaque with the words &quot;Bike Lane&quot; in black.">
            <a:extLst>
              <a:ext uri="{FF2B5EF4-FFF2-40B4-BE49-F238E27FC236}">
                <a16:creationId xmlns:a16="http://schemas.microsoft.com/office/drawing/2014/main" id="{98122A8A-ED9E-04B4-CAEB-29C993334FEA}"/>
              </a:ext>
            </a:extLst>
          </p:cNvPr>
          <p:cNvSpPr txBox="1"/>
          <p:nvPr/>
        </p:nvSpPr>
        <p:spPr>
          <a:xfrm>
            <a:off x="7075556" y="5812307"/>
            <a:ext cx="1734103" cy="369332"/>
          </a:xfrm>
          <a:prstGeom prst="rect">
            <a:avLst/>
          </a:prstGeom>
          <a:noFill/>
        </p:spPr>
        <p:txBody>
          <a:bodyPr wrap="square" rtlCol="0">
            <a:spAutoFit/>
          </a:bodyPr>
          <a:lstStyle/>
          <a:p>
            <a:r>
              <a:rPr lang="en-US" dirty="0"/>
              <a:t>R3-5hP</a:t>
            </a:r>
          </a:p>
        </p:txBody>
      </p:sp>
    </p:spTree>
    <p:extLst>
      <p:ext uri="{BB962C8B-B14F-4D97-AF65-F5344CB8AC3E}">
        <p14:creationId xmlns:p14="http://schemas.microsoft.com/office/powerpoint/2010/main" val="214742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6CB27-AC5D-A8C6-C9B9-7771B6BDC957}"/>
              </a:ext>
            </a:extLst>
          </p:cNvPr>
          <p:cNvSpPr>
            <a:spLocks noGrp="1"/>
          </p:cNvSpPr>
          <p:nvPr>
            <p:ph type="title"/>
          </p:nvPr>
        </p:nvSpPr>
        <p:spPr/>
        <p:txBody>
          <a:bodyPr/>
          <a:lstStyle/>
          <a:p>
            <a:r>
              <a:rPr lang="en-US" dirty="0"/>
              <a:t>Section 9B.10 Back-In Parking Sign (R7-10)</a:t>
            </a:r>
          </a:p>
        </p:txBody>
      </p:sp>
      <p:sp>
        <p:nvSpPr>
          <p:cNvPr id="4" name="Content Placeholder 3">
            <a:extLst>
              <a:ext uri="{FF2B5EF4-FFF2-40B4-BE49-F238E27FC236}">
                <a16:creationId xmlns:a16="http://schemas.microsoft.com/office/drawing/2014/main" id="{E12D5F76-2574-3544-0D36-E07F16E2BD46}"/>
              </a:ext>
            </a:extLst>
          </p:cNvPr>
          <p:cNvSpPr>
            <a:spLocks noGrp="1"/>
          </p:cNvSpPr>
          <p:nvPr>
            <p:ph idx="1"/>
          </p:nvPr>
        </p:nvSpPr>
        <p:spPr/>
        <p:txBody>
          <a:bodyPr/>
          <a:lstStyle/>
          <a:p>
            <a:r>
              <a:rPr lang="en-US" dirty="0"/>
              <a:t>Provisions for new R7-10 sign</a:t>
            </a:r>
          </a:p>
          <a:p>
            <a:endParaRPr lang="en-US" dirty="0"/>
          </a:p>
        </p:txBody>
      </p:sp>
      <p:pic>
        <p:nvPicPr>
          <p:cNvPr id="7" name="Picture 6" descr="A vertical rectangular white sign with the words &quot;Back-In Parking Only&quot; in green above a green arrow pointing to the left.">
            <a:extLst>
              <a:ext uri="{FF2B5EF4-FFF2-40B4-BE49-F238E27FC236}">
                <a16:creationId xmlns:a16="http://schemas.microsoft.com/office/drawing/2014/main" id="{58A7BA63-A23C-0E6A-B38C-7AA9A42F84FD}"/>
              </a:ext>
            </a:extLst>
          </p:cNvPr>
          <p:cNvPicPr>
            <a:picLocks noChangeAspect="1"/>
          </p:cNvPicPr>
          <p:nvPr/>
        </p:nvPicPr>
        <p:blipFill rotWithShape="1">
          <a:blip r:embed="rId3">
            <a:extLst>
              <a:ext uri="{28A0092B-C50C-407E-A947-70E740481C1C}">
                <a14:useLocalDpi xmlns:a14="http://schemas.microsoft.com/office/drawing/2010/main" val="0"/>
              </a:ext>
            </a:extLst>
          </a:blip>
          <a:srcRect b="16876"/>
          <a:stretch/>
        </p:blipFill>
        <p:spPr>
          <a:xfrm>
            <a:off x="2057401" y="2846438"/>
            <a:ext cx="1983581" cy="2274981"/>
          </a:xfrm>
          <a:prstGeom prst="rect">
            <a:avLst/>
          </a:prstGeom>
        </p:spPr>
      </p:pic>
      <p:sp>
        <p:nvSpPr>
          <p:cNvPr id="3" name="TextBox 2">
            <a:extLst>
              <a:ext uri="{FF2B5EF4-FFF2-40B4-BE49-F238E27FC236}">
                <a16:creationId xmlns:a16="http://schemas.microsoft.com/office/drawing/2014/main" id="{ABAA4F0D-A43D-4EDC-C648-3FB11E0E54DA}"/>
              </a:ext>
            </a:extLst>
          </p:cNvPr>
          <p:cNvSpPr txBox="1"/>
          <p:nvPr/>
        </p:nvSpPr>
        <p:spPr>
          <a:xfrm>
            <a:off x="2463506" y="5022181"/>
            <a:ext cx="1296803" cy="523220"/>
          </a:xfrm>
          <a:prstGeom prst="rect">
            <a:avLst/>
          </a:prstGeom>
          <a:noFill/>
        </p:spPr>
        <p:txBody>
          <a:bodyPr wrap="square" rtlCol="0">
            <a:spAutoFit/>
          </a:bodyPr>
          <a:lstStyle/>
          <a:p>
            <a:r>
              <a:rPr lang="en-US" sz="2800" dirty="0"/>
              <a:t>R7-10</a:t>
            </a:r>
          </a:p>
        </p:txBody>
      </p:sp>
      <p:sp>
        <p:nvSpPr>
          <p:cNvPr id="5" name="TextBox 4">
            <a:extLst>
              <a:ext uri="{FF2B5EF4-FFF2-40B4-BE49-F238E27FC236}">
                <a16:creationId xmlns:a16="http://schemas.microsoft.com/office/drawing/2014/main" id="{C96D93C2-102D-70A7-DBA4-1B97268C6339}"/>
              </a:ext>
            </a:extLst>
          </p:cNvPr>
          <p:cNvSpPr txBox="1"/>
          <p:nvPr/>
        </p:nvSpPr>
        <p:spPr>
          <a:xfrm>
            <a:off x="4405940" y="1951772"/>
            <a:ext cx="6815434" cy="261610"/>
          </a:xfrm>
          <a:prstGeom prst="rect">
            <a:avLst/>
          </a:prstGeom>
          <a:noFill/>
        </p:spPr>
        <p:txBody>
          <a:bodyPr wrap="square" rtlCol="0">
            <a:spAutoFit/>
          </a:bodyPr>
          <a:lstStyle/>
          <a:p>
            <a:r>
              <a:rPr lang="en-US" sz="1100" b="1" dirty="0"/>
              <a:t>Figure 9B-3. Examples of Bicycle Facilities Adjacent to Back-In Parking</a:t>
            </a:r>
          </a:p>
        </p:txBody>
      </p:sp>
      <p:pic>
        <p:nvPicPr>
          <p:cNvPr id="6" name="Picture 5" descr="Example layout showing sign placement for angled back-in parking and accessible parking adjacent to a two-way separated bicycle lane. R7-10 (Back-In Parking Only) signs and R7-8 (Reserved Parking) signs are located along angled parking rows. The center bikeway includes directional bicycle lanes, buffers, and optional green-colored pavement markings.">
            <a:extLst>
              <a:ext uri="{FF2B5EF4-FFF2-40B4-BE49-F238E27FC236}">
                <a16:creationId xmlns:a16="http://schemas.microsoft.com/office/drawing/2014/main" id="{B3B54EC8-1974-12AC-4359-39A8D5039762}"/>
              </a:ext>
            </a:extLst>
          </p:cNvPr>
          <p:cNvPicPr>
            <a:picLocks noChangeAspect="1"/>
          </p:cNvPicPr>
          <p:nvPr/>
        </p:nvPicPr>
        <p:blipFill rotWithShape="1">
          <a:blip r:embed="rId4"/>
          <a:srcRect t="5473"/>
          <a:stretch/>
        </p:blipFill>
        <p:spPr>
          <a:xfrm>
            <a:off x="4201754" y="2171700"/>
            <a:ext cx="5359612" cy="3797683"/>
          </a:xfrm>
          <a:prstGeom prst="rect">
            <a:avLst/>
          </a:prstGeom>
        </p:spPr>
      </p:pic>
      <p:sp>
        <p:nvSpPr>
          <p:cNvPr id="9" name="Rectangle 8">
            <a:extLst>
              <a:ext uri="{FF2B5EF4-FFF2-40B4-BE49-F238E27FC236}">
                <a16:creationId xmlns:a16="http://schemas.microsoft.com/office/drawing/2014/main" id="{2E49CCD3-3E51-0D61-3C19-8218C1941D4F}"/>
              </a:ext>
              <a:ext uri="{C183D7F6-B498-43B3-948B-1728B52AA6E4}">
                <adec:decorative xmlns:adec="http://schemas.microsoft.com/office/drawing/2017/decorative" val="1"/>
              </a:ext>
            </a:extLst>
          </p:cNvPr>
          <p:cNvSpPr/>
          <p:nvPr/>
        </p:nvSpPr>
        <p:spPr>
          <a:xfrm>
            <a:off x="7594694" y="5392986"/>
            <a:ext cx="1009556" cy="2648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CBBC20-D500-BE41-2EFD-A64727488148}"/>
              </a:ext>
              <a:ext uri="{C183D7F6-B498-43B3-948B-1728B52AA6E4}">
                <adec:decorative xmlns:adec="http://schemas.microsoft.com/office/drawing/2017/decorative" val="1"/>
              </a:ext>
            </a:extLst>
          </p:cNvPr>
          <p:cNvSpPr txBox="1"/>
          <p:nvPr/>
        </p:nvSpPr>
        <p:spPr>
          <a:xfrm>
            <a:off x="7499539" y="5376124"/>
            <a:ext cx="1206311" cy="338554"/>
          </a:xfrm>
          <a:prstGeom prst="rect">
            <a:avLst/>
          </a:prstGeom>
          <a:noFill/>
        </p:spPr>
        <p:txBody>
          <a:bodyPr wrap="square" rtlCol="0">
            <a:spAutoFit/>
          </a:bodyPr>
          <a:lstStyle/>
          <a:p>
            <a:r>
              <a:rPr lang="en-US" sz="800" dirty="0"/>
              <a:t>Green-colored pavement (optional)</a:t>
            </a:r>
          </a:p>
        </p:txBody>
      </p:sp>
    </p:spTree>
    <p:extLst>
      <p:ext uri="{BB962C8B-B14F-4D97-AF65-F5344CB8AC3E}">
        <p14:creationId xmlns:p14="http://schemas.microsoft.com/office/powerpoint/2010/main" val="270581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16E13-67B4-7534-2EAD-7FB6BD3ED069}"/>
              </a:ext>
            </a:extLst>
          </p:cNvPr>
          <p:cNvSpPr>
            <a:spLocks noGrp="1"/>
          </p:cNvSpPr>
          <p:nvPr>
            <p:ph type="title"/>
          </p:nvPr>
        </p:nvSpPr>
        <p:spPr/>
        <p:txBody>
          <a:bodyPr>
            <a:noAutofit/>
          </a:bodyPr>
          <a:lstStyle/>
          <a:p>
            <a:r>
              <a:rPr lang="en-US" dirty="0"/>
              <a:t>Section 9B.11 Bicycles Use Ped Signal Sign (R9-5)</a:t>
            </a:r>
            <a:r>
              <a:rPr lang="en-US" noProof="0" dirty="0"/>
              <a:t> </a:t>
            </a:r>
            <a:br>
              <a:rPr lang="en-US" noProof="0" dirty="0"/>
            </a:br>
            <a:r>
              <a:rPr lang="en-US" sz="2400" noProof="0" dirty="0"/>
              <a:t>(1 of 2)</a:t>
            </a:r>
            <a:r>
              <a:rPr lang="en-US" sz="2400" dirty="0"/>
              <a:t> </a:t>
            </a:r>
          </a:p>
        </p:txBody>
      </p:sp>
      <p:sp>
        <p:nvSpPr>
          <p:cNvPr id="4" name="Content Placeholder 3">
            <a:extLst>
              <a:ext uri="{FF2B5EF4-FFF2-40B4-BE49-F238E27FC236}">
                <a16:creationId xmlns:a16="http://schemas.microsoft.com/office/drawing/2014/main" id="{969C7106-8BB8-8FE5-DAD6-4F615C5B9896}"/>
              </a:ext>
            </a:extLst>
          </p:cNvPr>
          <p:cNvSpPr>
            <a:spLocks noGrp="1"/>
          </p:cNvSpPr>
          <p:nvPr>
            <p:ph idx="1"/>
          </p:nvPr>
        </p:nvSpPr>
        <p:spPr/>
        <p:txBody>
          <a:bodyPr/>
          <a:lstStyle/>
          <a:p>
            <a:r>
              <a:rPr lang="en-US" dirty="0"/>
              <a:t>Revises Guidance that if used, this sign should be installed in the vicinity of where bicyclists will be crossing the street</a:t>
            </a:r>
          </a:p>
          <a:p>
            <a:r>
              <a:rPr lang="en-US" dirty="0"/>
              <a:t>Adds Option to use R10-12b, R10-15, and R10-15a signs for drivers making turns</a:t>
            </a:r>
          </a:p>
        </p:txBody>
      </p:sp>
      <p:pic>
        <p:nvPicPr>
          <p:cNvPr id="6" name="Picture 5">
            <a:extLst>
              <a:ext uri="{FF2B5EF4-FFF2-40B4-BE49-F238E27FC236}">
                <a16:creationId xmlns:a16="http://schemas.microsoft.com/office/drawing/2014/main" id="{0294CCDC-7A3E-A279-EB83-F685F28A39C2}"/>
              </a:ext>
            </a:extLst>
          </p:cNvPr>
          <p:cNvPicPr>
            <a:picLocks noChangeAspect="1"/>
          </p:cNvPicPr>
          <p:nvPr/>
        </p:nvPicPr>
        <p:blipFill rotWithShape="1">
          <a:blip r:embed="rId3">
            <a:extLst>
              <a:ext uri="{28A0092B-C50C-407E-A947-70E740481C1C}">
                <a14:useLocalDpi xmlns:a14="http://schemas.microsoft.com/office/drawing/2010/main" val="0"/>
              </a:ext>
            </a:extLst>
          </a:blip>
          <a:srcRect b="17749"/>
          <a:stretch/>
        </p:blipFill>
        <p:spPr>
          <a:xfrm>
            <a:off x="5612338" y="3733588"/>
            <a:ext cx="1540000" cy="1887073"/>
          </a:xfrm>
          <a:prstGeom prst="rect">
            <a:avLst/>
          </a:prstGeom>
        </p:spPr>
      </p:pic>
      <p:sp>
        <p:nvSpPr>
          <p:cNvPr id="3" name="TextBox 2">
            <a:extLst>
              <a:ext uri="{FF2B5EF4-FFF2-40B4-BE49-F238E27FC236}">
                <a16:creationId xmlns:a16="http://schemas.microsoft.com/office/drawing/2014/main" id="{9BD41D30-8430-26F1-4F7B-A4E70EF1A106}"/>
              </a:ext>
            </a:extLst>
          </p:cNvPr>
          <p:cNvSpPr txBox="1"/>
          <p:nvPr/>
        </p:nvSpPr>
        <p:spPr>
          <a:xfrm>
            <a:off x="5733937" y="5643074"/>
            <a:ext cx="1296803" cy="400110"/>
          </a:xfrm>
          <a:prstGeom prst="rect">
            <a:avLst/>
          </a:prstGeom>
          <a:noFill/>
        </p:spPr>
        <p:txBody>
          <a:bodyPr wrap="square" rtlCol="0">
            <a:spAutoFit/>
          </a:bodyPr>
          <a:lstStyle/>
          <a:p>
            <a:pPr algn="ctr"/>
            <a:r>
              <a:rPr lang="en-US" sz="2000" dirty="0"/>
              <a:t>R9-5</a:t>
            </a:r>
          </a:p>
        </p:txBody>
      </p:sp>
    </p:spTree>
    <p:extLst>
      <p:ext uri="{BB962C8B-B14F-4D97-AF65-F5344CB8AC3E}">
        <p14:creationId xmlns:p14="http://schemas.microsoft.com/office/powerpoint/2010/main" val="339775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16E13-67B4-7534-2EAD-7FB6BD3ED069}"/>
              </a:ext>
            </a:extLst>
          </p:cNvPr>
          <p:cNvSpPr>
            <a:spLocks noGrp="1"/>
          </p:cNvSpPr>
          <p:nvPr>
            <p:ph type="title"/>
          </p:nvPr>
        </p:nvSpPr>
        <p:spPr/>
        <p:txBody>
          <a:bodyPr>
            <a:normAutofit/>
          </a:bodyPr>
          <a:lstStyle/>
          <a:p>
            <a:r>
              <a:rPr lang="en-US" dirty="0"/>
              <a:t>Section 9B.11 Bicycles Use Ped Signal Sign (R9-5)</a:t>
            </a:r>
            <a:r>
              <a:rPr lang="en-US" sz="2400" dirty="0"/>
              <a:t> </a:t>
            </a:r>
            <a:br>
              <a:rPr lang="en-US" dirty="0"/>
            </a:br>
            <a:r>
              <a:rPr kumimoji="0" lang="en-US" sz="2400" b="0" i="0" u="none" strike="noStrike" kern="1200" cap="none" spc="0" normalizeH="0" baseline="0" noProof="0" dirty="0">
                <a:ln>
                  <a:noFill/>
                </a:ln>
                <a:solidFill>
                  <a:srgbClr val="1F497D"/>
                </a:solidFill>
                <a:effectLst/>
                <a:uLnTx/>
                <a:uFillTx/>
                <a:latin typeface="Arial"/>
                <a:ea typeface="+mj-ea"/>
                <a:cs typeface="+mj-cs"/>
              </a:rPr>
              <a:t>(2 of 2)</a:t>
            </a:r>
            <a:r>
              <a:rPr lang="en-US" sz="2400" dirty="0"/>
              <a:t> </a:t>
            </a:r>
          </a:p>
        </p:txBody>
      </p:sp>
      <p:sp>
        <p:nvSpPr>
          <p:cNvPr id="4" name="Content Placeholder 3">
            <a:extLst>
              <a:ext uri="{FF2B5EF4-FFF2-40B4-BE49-F238E27FC236}">
                <a16:creationId xmlns:a16="http://schemas.microsoft.com/office/drawing/2014/main" id="{969C7106-8BB8-8FE5-DAD6-4F615C5B9896}"/>
              </a:ext>
            </a:extLst>
          </p:cNvPr>
          <p:cNvSpPr>
            <a:spLocks noGrp="1"/>
          </p:cNvSpPr>
          <p:nvPr>
            <p:ph idx="1"/>
          </p:nvPr>
        </p:nvSpPr>
        <p:spPr/>
        <p:txBody>
          <a:bodyPr/>
          <a:lstStyle/>
          <a:p>
            <a:r>
              <a:rPr lang="en-US" dirty="0"/>
              <a:t>Adds Option to use a Turning Vehicles Yield to Pedestrians </a:t>
            </a:r>
            <a:br>
              <a:rPr lang="en-US" dirty="0"/>
            </a:br>
            <a:r>
              <a:rPr lang="en-US" dirty="0"/>
              <a:t>(R10-15), Turning Vehicles Stop for Pedestrians (R10-15a), </a:t>
            </a:r>
            <a:br>
              <a:rPr lang="en-US" dirty="0"/>
            </a:br>
            <a:r>
              <a:rPr lang="en-US" dirty="0"/>
              <a:t>or Left Turn Yield to Bicycles (R10-12b) sign</a:t>
            </a:r>
          </a:p>
          <a:p>
            <a:r>
              <a:rPr lang="en-US" dirty="0"/>
              <a:t>References Section 2B.59</a:t>
            </a:r>
          </a:p>
          <a:p>
            <a:r>
              <a:rPr lang="en-US" dirty="0"/>
              <a:t>Does </a:t>
            </a:r>
            <a:r>
              <a:rPr lang="en-US" b="1" dirty="0"/>
              <a:t>not</a:t>
            </a:r>
            <a:r>
              <a:rPr lang="en-US" dirty="0"/>
              <a:t> include a R10-15 sign variant with bicycle symbol </a:t>
            </a:r>
          </a:p>
          <a:p>
            <a:endParaRPr lang="en-US" dirty="0"/>
          </a:p>
        </p:txBody>
      </p:sp>
      <p:pic>
        <p:nvPicPr>
          <p:cNvPr id="8" name="Picture 7" descr="A square sign. The words &quot;Turning Vehicles&quot; are in black on a yellow panel at the top of the sign, next to an arrow pointing to the right. In the bottom portion of the sign, a yield symbol, the word &quot;To&quot; and a pedestrian symbol are on a white background.">
            <a:extLst>
              <a:ext uri="{FF2B5EF4-FFF2-40B4-BE49-F238E27FC236}">
                <a16:creationId xmlns:a16="http://schemas.microsoft.com/office/drawing/2014/main" id="{514764EA-8678-34A7-14DD-EA84889AA215}"/>
              </a:ext>
            </a:extLst>
          </p:cNvPr>
          <p:cNvPicPr>
            <a:picLocks noChangeAspect="1"/>
          </p:cNvPicPr>
          <p:nvPr/>
        </p:nvPicPr>
        <p:blipFill rotWithShape="1">
          <a:blip r:embed="rId3"/>
          <a:srcRect b="13721"/>
          <a:stretch/>
        </p:blipFill>
        <p:spPr>
          <a:xfrm>
            <a:off x="3342393" y="4443478"/>
            <a:ext cx="1566497" cy="1480721"/>
          </a:xfrm>
          <a:prstGeom prst="rect">
            <a:avLst/>
          </a:prstGeom>
        </p:spPr>
      </p:pic>
      <p:sp>
        <p:nvSpPr>
          <p:cNvPr id="3" name="TextBox 2">
            <a:extLst>
              <a:ext uri="{FF2B5EF4-FFF2-40B4-BE49-F238E27FC236}">
                <a16:creationId xmlns:a16="http://schemas.microsoft.com/office/drawing/2014/main" id="{6D6A26AC-4DB4-ECE5-0B55-7CB184E116C0}"/>
              </a:ext>
            </a:extLst>
          </p:cNvPr>
          <p:cNvSpPr txBox="1"/>
          <p:nvPr/>
        </p:nvSpPr>
        <p:spPr>
          <a:xfrm>
            <a:off x="3856258" y="5925250"/>
            <a:ext cx="843574" cy="261610"/>
          </a:xfrm>
          <a:prstGeom prst="rect">
            <a:avLst/>
          </a:prstGeom>
          <a:noFill/>
        </p:spPr>
        <p:txBody>
          <a:bodyPr wrap="square" rtlCol="0">
            <a:spAutoFit/>
          </a:bodyPr>
          <a:lstStyle/>
          <a:p>
            <a:r>
              <a:rPr lang="en-US" sz="1100" dirty="0"/>
              <a:t>R10-15</a:t>
            </a:r>
          </a:p>
        </p:txBody>
      </p:sp>
      <p:pic>
        <p:nvPicPr>
          <p:cNvPr id="9" name="Picture 8" descr="A square sign. The words &quot;Turning Vehicles&quot; are in black on a yellow panel at the top of the sign, next to an arrow pointing to the right. In the bottom portion of the sign, a stop sign, the word &quot;For&quot; and a pedestrian symbol are on a white background.">
            <a:extLst>
              <a:ext uri="{FF2B5EF4-FFF2-40B4-BE49-F238E27FC236}">
                <a16:creationId xmlns:a16="http://schemas.microsoft.com/office/drawing/2014/main" id="{A642FD8D-E4C7-718E-D3BA-22B4E8F931D3}"/>
              </a:ext>
            </a:extLst>
          </p:cNvPr>
          <p:cNvPicPr>
            <a:picLocks noChangeAspect="1"/>
          </p:cNvPicPr>
          <p:nvPr/>
        </p:nvPicPr>
        <p:blipFill rotWithShape="1">
          <a:blip r:embed="rId4">
            <a:extLst>
              <a:ext uri="{28A0092B-C50C-407E-A947-70E740481C1C}">
                <a14:useLocalDpi xmlns:a14="http://schemas.microsoft.com/office/drawing/2010/main" val="0"/>
              </a:ext>
            </a:extLst>
          </a:blip>
          <a:srcRect b="12478"/>
          <a:stretch/>
        </p:blipFill>
        <p:spPr>
          <a:xfrm>
            <a:off x="5510988" y="4384611"/>
            <a:ext cx="1479619" cy="1496044"/>
          </a:xfrm>
          <a:prstGeom prst="rect">
            <a:avLst/>
          </a:prstGeom>
        </p:spPr>
      </p:pic>
      <p:sp>
        <p:nvSpPr>
          <p:cNvPr id="6" name="TextBox 5">
            <a:extLst>
              <a:ext uri="{FF2B5EF4-FFF2-40B4-BE49-F238E27FC236}">
                <a16:creationId xmlns:a16="http://schemas.microsoft.com/office/drawing/2014/main" id="{12E9BBE3-6426-D3B2-9430-30E9C7BBF761}"/>
              </a:ext>
            </a:extLst>
          </p:cNvPr>
          <p:cNvSpPr txBox="1"/>
          <p:nvPr/>
        </p:nvSpPr>
        <p:spPr>
          <a:xfrm>
            <a:off x="5913657" y="5925545"/>
            <a:ext cx="843574" cy="261610"/>
          </a:xfrm>
          <a:prstGeom prst="rect">
            <a:avLst/>
          </a:prstGeom>
          <a:noFill/>
        </p:spPr>
        <p:txBody>
          <a:bodyPr wrap="square" rtlCol="0">
            <a:spAutoFit/>
          </a:bodyPr>
          <a:lstStyle/>
          <a:p>
            <a:r>
              <a:rPr lang="en-US" sz="1100" dirty="0"/>
              <a:t>R10-15a</a:t>
            </a:r>
          </a:p>
        </p:txBody>
      </p:sp>
      <p:pic>
        <p:nvPicPr>
          <p:cNvPr id="5" name="Picture 4" descr="A vertical rectangular white sign with the words “LEFT TURN YIELD TO” in black above a bicycle symbol.">
            <a:extLst>
              <a:ext uri="{FF2B5EF4-FFF2-40B4-BE49-F238E27FC236}">
                <a16:creationId xmlns:a16="http://schemas.microsoft.com/office/drawing/2014/main" id="{60AE3516-B2AA-8979-22A7-AFBC93713D1F}"/>
              </a:ext>
            </a:extLst>
          </p:cNvPr>
          <p:cNvPicPr>
            <a:picLocks noChangeAspect="1"/>
          </p:cNvPicPr>
          <p:nvPr/>
        </p:nvPicPr>
        <p:blipFill rotWithShape="1">
          <a:blip r:embed="rId5"/>
          <a:srcRect b="12100"/>
          <a:stretch/>
        </p:blipFill>
        <p:spPr>
          <a:xfrm>
            <a:off x="7481738" y="4406384"/>
            <a:ext cx="1276350" cy="1465183"/>
          </a:xfrm>
          <a:prstGeom prst="rect">
            <a:avLst/>
          </a:prstGeom>
        </p:spPr>
      </p:pic>
      <p:sp>
        <p:nvSpPr>
          <p:cNvPr id="7" name="TextBox 6">
            <a:extLst>
              <a:ext uri="{FF2B5EF4-FFF2-40B4-BE49-F238E27FC236}">
                <a16:creationId xmlns:a16="http://schemas.microsoft.com/office/drawing/2014/main" id="{3A84ADF0-5DB7-A3A8-15F5-AF943975154F}"/>
              </a:ext>
            </a:extLst>
          </p:cNvPr>
          <p:cNvSpPr txBox="1"/>
          <p:nvPr/>
        </p:nvSpPr>
        <p:spPr>
          <a:xfrm>
            <a:off x="7741825" y="5928848"/>
            <a:ext cx="843574" cy="261610"/>
          </a:xfrm>
          <a:prstGeom prst="rect">
            <a:avLst/>
          </a:prstGeom>
          <a:noFill/>
        </p:spPr>
        <p:txBody>
          <a:bodyPr wrap="square" rtlCol="0">
            <a:spAutoFit/>
          </a:bodyPr>
          <a:lstStyle/>
          <a:p>
            <a:r>
              <a:rPr lang="en-US" sz="1100" dirty="0"/>
              <a:t>R10-12b</a:t>
            </a:r>
          </a:p>
        </p:txBody>
      </p:sp>
    </p:spTree>
    <p:extLst>
      <p:ext uri="{BB962C8B-B14F-4D97-AF65-F5344CB8AC3E}">
        <p14:creationId xmlns:p14="http://schemas.microsoft.com/office/powerpoint/2010/main" val="45390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B479-C009-1929-40DB-66302ECFCD71}"/>
              </a:ext>
            </a:extLst>
          </p:cNvPr>
          <p:cNvSpPr>
            <a:spLocks noGrp="1"/>
          </p:cNvSpPr>
          <p:nvPr>
            <p:ph type="title"/>
          </p:nvPr>
        </p:nvSpPr>
        <p:spPr/>
        <p:txBody>
          <a:bodyPr/>
          <a:lstStyle/>
          <a:p>
            <a:r>
              <a:rPr lang="en-US" dirty="0"/>
              <a:t>Section 9B.12 Bicycles Yield to Peds Sign (R9-6)</a:t>
            </a:r>
          </a:p>
        </p:txBody>
      </p:sp>
      <p:sp>
        <p:nvSpPr>
          <p:cNvPr id="4" name="Content Placeholder 3">
            <a:extLst>
              <a:ext uri="{FF2B5EF4-FFF2-40B4-BE49-F238E27FC236}">
                <a16:creationId xmlns:a16="http://schemas.microsoft.com/office/drawing/2014/main" id="{5FAD26BD-D87D-6C1F-D60D-7D4FC4231E5B}"/>
              </a:ext>
            </a:extLst>
          </p:cNvPr>
          <p:cNvSpPr>
            <a:spLocks noGrp="1"/>
          </p:cNvSpPr>
          <p:nvPr>
            <p:ph idx="1"/>
          </p:nvPr>
        </p:nvSpPr>
        <p:spPr/>
        <p:txBody>
          <a:bodyPr/>
          <a:lstStyle/>
          <a:p>
            <a:r>
              <a:rPr lang="en-US" dirty="0"/>
              <a:t>May be used at specific locations where bicyclists must yield to pedestrians</a:t>
            </a:r>
          </a:p>
          <a:p>
            <a:r>
              <a:rPr lang="en-US" dirty="0"/>
              <a:t>Shall not be used in bicycle corridors to establish programmatic regulation where no specific yielding point exists</a:t>
            </a:r>
          </a:p>
          <a:p>
            <a:r>
              <a:rPr lang="en-US" dirty="0"/>
              <a:t>Shall not be used with STOP or YIELD signs</a:t>
            </a:r>
          </a:p>
        </p:txBody>
      </p:sp>
      <p:pic>
        <p:nvPicPr>
          <p:cNvPr id="6" name="Picture 5" descr="A vertical rectangular white sign with a black bicycle symbol above the words &quot;YIELD TO PEDS.&quot;">
            <a:extLst>
              <a:ext uri="{FF2B5EF4-FFF2-40B4-BE49-F238E27FC236}">
                <a16:creationId xmlns:a16="http://schemas.microsoft.com/office/drawing/2014/main" id="{43D1CF62-56EA-D306-3B65-59B4B42B1A79}"/>
              </a:ext>
            </a:extLst>
          </p:cNvPr>
          <p:cNvPicPr>
            <a:picLocks noChangeAspect="1"/>
          </p:cNvPicPr>
          <p:nvPr/>
        </p:nvPicPr>
        <p:blipFill rotWithShape="1">
          <a:blip r:embed="rId3">
            <a:extLst>
              <a:ext uri="{28A0092B-C50C-407E-A947-70E740481C1C}">
                <a14:useLocalDpi xmlns:a14="http://schemas.microsoft.com/office/drawing/2010/main" val="0"/>
              </a:ext>
            </a:extLst>
          </a:blip>
          <a:srcRect b="19717"/>
          <a:stretch/>
        </p:blipFill>
        <p:spPr>
          <a:xfrm>
            <a:off x="5248514" y="3871976"/>
            <a:ext cx="1428740" cy="1740320"/>
          </a:xfrm>
          <a:prstGeom prst="rect">
            <a:avLst/>
          </a:prstGeom>
        </p:spPr>
      </p:pic>
      <p:sp>
        <p:nvSpPr>
          <p:cNvPr id="3" name="TextBox 2">
            <a:extLst>
              <a:ext uri="{FF2B5EF4-FFF2-40B4-BE49-F238E27FC236}">
                <a16:creationId xmlns:a16="http://schemas.microsoft.com/office/drawing/2014/main" id="{E6463249-1381-C456-E21E-C0ABFB8A8CE1}"/>
              </a:ext>
            </a:extLst>
          </p:cNvPr>
          <p:cNvSpPr txBox="1"/>
          <p:nvPr/>
        </p:nvSpPr>
        <p:spPr>
          <a:xfrm>
            <a:off x="5600948" y="5612296"/>
            <a:ext cx="1003041" cy="400110"/>
          </a:xfrm>
          <a:prstGeom prst="rect">
            <a:avLst/>
          </a:prstGeom>
          <a:noFill/>
        </p:spPr>
        <p:txBody>
          <a:bodyPr wrap="square" rtlCol="0">
            <a:spAutoFit/>
          </a:bodyPr>
          <a:lstStyle/>
          <a:p>
            <a:r>
              <a:rPr lang="en-US" sz="2000" dirty="0"/>
              <a:t>R9-6</a:t>
            </a:r>
          </a:p>
        </p:txBody>
      </p:sp>
    </p:spTree>
    <p:extLst>
      <p:ext uri="{BB962C8B-B14F-4D97-AF65-F5344CB8AC3E}">
        <p14:creationId xmlns:p14="http://schemas.microsoft.com/office/powerpoint/2010/main" val="1524731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6B7AC-E117-E0DC-C39F-C9E7F3A5E5A3}"/>
              </a:ext>
            </a:extLst>
          </p:cNvPr>
          <p:cNvSpPr>
            <a:spLocks noGrp="1"/>
          </p:cNvSpPr>
          <p:nvPr>
            <p:ph type="title"/>
          </p:nvPr>
        </p:nvSpPr>
        <p:spPr/>
        <p:txBody>
          <a:bodyPr/>
          <a:lstStyle/>
          <a:p>
            <a:r>
              <a:rPr lang="en-US" dirty="0"/>
              <a:t>Section 9B.14 Bicycles Allowed Use of Full Lane Sign (R9-20)</a:t>
            </a:r>
          </a:p>
        </p:txBody>
      </p:sp>
      <p:sp>
        <p:nvSpPr>
          <p:cNvPr id="4" name="Content Placeholder 3">
            <a:extLst>
              <a:ext uri="{FF2B5EF4-FFF2-40B4-BE49-F238E27FC236}">
                <a16:creationId xmlns:a16="http://schemas.microsoft.com/office/drawing/2014/main" id="{37B541B0-AE5E-1C24-4F60-F915297CD3A7}"/>
              </a:ext>
            </a:extLst>
          </p:cNvPr>
          <p:cNvSpPr>
            <a:spLocks noGrp="1"/>
          </p:cNvSpPr>
          <p:nvPr>
            <p:ph idx="1"/>
          </p:nvPr>
        </p:nvSpPr>
        <p:spPr>
          <a:xfrm>
            <a:off x="617621" y="1751744"/>
            <a:ext cx="8331184" cy="4217639"/>
          </a:xfrm>
        </p:spPr>
        <p:txBody>
          <a:bodyPr/>
          <a:lstStyle/>
          <a:p>
            <a:r>
              <a:rPr lang="en-US" dirty="0"/>
              <a:t>Changes the legend of the previous Bicycles May Use Full Lane (R4-11) sign to “Bicycles Allowed Use of Full Lane”</a:t>
            </a:r>
          </a:p>
          <a:p>
            <a:r>
              <a:rPr lang="en-US" dirty="0"/>
              <a:t>Changes sign designation from R4-11 to R9-20</a:t>
            </a:r>
          </a:p>
        </p:txBody>
      </p:sp>
      <p:pic>
        <p:nvPicPr>
          <p:cNvPr id="6" name="Picture 5" descr="A square white sign with a black bicycle symbol above the words “ALLOWED USE OF FULL LANE”">
            <a:extLst>
              <a:ext uri="{FF2B5EF4-FFF2-40B4-BE49-F238E27FC236}">
                <a16:creationId xmlns:a16="http://schemas.microsoft.com/office/drawing/2014/main" id="{4BD0EB5A-6069-C869-7DD5-7CB54A558C02}"/>
              </a:ext>
            </a:extLst>
          </p:cNvPr>
          <p:cNvPicPr>
            <a:picLocks noChangeAspect="1"/>
          </p:cNvPicPr>
          <p:nvPr/>
        </p:nvPicPr>
        <p:blipFill rotWithShape="1">
          <a:blip r:embed="rId3">
            <a:extLst>
              <a:ext uri="{28A0092B-C50C-407E-A947-70E740481C1C}">
                <a14:useLocalDpi xmlns:a14="http://schemas.microsoft.com/office/drawing/2010/main" val="0"/>
              </a:ext>
            </a:extLst>
          </a:blip>
          <a:srcRect b="11001"/>
          <a:stretch/>
        </p:blipFill>
        <p:spPr>
          <a:xfrm>
            <a:off x="9253066" y="2464555"/>
            <a:ext cx="2150000" cy="2059691"/>
          </a:xfrm>
          <a:prstGeom prst="rect">
            <a:avLst/>
          </a:prstGeom>
        </p:spPr>
      </p:pic>
      <p:sp>
        <p:nvSpPr>
          <p:cNvPr id="3" name="TextBox 2">
            <a:extLst>
              <a:ext uri="{FF2B5EF4-FFF2-40B4-BE49-F238E27FC236}">
                <a16:creationId xmlns:a16="http://schemas.microsoft.com/office/drawing/2014/main" id="{9A3B171B-16F1-EA0D-35CA-6D1C507F301A}"/>
              </a:ext>
            </a:extLst>
          </p:cNvPr>
          <p:cNvSpPr txBox="1"/>
          <p:nvPr/>
        </p:nvSpPr>
        <p:spPr>
          <a:xfrm>
            <a:off x="9470240" y="4491588"/>
            <a:ext cx="1628565" cy="400110"/>
          </a:xfrm>
          <a:prstGeom prst="rect">
            <a:avLst/>
          </a:prstGeom>
          <a:noFill/>
        </p:spPr>
        <p:txBody>
          <a:bodyPr wrap="square" rtlCol="0">
            <a:spAutoFit/>
          </a:bodyPr>
          <a:lstStyle/>
          <a:p>
            <a:pPr algn="ctr"/>
            <a:r>
              <a:rPr lang="en-US" sz="2000" dirty="0"/>
              <a:t>R9-20</a:t>
            </a:r>
          </a:p>
        </p:txBody>
      </p:sp>
    </p:spTree>
    <p:extLst>
      <p:ext uri="{BB962C8B-B14F-4D97-AF65-F5344CB8AC3E}">
        <p14:creationId xmlns:p14="http://schemas.microsoft.com/office/powerpoint/2010/main" val="210027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64F2-5343-FADE-9528-BE6384C6E0D8}"/>
              </a:ext>
            </a:extLst>
          </p:cNvPr>
          <p:cNvSpPr>
            <a:spLocks noGrp="1"/>
          </p:cNvSpPr>
          <p:nvPr>
            <p:ph type="title"/>
          </p:nvPr>
        </p:nvSpPr>
        <p:spPr/>
        <p:txBody>
          <a:bodyPr/>
          <a:lstStyle/>
          <a:p>
            <a:r>
              <a:rPr lang="en-US" dirty="0"/>
              <a:t>Section 9B.15 Bicycle Passing Clearance Sign </a:t>
            </a:r>
            <a:br>
              <a:rPr lang="en-US" dirty="0"/>
            </a:br>
            <a:r>
              <a:rPr lang="en-US" dirty="0"/>
              <a:t>(R4-19)</a:t>
            </a:r>
          </a:p>
        </p:txBody>
      </p:sp>
      <p:sp>
        <p:nvSpPr>
          <p:cNvPr id="4" name="Content Placeholder 3">
            <a:extLst>
              <a:ext uri="{FF2B5EF4-FFF2-40B4-BE49-F238E27FC236}">
                <a16:creationId xmlns:a16="http://schemas.microsoft.com/office/drawing/2014/main" id="{3067E778-9089-A9A1-1A9B-7C807D72CFA5}"/>
              </a:ext>
            </a:extLst>
          </p:cNvPr>
          <p:cNvSpPr>
            <a:spLocks noGrp="1"/>
          </p:cNvSpPr>
          <p:nvPr>
            <p:ph idx="1"/>
          </p:nvPr>
        </p:nvSpPr>
        <p:spPr>
          <a:xfrm>
            <a:off x="617621" y="1751744"/>
            <a:ext cx="8493722" cy="4217639"/>
          </a:xfrm>
        </p:spPr>
        <p:txBody>
          <a:bodyPr/>
          <a:lstStyle/>
          <a:p>
            <a:r>
              <a:rPr lang="en-US" dirty="0"/>
              <a:t>Adds Section for the new R4-19 sign</a:t>
            </a:r>
          </a:p>
          <a:p>
            <a:r>
              <a:rPr lang="en-US" dirty="0"/>
              <a:t>Adds Standard that requires the R4-19 sign to only be used in jurisdictions that have a specific passing clearance defined in law or ordinance</a:t>
            </a:r>
          </a:p>
          <a:p>
            <a:r>
              <a:rPr lang="en-US" dirty="0"/>
              <a:t>Adds Option to adjust the specific </a:t>
            </a:r>
            <a:br>
              <a:rPr lang="en-US" dirty="0"/>
            </a:br>
            <a:r>
              <a:rPr lang="en-US" dirty="0"/>
              <a:t>clearance displayed on the sign to </a:t>
            </a:r>
            <a:br>
              <a:rPr lang="en-US" dirty="0"/>
            </a:br>
            <a:r>
              <a:rPr lang="en-US" dirty="0"/>
              <a:t>reflect the law or ordinance</a:t>
            </a:r>
          </a:p>
        </p:txBody>
      </p:sp>
      <p:pic>
        <p:nvPicPr>
          <p:cNvPr id="6" name="Picture 5" descr="A square white sign with the words “3 FT MIN CLEARANCE TO PASS” above a black bicycle symbol.">
            <a:extLst>
              <a:ext uri="{FF2B5EF4-FFF2-40B4-BE49-F238E27FC236}">
                <a16:creationId xmlns:a16="http://schemas.microsoft.com/office/drawing/2014/main" id="{2C023918-191C-4BED-1C0C-76CC19E859F0}"/>
              </a:ext>
            </a:extLst>
          </p:cNvPr>
          <p:cNvPicPr>
            <a:picLocks noChangeAspect="1"/>
          </p:cNvPicPr>
          <p:nvPr/>
        </p:nvPicPr>
        <p:blipFill rotWithShape="1">
          <a:blip r:embed="rId3">
            <a:extLst>
              <a:ext uri="{28A0092B-C50C-407E-A947-70E740481C1C}">
                <a14:useLocalDpi xmlns:a14="http://schemas.microsoft.com/office/drawing/2010/main" val="0"/>
              </a:ext>
            </a:extLst>
          </a:blip>
          <a:srcRect b="12947"/>
          <a:stretch/>
        </p:blipFill>
        <p:spPr>
          <a:xfrm>
            <a:off x="9252894" y="2464497"/>
            <a:ext cx="2128571" cy="2027091"/>
          </a:xfrm>
          <a:prstGeom prst="rect">
            <a:avLst/>
          </a:prstGeom>
        </p:spPr>
      </p:pic>
      <p:sp>
        <p:nvSpPr>
          <p:cNvPr id="3" name="TextBox 2">
            <a:extLst>
              <a:ext uri="{FF2B5EF4-FFF2-40B4-BE49-F238E27FC236}">
                <a16:creationId xmlns:a16="http://schemas.microsoft.com/office/drawing/2014/main" id="{E7F7585E-AEA1-A4CA-5F7F-0CFECFFDA729}"/>
              </a:ext>
            </a:extLst>
          </p:cNvPr>
          <p:cNvSpPr txBox="1"/>
          <p:nvPr/>
        </p:nvSpPr>
        <p:spPr>
          <a:xfrm>
            <a:off x="9447272" y="4491588"/>
            <a:ext cx="1674500" cy="400110"/>
          </a:xfrm>
          <a:prstGeom prst="rect">
            <a:avLst/>
          </a:prstGeom>
          <a:noFill/>
        </p:spPr>
        <p:txBody>
          <a:bodyPr wrap="square" rtlCol="0">
            <a:spAutoFit/>
          </a:bodyPr>
          <a:lstStyle/>
          <a:p>
            <a:pPr algn="ctr"/>
            <a:r>
              <a:rPr lang="en-US" sz="2000" dirty="0"/>
              <a:t>R4-19</a:t>
            </a:r>
          </a:p>
        </p:txBody>
      </p:sp>
    </p:spTree>
    <p:extLst>
      <p:ext uri="{BB962C8B-B14F-4D97-AF65-F5344CB8AC3E}">
        <p14:creationId xmlns:p14="http://schemas.microsoft.com/office/powerpoint/2010/main" val="292846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3815C60-3141-C4A9-A8EC-1988C217B4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vert="horz" lIns="91440" tIns="45720" rIns="91440" bIns="45720" rtlCol="0" anchor="t">
            <a:normAutofit/>
          </a:bodyPr>
          <a:lstStyle/>
          <a:p>
            <a:pPr lvl="0" defTabSz="914400">
              <a:spcBef>
                <a:spcPts val="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lvl="0" defTabSz="914400">
              <a:spcAft>
                <a:spcPts val="0"/>
              </a:spcAft>
              <a:buClr>
                <a:srgbClr val="1C6EA8"/>
              </a:buClr>
              <a:buSzPct val="80000"/>
              <a:defRPr/>
            </a:pPr>
            <a:r>
              <a:rPr lang="en-US" dirty="0">
                <a:latin typeface="Arial" panose="020B0604020202020204" pitchFamily="34" charset="0"/>
                <a:cs typeface="Arial" panose="020B0604020202020204" pitchFamily="34" charset="0"/>
              </a:rPr>
              <a:t>The Federal Highway Administration (</a:t>
            </a:r>
            <a:r>
              <a:rPr lang="en-US" dirty="0">
                <a:solidFill>
                  <a:prstClr val="black"/>
                </a:solidFill>
                <a:latin typeface="Arial" panose="020B0604020202020204" pitchFamily="34" charset="0"/>
                <a:cs typeface="Arial" panose="020B0604020202020204" pitchFamily="34" charset="0"/>
              </a:rPr>
              <a:t>FHWA</a:t>
            </a:r>
            <a:r>
              <a:rPr lang="en-US" dirty="0">
                <a:latin typeface="Arial" panose="020B0604020202020204" pitchFamily="34" charset="0"/>
                <a:cs typeface="Arial" panose="020B0604020202020204" pitchFamily="34" charset="0"/>
              </a:rPr>
              <a:t>)</a:t>
            </a:r>
            <a:r>
              <a:rPr lang="en-US" dirty="0">
                <a:solidFill>
                  <a:prstClr val="black"/>
                </a:solidFill>
                <a:latin typeface="Arial" panose="020B0604020202020204" pitchFamily="34" charset="0"/>
                <a:cs typeface="Arial" panose="020B0604020202020204" pitchFamily="34" charset="0"/>
              </a:rPr>
              <a:t> is the source of all images in this presentation unless otherwise indicated.</a:t>
            </a:r>
            <a:endParaRPr lang="en-US" sz="1200" dirty="0">
              <a:solidFill>
                <a:prstClr val="black"/>
              </a:solidFill>
            </a:endParaRPr>
          </a:p>
        </p:txBody>
      </p:sp>
    </p:spTree>
    <p:extLst>
      <p:ext uri="{BB962C8B-B14F-4D97-AF65-F5344CB8AC3E}">
        <p14:creationId xmlns:p14="http://schemas.microsoft.com/office/powerpoint/2010/main" val="30702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A2A93-0EEE-02A2-115A-F6EA0F6528F7}"/>
              </a:ext>
            </a:extLst>
          </p:cNvPr>
          <p:cNvSpPr>
            <a:spLocks noGrp="1"/>
          </p:cNvSpPr>
          <p:nvPr>
            <p:ph type="title"/>
          </p:nvPr>
        </p:nvSpPr>
        <p:spPr/>
        <p:txBody>
          <a:bodyPr>
            <a:normAutofit/>
          </a:bodyPr>
          <a:lstStyle/>
          <a:p>
            <a:r>
              <a:rPr lang="en-US" dirty="0"/>
              <a:t>Section 9B.16 Bicycles Use Shoulder Only Sign </a:t>
            </a:r>
            <a:br>
              <a:rPr lang="en-US" dirty="0"/>
            </a:br>
            <a:r>
              <a:rPr lang="en-US" dirty="0"/>
              <a:t>(R9-21)</a:t>
            </a:r>
          </a:p>
        </p:txBody>
      </p:sp>
      <p:sp>
        <p:nvSpPr>
          <p:cNvPr id="4" name="Content Placeholder 3">
            <a:extLst>
              <a:ext uri="{FF2B5EF4-FFF2-40B4-BE49-F238E27FC236}">
                <a16:creationId xmlns:a16="http://schemas.microsoft.com/office/drawing/2014/main" id="{5B9D79E3-6864-D52D-EA38-011592140940}"/>
              </a:ext>
            </a:extLst>
          </p:cNvPr>
          <p:cNvSpPr>
            <a:spLocks noGrp="1"/>
          </p:cNvSpPr>
          <p:nvPr>
            <p:ph idx="1"/>
          </p:nvPr>
        </p:nvSpPr>
        <p:spPr>
          <a:xfrm>
            <a:off x="617621" y="1751744"/>
            <a:ext cx="8635235" cy="4217639"/>
          </a:xfrm>
        </p:spPr>
        <p:txBody>
          <a:bodyPr>
            <a:normAutofit/>
          </a:bodyPr>
          <a:lstStyle/>
          <a:p>
            <a:r>
              <a:rPr lang="en-US" dirty="0"/>
              <a:t>Adds Section for new R9-21 sign</a:t>
            </a:r>
          </a:p>
          <a:p>
            <a:r>
              <a:rPr lang="en-US" dirty="0"/>
              <a:t>Recommends limiting R9-21 sign use on freeways and expressways where bicycles are allowed, but the sign must remain on an available and useable shoulder</a:t>
            </a:r>
          </a:p>
        </p:txBody>
      </p:sp>
      <p:pic>
        <p:nvPicPr>
          <p:cNvPr id="6" name="Picture 5" descr="A vertical rectangular white sign with a black bicycle symbol above the words &quot;USE SHOULDER ONLY.&quot;">
            <a:extLst>
              <a:ext uri="{FF2B5EF4-FFF2-40B4-BE49-F238E27FC236}">
                <a16:creationId xmlns:a16="http://schemas.microsoft.com/office/drawing/2014/main" id="{72DDA545-18E9-C75C-BDD1-8E633FC62BAF}"/>
              </a:ext>
            </a:extLst>
          </p:cNvPr>
          <p:cNvPicPr>
            <a:picLocks noChangeAspect="1"/>
          </p:cNvPicPr>
          <p:nvPr/>
        </p:nvPicPr>
        <p:blipFill rotWithShape="1">
          <a:blip r:embed="rId3">
            <a:extLst>
              <a:ext uri="{28A0092B-C50C-407E-A947-70E740481C1C}">
                <a14:useLocalDpi xmlns:a14="http://schemas.microsoft.com/office/drawing/2010/main" val="0"/>
              </a:ext>
            </a:extLst>
          </a:blip>
          <a:srcRect b="13426"/>
          <a:stretch/>
        </p:blipFill>
        <p:spPr>
          <a:xfrm>
            <a:off x="9508935" y="2361760"/>
            <a:ext cx="1877754" cy="2183222"/>
          </a:xfrm>
          <a:prstGeom prst="rect">
            <a:avLst/>
          </a:prstGeom>
        </p:spPr>
      </p:pic>
      <p:sp>
        <p:nvSpPr>
          <p:cNvPr id="3" name="TextBox 2">
            <a:extLst>
              <a:ext uri="{FF2B5EF4-FFF2-40B4-BE49-F238E27FC236}">
                <a16:creationId xmlns:a16="http://schemas.microsoft.com/office/drawing/2014/main" id="{9BACE27C-002A-5511-95FE-589D6F90594B}"/>
              </a:ext>
            </a:extLst>
          </p:cNvPr>
          <p:cNvSpPr txBox="1"/>
          <p:nvPr/>
        </p:nvSpPr>
        <p:spPr>
          <a:xfrm>
            <a:off x="9632333" y="4553743"/>
            <a:ext cx="1632857" cy="400110"/>
          </a:xfrm>
          <a:prstGeom prst="rect">
            <a:avLst/>
          </a:prstGeom>
          <a:noFill/>
        </p:spPr>
        <p:txBody>
          <a:bodyPr wrap="square" rtlCol="0">
            <a:spAutoFit/>
          </a:bodyPr>
          <a:lstStyle/>
          <a:p>
            <a:pPr algn="ctr"/>
            <a:r>
              <a:rPr lang="en-US" sz="2000" dirty="0"/>
              <a:t>R9-21</a:t>
            </a:r>
          </a:p>
        </p:txBody>
      </p:sp>
    </p:spTree>
    <p:extLst>
      <p:ext uri="{BB962C8B-B14F-4D97-AF65-F5344CB8AC3E}">
        <p14:creationId xmlns:p14="http://schemas.microsoft.com/office/powerpoint/2010/main" val="954333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BA9C8-49BA-A06D-0A3C-D5019DBBC0A7}"/>
              </a:ext>
            </a:extLst>
          </p:cNvPr>
          <p:cNvSpPr>
            <a:spLocks noGrp="1"/>
          </p:cNvSpPr>
          <p:nvPr>
            <p:ph type="title"/>
          </p:nvPr>
        </p:nvSpPr>
        <p:spPr/>
        <p:txBody>
          <a:bodyPr/>
          <a:lstStyle/>
          <a:p>
            <a:r>
              <a:rPr lang="en-US" dirty="0"/>
              <a:t>Section 9B.17 Signing for Bicycles on Freeways and Expressways </a:t>
            </a:r>
            <a:r>
              <a:rPr lang="en-US" sz="2400" dirty="0"/>
              <a:t>(1 of 2)</a:t>
            </a:r>
          </a:p>
        </p:txBody>
      </p:sp>
      <p:sp>
        <p:nvSpPr>
          <p:cNvPr id="4" name="Content Placeholder 3">
            <a:extLst>
              <a:ext uri="{FF2B5EF4-FFF2-40B4-BE49-F238E27FC236}">
                <a16:creationId xmlns:a16="http://schemas.microsoft.com/office/drawing/2014/main" id="{AF545B05-EB71-F7D5-2DF3-97FF0A6C48FE}"/>
              </a:ext>
            </a:extLst>
          </p:cNvPr>
          <p:cNvSpPr>
            <a:spLocks noGrp="1"/>
          </p:cNvSpPr>
          <p:nvPr>
            <p:ph idx="1"/>
          </p:nvPr>
        </p:nvSpPr>
        <p:spPr>
          <a:xfrm>
            <a:off x="617621" y="1751744"/>
            <a:ext cx="10743604" cy="4741131"/>
          </a:xfrm>
        </p:spPr>
        <p:txBody>
          <a:bodyPr>
            <a:normAutofit/>
          </a:bodyPr>
          <a:lstStyle/>
          <a:p>
            <a:r>
              <a:rPr lang="en-US" dirty="0"/>
              <a:t>Adds Bicycles Must Exit (R9-22) sign—shall be used on freeways or expressways where bicycles become prohibited and shall be placed before last exit for bicycles</a:t>
            </a:r>
          </a:p>
          <a:p>
            <a:r>
              <a:rPr lang="en-US" dirty="0"/>
              <a:t>Adds Standard that if a Bicycles Must Exit (R9-22) </a:t>
            </a:r>
            <a:br>
              <a:rPr lang="en-US" dirty="0"/>
            </a:br>
            <a:r>
              <a:rPr lang="en-US" dirty="0"/>
              <a:t>sign is used, a No Bicycles (R5-6) sign past exit is </a:t>
            </a:r>
            <a:br>
              <a:rPr lang="en-US" dirty="0"/>
            </a:br>
            <a:r>
              <a:rPr lang="en-US" dirty="0"/>
              <a:t>also required</a:t>
            </a:r>
          </a:p>
          <a:p>
            <a:r>
              <a:rPr lang="en-US" dirty="0"/>
              <a:t>Adds ON FREEWAY plaque R5-10dP that is an </a:t>
            </a:r>
            <a:br>
              <a:rPr lang="en-US" dirty="0"/>
            </a:br>
            <a:r>
              <a:rPr lang="en-US" dirty="0"/>
              <a:t>option to use on freeways to prohibit bicycles on </a:t>
            </a:r>
            <a:br>
              <a:rPr lang="en-US" dirty="0"/>
            </a:br>
            <a:r>
              <a:rPr lang="en-US" dirty="0"/>
              <a:t>ramps leading to an adjacent or parallel freeway</a:t>
            </a:r>
          </a:p>
        </p:txBody>
      </p:sp>
      <p:grpSp>
        <p:nvGrpSpPr>
          <p:cNvPr id="9" name="Group 8" descr="A vertical rectangular white sign with the words “BICYCLES MUST EXIT” above a diagonal arrow pointing up to the right.">
            <a:extLst>
              <a:ext uri="{FF2B5EF4-FFF2-40B4-BE49-F238E27FC236}">
                <a16:creationId xmlns:a16="http://schemas.microsoft.com/office/drawing/2014/main" id="{8403D274-B5AB-956C-F5BC-8604632F7380}"/>
              </a:ext>
            </a:extLst>
          </p:cNvPr>
          <p:cNvGrpSpPr/>
          <p:nvPr/>
        </p:nvGrpSpPr>
        <p:grpSpPr>
          <a:xfrm>
            <a:off x="9652784" y="2825965"/>
            <a:ext cx="1491905" cy="2134875"/>
            <a:chOff x="8848634" y="4069259"/>
            <a:chExt cx="1491905" cy="2134875"/>
          </a:xfrm>
        </p:grpSpPr>
        <p:pic>
          <p:nvPicPr>
            <p:cNvPr id="7" name="Picture 6">
              <a:extLst>
                <a:ext uri="{FF2B5EF4-FFF2-40B4-BE49-F238E27FC236}">
                  <a16:creationId xmlns:a16="http://schemas.microsoft.com/office/drawing/2014/main" id="{EC414D6A-B365-35D6-90EE-21AD05B74EE8}"/>
                </a:ext>
              </a:extLst>
            </p:cNvPr>
            <p:cNvPicPr>
              <a:picLocks noChangeAspect="1"/>
            </p:cNvPicPr>
            <p:nvPr/>
          </p:nvPicPr>
          <p:blipFill rotWithShape="1">
            <a:blip r:embed="rId3">
              <a:extLst>
                <a:ext uri="{28A0092B-C50C-407E-A947-70E740481C1C}">
                  <a14:useLocalDpi xmlns:a14="http://schemas.microsoft.com/office/drawing/2010/main" val="0"/>
                </a:ext>
              </a:extLst>
            </a:blip>
            <a:srcRect b="10069"/>
            <a:stretch/>
          </p:blipFill>
          <p:spPr>
            <a:xfrm>
              <a:off x="8848634" y="4069259"/>
              <a:ext cx="1491905" cy="1809326"/>
            </a:xfrm>
            <a:prstGeom prst="rect">
              <a:avLst/>
            </a:prstGeom>
          </p:spPr>
        </p:pic>
        <p:sp>
          <p:nvSpPr>
            <p:cNvPr id="3" name="TextBox 2">
              <a:extLst>
                <a:ext uri="{FF2B5EF4-FFF2-40B4-BE49-F238E27FC236}">
                  <a16:creationId xmlns:a16="http://schemas.microsoft.com/office/drawing/2014/main" id="{93CDC371-D1A8-CB02-C866-B37B18F4CC3F}"/>
                </a:ext>
              </a:extLst>
            </p:cNvPr>
            <p:cNvSpPr txBox="1"/>
            <p:nvPr/>
          </p:nvSpPr>
          <p:spPr>
            <a:xfrm>
              <a:off x="9009519" y="5804024"/>
              <a:ext cx="1262381" cy="400110"/>
            </a:xfrm>
            <a:prstGeom prst="rect">
              <a:avLst/>
            </a:prstGeom>
            <a:noFill/>
          </p:spPr>
          <p:txBody>
            <a:bodyPr wrap="square" rtlCol="0">
              <a:spAutoFit/>
            </a:bodyPr>
            <a:lstStyle/>
            <a:p>
              <a:pPr algn="ctr"/>
              <a:r>
                <a:rPr lang="en-US" sz="2000" dirty="0"/>
                <a:t>R9-22</a:t>
              </a:r>
            </a:p>
          </p:txBody>
        </p:sp>
      </p:grpSp>
      <p:grpSp>
        <p:nvGrpSpPr>
          <p:cNvPr id="6" name="Group 5" descr="A horizontal rectangular white plaque with the words &quot;On Freeway&quot; in black.">
            <a:extLst>
              <a:ext uri="{FF2B5EF4-FFF2-40B4-BE49-F238E27FC236}">
                <a16:creationId xmlns:a16="http://schemas.microsoft.com/office/drawing/2014/main" id="{9E837E6B-3762-D40C-538A-85BAB3CC1F3E}"/>
              </a:ext>
            </a:extLst>
          </p:cNvPr>
          <p:cNvGrpSpPr/>
          <p:nvPr/>
        </p:nvGrpSpPr>
        <p:grpSpPr>
          <a:xfrm>
            <a:off x="9622223" y="4953875"/>
            <a:ext cx="1574800" cy="1015508"/>
            <a:chOff x="10373336" y="4722638"/>
            <a:chExt cx="1574800" cy="1015508"/>
          </a:xfrm>
        </p:grpSpPr>
        <p:pic>
          <p:nvPicPr>
            <p:cNvPr id="8" name="Picture 7">
              <a:extLst>
                <a:ext uri="{FF2B5EF4-FFF2-40B4-BE49-F238E27FC236}">
                  <a16:creationId xmlns:a16="http://schemas.microsoft.com/office/drawing/2014/main" id="{87B82037-5A05-176C-D1BC-4FD78CB9E0E7}"/>
                </a:ext>
              </a:extLst>
            </p:cNvPr>
            <p:cNvPicPr>
              <a:picLocks noChangeAspect="1"/>
            </p:cNvPicPr>
            <p:nvPr/>
          </p:nvPicPr>
          <p:blipFill rotWithShape="1">
            <a:blip r:embed="rId4">
              <a:extLst>
                <a:ext uri="{28A0092B-C50C-407E-A947-70E740481C1C}">
                  <a14:useLocalDpi xmlns:a14="http://schemas.microsoft.com/office/drawing/2010/main" val="0"/>
                </a:ext>
              </a:extLst>
            </a:blip>
            <a:srcRect b="31901"/>
            <a:stretch/>
          </p:blipFill>
          <p:spPr>
            <a:xfrm>
              <a:off x="10373336" y="4722638"/>
              <a:ext cx="1574800" cy="615398"/>
            </a:xfrm>
            <a:prstGeom prst="rect">
              <a:avLst/>
            </a:prstGeom>
          </p:spPr>
        </p:pic>
        <p:sp>
          <p:nvSpPr>
            <p:cNvPr id="5" name="TextBox 4">
              <a:extLst>
                <a:ext uri="{FF2B5EF4-FFF2-40B4-BE49-F238E27FC236}">
                  <a16:creationId xmlns:a16="http://schemas.microsoft.com/office/drawing/2014/main" id="{5729699E-E67F-F42D-F800-617AEA04A408}"/>
                </a:ext>
              </a:extLst>
            </p:cNvPr>
            <p:cNvSpPr txBox="1"/>
            <p:nvPr/>
          </p:nvSpPr>
          <p:spPr>
            <a:xfrm>
              <a:off x="10463054" y="5338036"/>
              <a:ext cx="1485082" cy="400110"/>
            </a:xfrm>
            <a:prstGeom prst="rect">
              <a:avLst/>
            </a:prstGeom>
            <a:noFill/>
          </p:spPr>
          <p:txBody>
            <a:bodyPr wrap="square" rtlCol="0">
              <a:spAutoFit/>
            </a:bodyPr>
            <a:lstStyle/>
            <a:p>
              <a:pPr algn="ctr"/>
              <a:r>
                <a:rPr lang="en-US" sz="2000" dirty="0"/>
                <a:t>R5-10dP</a:t>
              </a:r>
            </a:p>
          </p:txBody>
        </p:sp>
      </p:grpSp>
    </p:spTree>
    <p:extLst>
      <p:ext uri="{BB962C8B-B14F-4D97-AF65-F5344CB8AC3E}">
        <p14:creationId xmlns:p14="http://schemas.microsoft.com/office/powerpoint/2010/main" val="18431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BA9C8-49BA-A06D-0A3C-D5019DBBC0A7}"/>
              </a:ext>
            </a:extLst>
          </p:cNvPr>
          <p:cNvSpPr>
            <a:spLocks noGrp="1"/>
          </p:cNvSpPr>
          <p:nvPr>
            <p:ph type="title"/>
          </p:nvPr>
        </p:nvSpPr>
        <p:spPr/>
        <p:txBody>
          <a:bodyPr/>
          <a:lstStyle/>
          <a:p>
            <a:r>
              <a:rPr lang="en-US"/>
              <a:t>Section 9B.17 Signing for Bicycles on Freeways and Expressways </a:t>
            </a:r>
            <a:r>
              <a:rPr lang="en-US" sz="2400"/>
              <a:t>(2 of 2)</a:t>
            </a:r>
          </a:p>
        </p:txBody>
      </p:sp>
      <p:sp>
        <p:nvSpPr>
          <p:cNvPr id="7" name="Content Placeholder 3">
            <a:extLst>
              <a:ext uri="{FF2B5EF4-FFF2-40B4-BE49-F238E27FC236}">
                <a16:creationId xmlns:a16="http://schemas.microsoft.com/office/drawing/2014/main" id="{4E9CA100-4943-C4BE-6362-3CCD0F6DA91E}"/>
              </a:ext>
            </a:extLst>
          </p:cNvPr>
          <p:cNvSpPr>
            <a:spLocks noGrp="1"/>
          </p:cNvSpPr>
          <p:nvPr>
            <p:ph idx="1"/>
          </p:nvPr>
        </p:nvSpPr>
        <p:spPr>
          <a:xfrm>
            <a:off x="617621" y="1751744"/>
            <a:ext cx="7514008" cy="4217639"/>
          </a:xfrm>
        </p:spPr>
        <p:txBody>
          <a:bodyPr/>
          <a:lstStyle/>
          <a:p>
            <a:r>
              <a:rPr lang="en-US" dirty="0"/>
              <a:t>Adds Standard requiring the No Bicycles</a:t>
            </a:r>
            <a:r>
              <a:rPr lang="en-US" dirty="0">
                <a:solidFill>
                  <a:srgbClr val="FF0000"/>
                </a:solidFill>
              </a:rPr>
              <a:t> </a:t>
            </a:r>
            <a:r>
              <a:rPr lang="en-US" dirty="0"/>
              <a:t>(R5-6) sign to be placed downstream from the intersection or the exit ramp departure point where the prohibited segment begins</a:t>
            </a:r>
          </a:p>
          <a:p>
            <a:r>
              <a:rPr lang="en-US" dirty="0"/>
              <a:t>Adds Figure 9B-4</a:t>
            </a:r>
          </a:p>
        </p:txBody>
      </p:sp>
      <p:sp>
        <p:nvSpPr>
          <p:cNvPr id="3" name="TextBox 2">
            <a:extLst>
              <a:ext uri="{FF2B5EF4-FFF2-40B4-BE49-F238E27FC236}">
                <a16:creationId xmlns:a16="http://schemas.microsoft.com/office/drawing/2014/main" id="{4CB86340-7121-E064-1A51-7624F15232A9}"/>
              </a:ext>
            </a:extLst>
          </p:cNvPr>
          <p:cNvSpPr txBox="1"/>
          <p:nvPr/>
        </p:nvSpPr>
        <p:spPr>
          <a:xfrm>
            <a:off x="8457803" y="1208321"/>
            <a:ext cx="3070170" cy="400110"/>
          </a:xfrm>
          <a:prstGeom prst="rect">
            <a:avLst/>
          </a:prstGeom>
          <a:noFill/>
        </p:spPr>
        <p:txBody>
          <a:bodyPr wrap="square" rtlCol="0">
            <a:spAutoFit/>
          </a:bodyPr>
          <a:lstStyle/>
          <a:p>
            <a:pPr algn="ctr"/>
            <a:r>
              <a:rPr lang="en-US" sz="1000" b="1" dirty="0"/>
              <a:t>Figure 9B-4. Signing for Termination of Bicycle Access on Freeways and Expressways</a:t>
            </a:r>
          </a:p>
        </p:txBody>
      </p:sp>
      <p:pic>
        <p:nvPicPr>
          <p:cNvPr id="6" name="Picture 5" descr="Diagram showing signage for a freeway exit ramp. At the gore area, an R5-6 NO BICYCLES sign (bicycle symbol within a red prohibition circle and slash) is installed at the beginning of the exit ramp.">
            <a:extLst>
              <a:ext uri="{FF2B5EF4-FFF2-40B4-BE49-F238E27FC236}">
                <a16:creationId xmlns:a16="http://schemas.microsoft.com/office/drawing/2014/main" id="{C2EB117C-6F6E-AEC9-DA78-28B5D01A27F7}"/>
              </a:ext>
              <a:ext uri="{C183D7F6-B498-43B3-948B-1728B52AA6E4}">
                <adec:decorative xmlns:adec="http://schemas.microsoft.com/office/drawing/2017/decorative" val="0"/>
              </a:ext>
            </a:extLst>
          </p:cNvPr>
          <p:cNvPicPr>
            <a:picLocks noChangeAspect="1"/>
          </p:cNvPicPr>
          <p:nvPr/>
        </p:nvPicPr>
        <p:blipFill rotWithShape="1">
          <a:blip r:embed="rId3"/>
          <a:srcRect t="2490"/>
          <a:stretch/>
        </p:blipFill>
        <p:spPr>
          <a:xfrm>
            <a:off x="8044543" y="1582880"/>
            <a:ext cx="3542775" cy="4529366"/>
          </a:xfrm>
          <a:prstGeom prst="rect">
            <a:avLst/>
          </a:prstGeom>
        </p:spPr>
      </p:pic>
      <p:sp>
        <p:nvSpPr>
          <p:cNvPr id="4" name="TextBox 3">
            <a:extLst>
              <a:ext uri="{FF2B5EF4-FFF2-40B4-BE49-F238E27FC236}">
                <a16:creationId xmlns:a16="http://schemas.microsoft.com/office/drawing/2014/main" id="{ED9A9D87-9925-8B52-21B9-3C4AE634D695}"/>
              </a:ext>
              <a:ext uri="{C183D7F6-B498-43B3-948B-1728B52AA6E4}">
                <adec:decorative xmlns:adec="http://schemas.microsoft.com/office/drawing/2017/decorative" val="1"/>
              </a:ext>
            </a:extLst>
          </p:cNvPr>
          <p:cNvSpPr txBox="1"/>
          <p:nvPr/>
        </p:nvSpPr>
        <p:spPr>
          <a:xfrm>
            <a:off x="11944350" y="56578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5435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745F6-E936-88DA-35B0-74ED56CFBF06}"/>
              </a:ext>
            </a:extLst>
          </p:cNvPr>
          <p:cNvSpPr>
            <a:spLocks noGrp="1"/>
          </p:cNvSpPr>
          <p:nvPr>
            <p:ph type="title"/>
          </p:nvPr>
        </p:nvSpPr>
        <p:spPr>
          <a:xfrm>
            <a:off x="617620" y="365125"/>
            <a:ext cx="10969699" cy="1386619"/>
          </a:xfrm>
        </p:spPr>
        <p:txBody>
          <a:bodyPr/>
          <a:lstStyle/>
          <a:p>
            <a:r>
              <a:rPr lang="en-US"/>
              <a:t>Section 9B.18 Two-Stage Bicycle Turn Box Regulatory Signing (R9-23 series)</a:t>
            </a:r>
          </a:p>
        </p:txBody>
      </p:sp>
      <p:sp>
        <p:nvSpPr>
          <p:cNvPr id="4" name="Content Placeholder 3">
            <a:extLst>
              <a:ext uri="{FF2B5EF4-FFF2-40B4-BE49-F238E27FC236}">
                <a16:creationId xmlns:a16="http://schemas.microsoft.com/office/drawing/2014/main" id="{0441C95C-CD72-78A9-9C02-791DA316F03E}"/>
              </a:ext>
            </a:extLst>
          </p:cNvPr>
          <p:cNvSpPr>
            <a:spLocks noGrp="1"/>
          </p:cNvSpPr>
          <p:nvPr>
            <p:ph idx="1"/>
          </p:nvPr>
        </p:nvSpPr>
        <p:spPr>
          <a:xfrm>
            <a:off x="617538" y="1751013"/>
            <a:ext cx="6915219" cy="4217987"/>
          </a:xfrm>
        </p:spPr>
        <p:txBody>
          <a:bodyPr/>
          <a:lstStyle/>
          <a:p>
            <a:r>
              <a:rPr lang="en-US" dirty="0"/>
              <a:t>Shall use when two-stage turn box is mandatory for bicycles</a:t>
            </a:r>
          </a:p>
          <a:p>
            <a:r>
              <a:rPr lang="en-US" dirty="0"/>
              <a:t>Shall use at least one advance sign (R9-23 or R9-23a) and at least one sign at intersection (R9-23b or R9-23c)</a:t>
            </a:r>
          </a:p>
        </p:txBody>
      </p:sp>
      <p:pic>
        <p:nvPicPr>
          <p:cNvPr id="7" name="Picture 6" descr="A vertical rectangular white sign with a black bicycle symbol above the words &quot;ALL TURNS FROM BIKE LANE.&quot;">
            <a:extLst>
              <a:ext uri="{FF2B5EF4-FFF2-40B4-BE49-F238E27FC236}">
                <a16:creationId xmlns:a16="http://schemas.microsoft.com/office/drawing/2014/main" id="{5A52C401-B459-44F3-58DE-656AAEF37CE7}"/>
              </a:ext>
            </a:extLst>
          </p:cNvPr>
          <p:cNvPicPr>
            <a:picLocks noChangeAspect="1"/>
          </p:cNvPicPr>
          <p:nvPr/>
        </p:nvPicPr>
        <p:blipFill rotWithShape="1">
          <a:blip r:embed="rId3"/>
          <a:srcRect r="79479" b="19480"/>
          <a:stretch/>
        </p:blipFill>
        <p:spPr>
          <a:xfrm>
            <a:off x="1703641" y="4251615"/>
            <a:ext cx="1064387" cy="1472548"/>
          </a:xfrm>
          <a:prstGeom prst="rect">
            <a:avLst/>
          </a:prstGeom>
        </p:spPr>
      </p:pic>
      <p:sp>
        <p:nvSpPr>
          <p:cNvPr id="10" name="TextBox 9">
            <a:extLst>
              <a:ext uri="{FF2B5EF4-FFF2-40B4-BE49-F238E27FC236}">
                <a16:creationId xmlns:a16="http://schemas.microsoft.com/office/drawing/2014/main" id="{1680DFAD-375D-E67D-5564-4FBC2CF98E30}"/>
              </a:ext>
            </a:extLst>
          </p:cNvPr>
          <p:cNvSpPr txBox="1"/>
          <p:nvPr/>
        </p:nvSpPr>
        <p:spPr>
          <a:xfrm>
            <a:off x="1845567" y="5698004"/>
            <a:ext cx="843574" cy="369332"/>
          </a:xfrm>
          <a:prstGeom prst="rect">
            <a:avLst/>
          </a:prstGeom>
          <a:noFill/>
        </p:spPr>
        <p:txBody>
          <a:bodyPr wrap="square" rtlCol="0">
            <a:spAutoFit/>
          </a:bodyPr>
          <a:lstStyle/>
          <a:p>
            <a:r>
              <a:rPr lang="en-US" dirty="0"/>
              <a:t>R9-23</a:t>
            </a:r>
          </a:p>
        </p:txBody>
      </p:sp>
      <p:pic>
        <p:nvPicPr>
          <p:cNvPr id="5" name="Picture 4" descr="A vertical rectangular white sign with a black bicycle symbol above the words &quot;LEFT TURN FROM BIKE LANE.&quot;">
            <a:extLst>
              <a:ext uri="{FF2B5EF4-FFF2-40B4-BE49-F238E27FC236}">
                <a16:creationId xmlns:a16="http://schemas.microsoft.com/office/drawing/2014/main" id="{189FB982-36A9-CD4C-7819-4B2D14B4D194}"/>
              </a:ext>
            </a:extLst>
          </p:cNvPr>
          <p:cNvPicPr>
            <a:picLocks noChangeAspect="1"/>
          </p:cNvPicPr>
          <p:nvPr/>
        </p:nvPicPr>
        <p:blipFill rotWithShape="1">
          <a:blip r:embed="rId3"/>
          <a:srcRect l="27132" r="52829" b="18050"/>
          <a:stretch/>
        </p:blipFill>
        <p:spPr>
          <a:xfrm>
            <a:off x="3110928" y="4225456"/>
            <a:ext cx="1039392" cy="1498707"/>
          </a:xfrm>
          <a:prstGeom prst="rect">
            <a:avLst/>
          </a:prstGeom>
        </p:spPr>
      </p:pic>
      <p:sp>
        <p:nvSpPr>
          <p:cNvPr id="11" name="TextBox 10">
            <a:extLst>
              <a:ext uri="{FF2B5EF4-FFF2-40B4-BE49-F238E27FC236}">
                <a16:creationId xmlns:a16="http://schemas.microsoft.com/office/drawing/2014/main" id="{1B688592-285F-F65D-0CB9-63BDE362C10D}"/>
              </a:ext>
            </a:extLst>
          </p:cNvPr>
          <p:cNvSpPr txBox="1"/>
          <p:nvPr/>
        </p:nvSpPr>
        <p:spPr>
          <a:xfrm>
            <a:off x="3166212" y="5711083"/>
            <a:ext cx="1039392" cy="369332"/>
          </a:xfrm>
          <a:prstGeom prst="rect">
            <a:avLst/>
          </a:prstGeom>
          <a:noFill/>
        </p:spPr>
        <p:txBody>
          <a:bodyPr wrap="square" rtlCol="0">
            <a:spAutoFit/>
          </a:bodyPr>
          <a:lstStyle/>
          <a:p>
            <a:r>
              <a:rPr lang="en-US" dirty="0"/>
              <a:t>R9-23a</a:t>
            </a:r>
          </a:p>
        </p:txBody>
      </p:sp>
      <p:pic>
        <p:nvPicPr>
          <p:cNvPr id="8" name="Picture 7" descr="A vertical rectangular white sign with a black bicycle symbol above the words &quot;LEFT TURN MUST USE TURN BOX.&quot;">
            <a:extLst>
              <a:ext uri="{FF2B5EF4-FFF2-40B4-BE49-F238E27FC236}">
                <a16:creationId xmlns:a16="http://schemas.microsoft.com/office/drawing/2014/main" id="{6A97E7BA-7FF5-1174-AFB8-2A6869B8943F}"/>
              </a:ext>
            </a:extLst>
          </p:cNvPr>
          <p:cNvPicPr>
            <a:picLocks noChangeAspect="1"/>
          </p:cNvPicPr>
          <p:nvPr/>
        </p:nvPicPr>
        <p:blipFill rotWithShape="1">
          <a:blip r:embed="rId3"/>
          <a:srcRect l="53782" r="26179" b="18765"/>
          <a:stretch/>
        </p:blipFill>
        <p:spPr>
          <a:xfrm>
            <a:off x="4493220" y="4238536"/>
            <a:ext cx="1039392" cy="1485627"/>
          </a:xfrm>
          <a:prstGeom prst="rect">
            <a:avLst/>
          </a:prstGeom>
        </p:spPr>
      </p:pic>
      <p:sp>
        <p:nvSpPr>
          <p:cNvPr id="12" name="TextBox 11">
            <a:extLst>
              <a:ext uri="{FF2B5EF4-FFF2-40B4-BE49-F238E27FC236}">
                <a16:creationId xmlns:a16="http://schemas.microsoft.com/office/drawing/2014/main" id="{D71872D3-90CD-5A7D-C47E-9FB71020EB76}"/>
              </a:ext>
            </a:extLst>
          </p:cNvPr>
          <p:cNvSpPr txBox="1"/>
          <p:nvPr/>
        </p:nvSpPr>
        <p:spPr>
          <a:xfrm>
            <a:off x="4493220" y="5697355"/>
            <a:ext cx="1039392" cy="369332"/>
          </a:xfrm>
          <a:prstGeom prst="rect">
            <a:avLst/>
          </a:prstGeom>
          <a:noFill/>
        </p:spPr>
        <p:txBody>
          <a:bodyPr wrap="square" rtlCol="0">
            <a:spAutoFit/>
          </a:bodyPr>
          <a:lstStyle/>
          <a:p>
            <a:r>
              <a:rPr lang="en-US" dirty="0"/>
              <a:t>R9-23b</a:t>
            </a:r>
          </a:p>
        </p:txBody>
      </p:sp>
      <p:pic>
        <p:nvPicPr>
          <p:cNvPr id="9" name="Picture 8" descr="A vertical rectangular white sign with a black bicycle symbol above the words &quot;LEFT TURN MUST USE TURN BOX.&quot; A black diagonal arrow pointing down to the left is on the bottom line of the sign.">
            <a:extLst>
              <a:ext uri="{FF2B5EF4-FFF2-40B4-BE49-F238E27FC236}">
                <a16:creationId xmlns:a16="http://schemas.microsoft.com/office/drawing/2014/main" id="{AF7CEF0D-9A92-5DB0-4829-320EBBC1D98A}"/>
              </a:ext>
            </a:extLst>
          </p:cNvPr>
          <p:cNvPicPr>
            <a:picLocks noChangeAspect="1"/>
          </p:cNvPicPr>
          <p:nvPr/>
        </p:nvPicPr>
        <p:blipFill rotWithShape="1">
          <a:blip r:embed="rId3"/>
          <a:srcRect l="78573" b="18765"/>
          <a:stretch/>
        </p:blipFill>
        <p:spPr>
          <a:xfrm>
            <a:off x="5779095" y="4225456"/>
            <a:ext cx="1111401" cy="1485627"/>
          </a:xfrm>
          <a:prstGeom prst="rect">
            <a:avLst/>
          </a:prstGeom>
        </p:spPr>
      </p:pic>
      <p:sp>
        <p:nvSpPr>
          <p:cNvPr id="13" name="TextBox 12">
            <a:extLst>
              <a:ext uri="{FF2B5EF4-FFF2-40B4-BE49-F238E27FC236}">
                <a16:creationId xmlns:a16="http://schemas.microsoft.com/office/drawing/2014/main" id="{930E56F6-5C0A-079A-7BDA-F8B1189B6D13}"/>
              </a:ext>
            </a:extLst>
          </p:cNvPr>
          <p:cNvSpPr txBox="1"/>
          <p:nvPr/>
        </p:nvSpPr>
        <p:spPr>
          <a:xfrm>
            <a:off x="5875512" y="5697355"/>
            <a:ext cx="1039392" cy="369332"/>
          </a:xfrm>
          <a:prstGeom prst="rect">
            <a:avLst/>
          </a:prstGeom>
          <a:noFill/>
        </p:spPr>
        <p:txBody>
          <a:bodyPr wrap="square" rtlCol="0">
            <a:spAutoFit/>
          </a:bodyPr>
          <a:lstStyle/>
          <a:p>
            <a:r>
              <a:rPr lang="en-US" dirty="0"/>
              <a:t>R9-23c</a:t>
            </a:r>
          </a:p>
        </p:txBody>
      </p:sp>
      <p:sp>
        <p:nvSpPr>
          <p:cNvPr id="3" name="TextBox 2">
            <a:extLst>
              <a:ext uri="{FF2B5EF4-FFF2-40B4-BE49-F238E27FC236}">
                <a16:creationId xmlns:a16="http://schemas.microsoft.com/office/drawing/2014/main" id="{0399F716-952C-E8EA-34CB-263CB70CAB85}"/>
              </a:ext>
            </a:extLst>
          </p:cNvPr>
          <p:cNvSpPr txBox="1"/>
          <p:nvPr/>
        </p:nvSpPr>
        <p:spPr>
          <a:xfrm>
            <a:off x="8032393" y="1616274"/>
            <a:ext cx="2989460" cy="400110"/>
          </a:xfrm>
          <a:prstGeom prst="rect">
            <a:avLst/>
          </a:prstGeom>
          <a:noFill/>
        </p:spPr>
        <p:txBody>
          <a:bodyPr wrap="square" rtlCol="0">
            <a:spAutoFit/>
          </a:bodyPr>
          <a:lstStyle/>
          <a:p>
            <a:pPr algn="ctr"/>
            <a:r>
              <a:rPr lang="en-US" sz="1000" b="1" dirty="0"/>
              <a:t>Figure 9B-5. Example of Two-Stage Bicycle Turn Box when Use is Mandatory</a:t>
            </a:r>
          </a:p>
        </p:txBody>
      </p:sp>
      <p:pic>
        <p:nvPicPr>
          <p:cNvPr id="6" name="Picture 5" descr="Illustration of a signalized intersection featuring a two-stage turn box for bicyclists. A green bicycle waiting area (two-stage turn box) is located in the far-side corner of the intersection, allowing bicyclists approaching from the lower-right roadway to make a left turn in two stages.Several signs support the two-stage turn movement. An R9-23a LEFT TURN FROM BIKE LANE sign is placed upstream of the intersection. R9-23b LEFT TURN MUST USE TURN BOX signs and R9-23c LEFT TURN MUST USE TURN BOX signs are installed near the intersection to direct bicyclists to the designated waiting area.">
            <a:extLst>
              <a:ext uri="{FF2B5EF4-FFF2-40B4-BE49-F238E27FC236}">
                <a16:creationId xmlns:a16="http://schemas.microsoft.com/office/drawing/2014/main" id="{094DD611-CA43-1297-6E94-B3BBDED79BCD}"/>
              </a:ext>
              <a:ext uri="{C183D7F6-B498-43B3-948B-1728B52AA6E4}">
                <adec:decorative xmlns:adec="http://schemas.microsoft.com/office/drawing/2017/decorative" val="0"/>
              </a:ext>
            </a:extLst>
          </p:cNvPr>
          <p:cNvPicPr>
            <a:picLocks noChangeAspect="1"/>
          </p:cNvPicPr>
          <p:nvPr/>
        </p:nvPicPr>
        <p:blipFill rotWithShape="1">
          <a:blip r:embed="rId4"/>
          <a:srcRect t="6914"/>
          <a:stretch/>
        </p:blipFill>
        <p:spPr>
          <a:xfrm>
            <a:off x="7802315" y="2042412"/>
            <a:ext cx="3449617" cy="4144024"/>
          </a:xfrm>
          <a:prstGeom prst="rect">
            <a:avLst/>
          </a:prstGeom>
        </p:spPr>
      </p:pic>
    </p:spTree>
    <p:extLst>
      <p:ext uri="{BB962C8B-B14F-4D97-AF65-F5344CB8AC3E}">
        <p14:creationId xmlns:p14="http://schemas.microsoft.com/office/powerpoint/2010/main" val="2612782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EADF7-F683-BD4B-6B44-3DFE0DD1B183}"/>
              </a:ext>
            </a:extLst>
          </p:cNvPr>
          <p:cNvSpPr>
            <a:spLocks noGrp="1"/>
          </p:cNvSpPr>
          <p:nvPr>
            <p:ph type="title"/>
          </p:nvPr>
        </p:nvSpPr>
        <p:spPr>
          <a:xfrm>
            <a:off x="617620" y="365125"/>
            <a:ext cx="10969699" cy="1386619"/>
          </a:xfrm>
        </p:spPr>
        <p:txBody>
          <a:bodyPr/>
          <a:lstStyle/>
          <a:p>
            <a:r>
              <a:rPr lang="en-US" dirty="0"/>
              <a:t>Section 9B.19 Bicycle Jughandle Signs (R9-24, </a:t>
            </a:r>
            <a:br>
              <a:rPr lang="en-US" dirty="0"/>
            </a:br>
            <a:r>
              <a:rPr lang="en-US" dirty="0"/>
              <a:t>R9-25, R9-26, and R9-27 Series)</a:t>
            </a:r>
          </a:p>
        </p:txBody>
      </p:sp>
      <p:sp>
        <p:nvSpPr>
          <p:cNvPr id="4" name="Content Placeholder 3">
            <a:extLst>
              <a:ext uri="{FF2B5EF4-FFF2-40B4-BE49-F238E27FC236}">
                <a16:creationId xmlns:a16="http://schemas.microsoft.com/office/drawing/2014/main" id="{CC2DF483-8F4E-2263-9272-E075D24D895B}"/>
              </a:ext>
            </a:extLst>
          </p:cNvPr>
          <p:cNvSpPr>
            <a:spLocks noGrp="1"/>
          </p:cNvSpPr>
          <p:nvPr>
            <p:ph idx="1"/>
          </p:nvPr>
        </p:nvSpPr>
        <p:spPr>
          <a:xfrm>
            <a:off x="617539" y="1751013"/>
            <a:ext cx="9277576" cy="4217987"/>
          </a:xfrm>
        </p:spPr>
        <p:txBody>
          <a:bodyPr/>
          <a:lstStyle/>
          <a:p>
            <a:r>
              <a:rPr lang="en-US" dirty="0"/>
              <a:t>Adds signs, adds Figure 9B-6</a:t>
            </a:r>
          </a:p>
          <a:p>
            <a:r>
              <a:rPr lang="en-US" dirty="0"/>
              <a:t>Adds Option to use R9-23 All Turns From </a:t>
            </a:r>
            <a:br>
              <a:rPr lang="en-US" dirty="0"/>
            </a:br>
            <a:r>
              <a:rPr lang="en-US" dirty="0"/>
              <a:t>Bike Lane sign in advance of jughandle </a:t>
            </a:r>
          </a:p>
        </p:txBody>
      </p:sp>
      <p:pic>
        <p:nvPicPr>
          <p:cNvPr id="7" name="Picture 6" descr="A horizontal rectangular white plaque with a black bicycle symbol to the left of the words &quot;All Turns&quot; and a diagonal arrow pointing up to the right.">
            <a:extLst>
              <a:ext uri="{FF2B5EF4-FFF2-40B4-BE49-F238E27FC236}">
                <a16:creationId xmlns:a16="http://schemas.microsoft.com/office/drawing/2014/main" id="{330BC6F7-37FE-65F8-C47C-B1B0BF04E54B}"/>
              </a:ext>
            </a:extLst>
          </p:cNvPr>
          <p:cNvPicPr>
            <a:picLocks noChangeAspect="1"/>
          </p:cNvPicPr>
          <p:nvPr/>
        </p:nvPicPr>
        <p:blipFill rotWithShape="1">
          <a:blip r:embed="rId3"/>
          <a:srcRect r="75243" b="85443"/>
          <a:stretch/>
        </p:blipFill>
        <p:spPr>
          <a:xfrm>
            <a:off x="1656134" y="3454616"/>
            <a:ext cx="1320538" cy="401103"/>
          </a:xfrm>
          <a:prstGeom prst="rect">
            <a:avLst/>
          </a:prstGeom>
        </p:spPr>
      </p:pic>
      <p:sp>
        <p:nvSpPr>
          <p:cNvPr id="17" name="TextBox 16">
            <a:extLst>
              <a:ext uri="{FF2B5EF4-FFF2-40B4-BE49-F238E27FC236}">
                <a16:creationId xmlns:a16="http://schemas.microsoft.com/office/drawing/2014/main" id="{EC84B77A-09A3-8829-BBA8-7479533FC14E}"/>
              </a:ext>
            </a:extLst>
          </p:cNvPr>
          <p:cNvSpPr txBox="1"/>
          <p:nvPr/>
        </p:nvSpPr>
        <p:spPr>
          <a:xfrm>
            <a:off x="2048019" y="3805281"/>
            <a:ext cx="631381" cy="261610"/>
          </a:xfrm>
          <a:prstGeom prst="rect">
            <a:avLst/>
          </a:prstGeom>
          <a:noFill/>
        </p:spPr>
        <p:txBody>
          <a:bodyPr wrap="square" rtlCol="0">
            <a:spAutoFit/>
          </a:bodyPr>
          <a:lstStyle/>
          <a:p>
            <a:r>
              <a:rPr lang="en-US" sz="1100" dirty="0"/>
              <a:t>R9-24</a:t>
            </a:r>
          </a:p>
        </p:txBody>
      </p:sp>
      <p:pic>
        <p:nvPicPr>
          <p:cNvPr id="14" name="Picture 13" descr="A horizontal rectangular white plaque with a black bicycle symbol to the left of the words &quot;U and Left Turns&quot; and a diagonal arrow pointing up to the right.">
            <a:extLst>
              <a:ext uri="{FF2B5EF4-FFF2-40B4-BE49-F238E27FC236}">
                <a16:creationId xmlns:a16="http://schemas.microsoft.com/office/drawing/2014/main" id="{D32C0AB4-ADE8-15CF-4FFF-3F6B195FC7AE}"/>
              </a:ext>
            </a:extLst>
          </p:cNvPr>
          <p:cNvPicPr>
            <a:picLocks noChangeAspect="1"/>
          </p:cNvPicPr>
          <p:nvPr/>
        </p:nvPicPr>
        <p:blipFill rotWithShape="1">
          <a:blip r:embed="rId3"/>
          <a:srcRect l="296" t="24377" r="74132" b="55803"/>
          <a:stretch/>
        </p:blipFill>
        <p:spPr>
          <a:xfrm>
            <a:off x="1666372" y="4055743"/>
            <a:ext cx="1364035" cy="546101"/>
          </a:xfrm>
          <a:prstGeom prst="rect">
            <a:avLst/>
          </a:prstGeom>
        </p:spPr>
      </p:pic>
      <p:sp>
        <p:nvSpPr>
          <p:cNvPr id="18" name="TextBox 17">
            <a:extLst>
              <a:ext uri="{FF2B5EF4-FFF2-40B4-BE49-F238E27FC236}">
                <a16:creationId xmlns:a16="http://schemas.microsoft.com/office/drawing/2014/main" id="{C2ABFD0A-91DA-C408-F674-001ACD2A7DE0}"/>
              </a:ext>
            </a:extLst>
          </p:cNvPr>
          <p:cNvSpPr txBox="1"/>
          <p:nvPr/>
        </p:nvSpPr>
        <p:spPr>
          <a:xfrm>
            <a:off x="2033237" y="4546971"/>
            <a:ext cx="631381" cy="261610"/>
          </a:xfrm>
          <a:prstGeom prst="rect">
            <a:avLst/>
          </a:prstGeom>
          <a:noFill/>
        </p:spPr>
        <p:txBody>
          <a:bodyPr wrap="square" rtlCol="0">
            <a:spAutoFit/>
          </a:bodyPr>
          <a:lstStyle/>
          <a:p>
            <a:r>
              <a:rPr lang="en-US" sz="1100" dirty="0"/>
              <a:t>R9-25</a:t>
            </a:r>
          </a:p>
        </p:txBody>
      </p:sp>
      <p:pic>
        <p:nvPicPr>
          <p:cNvPr id="15" name="Picture 14" descr="A horizontal rectangular white plaque with a bicycle symbol to the left of the words &quot;U Turn&quot; and a diagonal arrow pointing up to the right.">
            <a:extLst>
              <a:ext uri="{FF2B5EF4-FFF2-40B4-BE49-F238E27FC236}">
                <a16:creationId xmlns:a16="http://schemas.microsoft.com/office/drawing/2014/main" id="{BDBAFC10-D9DC-07F2-AB20-9A96BBF4F4F2}"/>
              </a:ext>
            </a:extLst>
          </p:cNvPr>
          <p:cNvPicPr>
            <a:picLocks noChangeAspect="1"/>
          </p:cNvPicPr>
          <p:nvPr/>
        </p:nvPicPr>
        <p:blipFill rotWithShape="1">
          <a:blip r:embed="rId3"/>
          <a:srcRect l="502" t="52964" r="74741" b="31844"/>
          <a:stretch/>
        </p:blipFill>
        <p:spPr>
          <a:xfrm>
            <a:off x="1666372" y="4881218"/>
            <a:ext cx="1320538" cy="418592"/>
          </a:xfrm>
          <a:prstGeom prst="rect">
            <a:avLst/>
          </a:prstGeom>
        </p:spPr>
      </p:pic>
      <p:sp>
        <p:nvSpPr>
          <p:cNvPr id="19" name="TextBox 18">
            <a:extLst>
              <a:ext uri="{FF2B5EF4-FFF2-40B4-BE49-F238E27FC236}">
                <a16:creationId xmlns:a16="http://schemas.microsoft.com/office/drawing/2014/main" id="{2596D8F3-8695-AC9A-9187-EBF92C316C5A}"/>
              </a:ext>
            </a:extLst>
          </p:cNvPr>
          <p:cNvSpPr txBox="1"/>
          <p:nvPr/>
        </p:nvSpPr>
        <p:spPr>
          <a:xfrm>
            <a:off x="2017196" y="5219754"/>
            <a:ext cx="631381" cy="261610"/>
          </a:xfrm>
          <a:prstGeom prst="rect">
            <a:avLst/>
          </a:prstGeom>
          <a:noFill/>
        </p:spPr>
        <p:txBody>
          <a:bodyPr wrap="square" rtlCol="0">
            <a:spAutoFit/>
          </a:bodyPr>
          <a:lstStyle/>
          <a:p>
            <a:r>
              <a:rPr lang="en-US" sz="1100" dirty="0"/>
              <a:t>R9-26</a:t>
            </a:r>
          </a:p>
        </p:txBody>
      </p:sp>
      <p:pic>
        <p:nvPicPr>
          <p:cNvPr id="16" name="Picture 15" descr="A horizontal rectangular white plaque with a bicycle symbol to the left of the words &quot;Left Turn&quot; and a diagonal arrow pointing up to the right.">
            <a:extLst>
              <a:ext uri="{FF2B5EF4-FFF2-40B4-BE49-F238E27FC236}">
                <a16:creationId xmlns:a16="http://schemas.microsoft.com/office/drawing/2014/main" id="{8EB9F677-D23D-DAE0-B222-B9C245762B9F}"/>
              </a:ext>
            </a:extLst>
          </p:cNvPr>
          <p:cNvPicPr>
            <a:picLocks noChangeAspect="1"/>
          </p:cNvPicPr>
          <p:nvPr/>
        </p:nvPicPr>
        <p:blipFill rotWithShape="1">
          <a:blip r:embed="rId3"/>
          <a:srcRect l="296" t="77370" r="74947" b="7437"/>
          <a:stretch/>
        </p:blipFill>
        <p:spPr>
          <a:xfrm>
            <a:off x="1656135" y="5533264"/>
            <a:ext cx="1320537" cy="418592"/>
          </a:xfrm>
          <a:prstGeom prst="rect">
            <a:avLst/>
          </a:prstGeom>
        </p:spPr>
      </p:pic>
      <p:sp>
        <p:nvSpPr>
          <p:cNvPr id="20" name="TextBox 19">
            <a:extLst>
              <a:ext uri="{FF2B5EF4-FFF2-40B4-BE49-F238E27FC236}">
                <a16:creationId xmlns:a16="http://schemas.microsoft.com/office/drawing/2014/main" id="{6F99C2E6-4185-222C-BA2A-9E84323D343B}"/>
              </a:ext>
            </a:extLst>
          </p:cNvPr>
          <p:cNvSpPr txBox="1"/>
          <p:nvPr/>
        </p:nvSpPr>
        <p:spPr>
          <a:xfrm>
            <a:off x="2022695" y="5904632"/>
            <a:ext cx="631381" cy="261610"/>
          </a:xfrm>
          <a:prstGeom prst="rect">
            <a:avLst/>
          </a:prstGeom>
          <a:noFill/>
        </p:spPr>
        <p:txBody>
          <a:bodyPr wrap="square" rtlCol="0">
            <a:spAutoFit/>
          </a:bodyPr>
          <a:lstStyle/>
          <a:p>
            <a:r>
              <a:rPr lang="en-US" sz="1100" dirty="0"/>
              <a:t>R9-27</a:t>
            </a:r>
          </a:p>
        </p:txBody>
      </p:sp>
      <p:pic>
        <p:nvPicPr>
          <p:cNvPr id="10" name="Picture 9" descr="A horizontal rectangular white plaque with a black bicycle symbol to the left of the words &quot;All Turns&quot; and a horizontal arrow pointing to the right.">
            <a:extLst>
              <a:ext uri="{FF2B5EF4-FFF2-40B4-BE49-F238E27FC236}">
                <a16:creationId xmlns:a16="http://schemas.microsoft.com/office/drawing/2014/main" id="{6E72D767-CCA5-9C89-7691-5A9066367F02}"/>
              </a:ext>
            </a:extLst>
          </p:cNvPr>
          <p:cNvPicPr>
            <a:picLocks noChangeAspect="1"/>
          </p:cNvPicPr>
          <p:nvPr/>
        </p:nvPicPr>
        <p:blipFill rotWithShape="1">
          <a:blip r:embed="rId3"/>
          <a:srcRect l="37338" r="37799" b="85550"/>
          <a:stretch/>
        </p:blipFill>
        <p:spPr>
          <a:xfrm>
            <a:off x="3659099" y="3452840"/>
            <a:ext cx="1326214" cy="398156"/>
          </a:xfrm>
          <a:prstGeom prst="rect">
            <a:avLst/>
          </a:prstGeom>
        </p:spPr>
      </p:pic>
      <p:sp>
        <p:nvSpPr>
          <p:cNvPr id="24" name="TextBox 23">
            <a:extLst>
              <a:ext uri="{FF2B5EF4-FFF2-40B4-BE49-F238E27FC236}">
                <a16:creationId xmlns:a16="http://schemas.microsoft.com/office/drawing/2014/main" id="{C7013838-2A22-298C-AF18-013C9F84A77A}"/>
              </a:ext>
            </a:extLst>
          </p:cNvPr>
          <p:cNvSpPr txBox="1"/>
          <p:nvPr/>
        </p:nvSpPr>
        <p:spPr>
          <a:xfrm>
            <a:off x="4009797" y="3768900"/>
            <a:ext cx="704546" cy="261610"/>
          </a:xfrm>
          <a:prstGeom prst="rect">
            <a:avLst/>
          </a:prstGeom>
          <a:noFill/>
        </p:spPr>
        <p:txBody>
          <a:bodyPr wrap="square" rtlCol="0">
            <a:spAutoFit/>
          </a:bodyPr>
          <a:lstStyle/>
          <a:p>
            <a:r>
              <a:rPr lang="en-US" sz="1100" dirty="0"/>
              <a:t>R9-24a</a:t>
            </a:r>
          </a:p>
        </p:txBody>
      </p:sp>
      <p:pic>
        <p:nvPicPr>
          <p:cNvPr id="9" name="Picture 8" descr="A horizontal rectangular white plaque with a bicycle symbol to the left of the words &quot;U and Left Turns&quot; and a horizontal arrow pointing to the right.">
            <a:extLst>
              <a:ext uri="{FF2B5EF4-FFF2-40B4-BE49-F238E27FC236}">
                <a16:creationId xmlns:a16="http://schemas.microsoft.com/office/drawing/2014/main" id="{EBE77368-F688-AB42-C333-AB5F0F73D494}"/>
              </a:ext>
            </a:extLst>
          </p:cNvPr>
          <p:cNvPicPr>
            <a:picLocks noChangeAspect="1"/>
          </p:cNvPicPr>
          <p:nvPr/>
        </p:nvPicPr>
        <p:blipFill rotWithShape="1">
          <a:blip r:embed="rId3"/>
          <a:srcRect l="37716" t="24376" r="37231" b="56103"/>
          <a:stretch/>
        </p:blipFill>
        <p:spPr>
          <a:xfrm>
            <a:off x="3659099" y="4065753"/>
            <a:ext cx="1336308" cy="537858"/>
          </a:xfrm>
          <a:prstGeom prst="rect">
            <a:avLst/>
          </a:prstGeom>
        </p:spPr>
      </p:pic>
      <p:sp>
        <p:nvSpPr>
          <p:cNvPr id="23" name="TextBox 22">
            <a:extLst>
              <a:ext uri="{FF2B5EF4-FFF2-40B4-BE49-F238E27FC236}">
                <a16:creationId xmlns:a16="http://schemas.microsoft.com/office/drawing/2014/main" id="{E7452DEE-E9FA-28F1-2656-E538ACDBD9AC}"/>
              </a:ext>
            </a:extLst>
          </p:cNvPr>
          <p:cNvSpPr txBox="1"/>
          <p:nvPr/>
        </p:nvSpPr>
        <p:spPr>
          <a:xfrm>
            <a:off x="3992007" y="4548564"/>
            <a:ext cx="693993" cy="261610"/>
          </a:xfrm>
          <a:prstGeom prst="rect">
            <a:avLst/>
          </a:prstGeom>
          <a:noFill/>
        </p:spPr>
        <p:txBody>
          <a:bodyPr wrap="square" rtlCol="0">
            <a:spAutoFit/>
          </a:bodyPr>
          <a:lstStyle/>
          <a:p>
            <a:r>
              <a:rPr lang="en-US" sz="1100" dirty="0"/>
              <a:t>R9-25a</a:t>
            </a:r>
          </a:p>
        </p:txBody>
      </p:sp>
      <p:pic>
        <p:nvPicPr>
          <p:cNvPr id="8" name="Picture 7" descr="A horizontal rectangular white plaque with a bicycle symbol to the left of the words &quot;U Turn&quot; and a horizontal arrow pointing to the right.">
            <a:extLst>
              <a:ext uri="{FF2B5EF4-FFF2-40B4-BE49-F238E27FC236}">
                <a16:creationId xmlns:a16="http://schemas.microsoft.com/office/drawing/2014/main" id="{316DBEBD-DB82-DE33-20AF-2A19C1381DA7}"/>
              </a:ext>
            </a:extLst>
          </p:cNvPr>
          <p:cNvPicPr>
            <a:picLocks noChangeAspect="1"/>
          </p:cNvPicPr>
          <p:nvPr/>
        </p:nvPicPr>
        <p:blipFill rotWithShape="1">
          <a:blip r:embed="rId3"/>
          <a:srcRect l="37716" t="53081" r="37026" b="31925"/>
          <a:stretch/>
        </p:blipFill>
        <p:spPr>
          <a:xfrm>
            <a:off x="3657331" y="4879861"/>
            <a:ext cx="1347298" cy="413121"/>
          </a:xfrm>
          <a:prstGeom prst="rect">
            <a:avLst/>
          </a:prstGeom>
        </p:spPr>
      </p:pic>
      <p:sp>
        <p:nvSpPr>
          <p:cNvPr id="22" name="TextBox 21">
            <a:extLst>
              <a:ext uri="{FF2B5EF4-FFF2-40B4-BE49-F238E27FC236}">
                <a16:creationId xmlns:a16="http://schemas.microsoft.com/office/drawing/2014/main" id="{2E406263-71FB-BC89-A030-D6AB4C89C995}"/>
              </a:ext>
            </a:extLst>
          </p:cNvPr>
          <p:cNvSpPr txBox="1"/>
          <p:nvPr/>
        </p:nvSpPr>
        <p:spPr>
          <a:xfrm>
            <a:off x="3980123" y="5215565"/>
            <a:ext cx="715986" cy="261610"/>
          </a:xfrm>
          <a:prstGeom prst="rect">
            <a:avLst/>
          </a:prstGeom>
          <a:noFill/>
        </p:spPr>
        <p:txBody>
          <a:bodyPr wrap="square" rtlCol="0">
            <a:spAutoFit/>
          </a:bodyPr>
          <a:lstStyle/>
          <a:p>
            <a:r>
              <a:rPr lang="en-US" sz="1100" dirty="0"/>
              <a:t>R9-26a</a:t>
            </a:r>
          </a:p>
        </p:txBody>
      </p:sp>
      <p:pic>
        <p:nvPicPr>
          <p:cNvPr id="5" name="Picture 4" descr="A horizontal rectangular white plaque with a bicycle symbol to the left of the words &quot;Left Turn&quot; and a horizontal arrow pointing to the right.">
            <a:extLst>
              <a:ext uri="{FF2B5EF4-FFF2-40B4-BE49-F238E27FC236}">
                <a16:creationId xmlns:a16="http://schemas.microsoft.com/office/drawing/2014/main" id="{DBDDAACA-8481-EADC-EFB2-EFDB87127D6B}"/>
              </a:ext>
            </a:extLst>
          </p:cNvPr>
          <p:cNvPicPr>
            <a:picLocks noChangeAspect="1"/>
          </p:cNvPicPr>
          <p:nvPr/>
        </p:nvPicPr>
        <p:blipFill rotWithShape="1">
          <a:blip r:embed="rId3"/>
          <a:srcRect l="37716" t="77827" r="37026" b="6981"/>
          <a:stretch/>
        </p:blipFill>
        <p:spPr>
          <a:xfrm>
            <a:off x="3640399" y="5533264"/>
            <a:ext cx="1347299" cy="418592"/>
          </a:xfrm>
          <a:prstGeom prst="rect">
            <a:avLst/>
          </a:prstGeom>
        </p:spPr>
      </p:pic>
      <p:sp>
        <p:nvSpPr>
          <p:cNvPr id="21" name="TextBox 20">
            <a:extLst>
              <a:ext uri="{FF2B5EF4-FFF2-40B4-BE49-F238E27FC236}">
                <a16:creationId xmlns:a16="http://schemas.microsoft.com/office/drawing/2014/main" id="{544FB71A-A5E8-05E3-818D-4DB64D6B30C3}"/>
              </a:ext>
            </a:extLst>
          </p:cNvPr>
          <p:cNvSpPr txBox="1"/>
          <p:nvPr/>
        </p:nvSpPr>
        <p:spPr>
          <a:xfrm>
            <a:off x="3970014" y="5890489"/>
            <a:ext cx="715986" cy="261610"/>
          </a:xfrm>
          <a:prstGeom prst="rect">
            <a:avLst/>
          </a:prstGeom>
          <a:noFill/>
        </p:spPr>
        <p:txBody>
          <a:bodyPr wrap="square" rtlCol="0">
            <a:spAutoFit/>
          </a:bodyPr>
          <a:lstStyle/>
          <a:p>
            <a:r>
              <a:rPr lang="en-US" sz="1100" dirty="0"/>
              <a:t>R9-27a</a:t>
            </a:r>
          </a:p>
        </p:txBody>
      </p:sp>
      <p:pic>
        <p:nvPicPr>
          <p:cNvPr id="13" name="Picture 12" descr="A horizontal rectangular white plaque with a vertical upward-pointing arrow to the left of a  bicycle symbol and the words &quot;U and Left Turns.&quot;">
            <a:extLst>
              <a:ext uri="{FF2B5EF4-FFF2-40B4-BE49-F238E27FC236}">
                <a16:creationId xmlns:a16="http://schemas.microsoft.com/office/drawing/2014/main" id="{71724DA3-3783-BE8E-E6AF-461D8856DADA}"/>
              </a:ext>
            </a:extLst>
          </p:cNvPr>
          <p:cNvPicPr>
            <a:picLocks noChangeAspect="1"/>
          </p:cNvPicPr>
          <p:nvPr/>
        </p:nvPicPr>
        <p:blipFill rotWithShape="1">
          <a:blip r:embed="rId3"/>
          <a:srcRect l="75216" t="23635" b="55775"/>
          <a:stretch/>
        </p:blipFill>
        <p:spPr>
          <a:xfrm>
            <a:off x="5630663" y="3396342"/>
            <a:ext cx="1322042" cy="567327"/>
          </a:xfrm>
          <a:prstGeom prst="rect">
            <a:avLst/>
          </a:prstGeom>
        </p:spPr>
      </p:pic>
      <p:sp>
        <p:nvSpPr>
          <p:cNvPr id="25" name="TextBox 24">
            <a:extLst>
              <a:ext uri="{FF2B5EF4-FFF2-40B4-BE49-F238E27FC236}">
                <a16:creationId xmlns:a16="http://schemas.microsoft.com/office/drawing/2014/main" id="{9E5FE582-B16A-8908-67B9-95C02D91D6F5}"/>
              </a:ext>
            </a:extLst>
          </p:cNvPr>
          <p:cNvSpPr txBox="1"/>
          <p:nvPr/>
        </p:nvSpPr>
        <p:spPr>
          <a:xfrm>
            <a:off x="5960318" y="3899705"/>
            <a:ext cx="704546" cy="261610"/>
          </a:xfrm>
          <a:prstGeom prst="rect">
            <a:avLst/>
          </a:prstGeom>
          <a:noFill/>
        </p:spPr>
        <p:txBody>
          <a:bodyPr wrap="square" rtlCol="0">
            <a:spAutoFit/>
          </a:bodyPr>
          <a:lstStyle/>
          <a:p>
            <a:r>
              <a:rPr lang="en-US" sz="1100" dirty="0"/>
              <a:t>R9-25b</a:t>
            </a:r>
          </a:p>
        </p:txBody>
      </p:sp>
      <p:pic>
        <p:nvPicPr>
          <p:cNvPr id="12" name="Picture 11" descr="A horizontal rectangular white plaque with a vertical upward-pointing arrow to the left of a  bicycle symbol and the words &quot;U Turn.&quot;">
            <a:extLst>
              <a:ext uri="{FF2B5EF4-FFF2-40B4-BE49-F238E27FC236}">
                <a16:creationId xmlns:a16="http://schemas.microsoft.com/office/drawing/2014/main" id="{F07E6151-2471-4B7F-0C54-B11D7718BB60}"/>
              </a:ext>
            </a:extLst>
          </p:cNvPr>
          <p:cNvPicPr>
            <a:picLocks noChangeAspect="1"/>
          </p:cNvPicPr>
          <p:nvPr/>
        </p:nvPicPr>
        <p:blipFill rotWithShape="1">
          <a:blip r:embed="rId3"/>
          <a:srcRect l="75137" t="54038" r="78" b="32056"/>
          <a:stretch/>
        </p:blipFill>
        <p:spPr>
          <a:xfrm>
            <a:off x="5651570" y="4856872"/>
            <a:ext cx="1322042" cy="383147"/>
          </a:xfrm>
          <a:prstGeom prst="rect">
            <a:avLst/>
          </a:prstGeom>
        </p:spPr>
      </p:pic>
      <p:sp>
        <p:nvSpPr>
          <p:cNvPr id="26" name="TextBox 25">
            <a:extLst>
              <a:ext uri="{FF2B5EF4-FFF2-40B4-BE49-F238E27FC236}">
                <a16:creationId xmlns:a16="http://schemas.microsoft.com/office/drawing/2014/main" id="{8DA265BB-DACC-8170-0E31-F5426C423C0A}"/>
              </a:ext>
            </a:extLst>
          </p:cNvPr>
          <p:cNvSpPr txBox="1"/>
          <p:nvPr/>
        </p:nvSpPr>
        <p:spPr>
          <a:xfrm>
            <a:off x="5983902" y="5200636"/>
            <a:ext cx="704546" cy="261610"/>
          </a:xfrm>
          <a:prstGeom prst="rect">
            <a:avLst/>
          </a:prstGeom>
          <a:noFill/>
        </p:spPr>
        <p:txBody>
          <a:bodyPr wrap="square" rtlCol="0">
            <a:spAutoFit/>
          </a:bodyPr>
          <a:lstStyle/>
          <a:p>
            <a:r>
              <a:rPr lang="en-US" sz="1100" dirty="0"/>
              <a:t>R9-26b</a:t>
            </a:r>
          </a:p>
        </p:txBody>
      </p:sp>
      <p:pic>
        <p:nvPicPr>
          <p:cNvPr id="11" name="Picture 10" descr="A horizontal rectangular white plaque with a vertical upward-pointing arrow to the left of a  bicycle symbol and the words &quot;Left Turn.&quot;">
            <a:extLst>
              <a:ext uri="{FF2B5EF4-FFF2-40B4-BE49-F238E27FC236}">
                <a16:creationId xmlns:a16="http://schemas.microsoft.com/office/drawing/2014/main" id="{AFA38382-7202-F9CA-ADA5-4531B54F24C4}"/>
              </a:ext>
            </a:extLst>
          </p:cNvPr>
          <p:cNvPicPr>
            <a:picLocks noChangeAspect="1"/>
          </p:cNvPicPr>
          <p:nvPr/>
        </p:nvPicPr>
        <p:blipFill rotWithShape="1">
          <a:blip r:embed="rId3"/>
          <a:srcRect l="75215" t="77487" b="7519"/>
          <a:stretch/>
        </p:blipFill>
        <p:spPr>
          <a:xfrm>
            <a:off x="5651570" y="5538733"/>
            <a:ext cx="1322042" cy="413123"/>
          </a:xfrm>
          <a:prstGeom prst="rect">
            <a:avLst/>
          </a:prstGeom>
        </p:spPr>
      </p:pic>
      <p:sp>
        <p:nvSpPr>
          <p:cNvPr id="27" name="TextBox 26">
            <a:extLst>
              <a:ext uri="{FF2B5EF4-FFF2-40B4-BE49-F238E27FC236}">
                <a16:creationId xmlns:a16="http://schemas.microsoft.com/office/drawing/2014/main" id="{671E40C1-2715-EE33-86E6-182BB69D6CFC}"/>
              </a:ext>
            </a:extLst>
          </p:cNvPr>
          <p:cNvSpPr txBox="1"/>
          <p:nvPr/>
        </p:nvSpPr>
        <p:spPr>
          <a:xfrm>
            <a:off x="5974166" y="5904632"/>
            <a:ext cx="704546" cy="261610"/>
          </a:xfrm>
          <a:prstGeom prst="rect">
            <a:avLst/>
          </a:prstGeom>
          <a:noFill/>
        </p:spPr>
        <p:txBody>
          <a:bodyPr wrap="square" rtlCol="0">
            <a:spAutoFit/>
          </a:bodyPr>
          <a:lstStyle/>
          <a:p>
            <a:r>
              <a:rPr lang="en-US" sz="1100" dirty="0"/>
              <a:t>R9-27b</a:t>
            </a:r>
          </a:p>
        </p:txBody>
      </p:sp>
      <p:sp>
        <p:nvSpPr>
          <p:cNvPr id="3" name="TextBox 2">
            <a:extLst>
              <a:ext uri="{FF2B5EF4-FFF2-40B4-BE49-F238E27FC236}">
                <a16:creationId xmlns:a16="http://schemas.microsoft.com/office/drawing/2014/main" id="{71F01074-9732-5CAD-72EB-97FFEC0A9FE4}"/>
              </a:ext>
            </a:extLst>
          </p:cNvPr>
          <p:cNvSpPr txBox="1"/>
          <p:nvPr/>
        </p:nvSpPr>
        <p:spPr>
          <a:xfrm>
            <a:off x="7890088" y="2677898"/>
            <a:ext cx="4036786" cy="246221"/>
          </a:xfrm>
          <a:prstGeom prst="rect">
            <a:avLst/>
          </a:prstGeom>
          <a:noFill/>
        </p:spPr>
        <p:txBody>
          <a:bodyPr wrap="square" rtlCol="0">
            <a:spAutoFit/>
          </a:bodyPr>
          <a:lstStyle/>
          <a:p>
            <a:r>
              <a:rPr lang="en-US" sz="1000" b="1" dirty="0"/>
              <a:t>Figure 9B-6. Example of Application of Bicycle Jughandle Sign</a:t>
            </a:r>
          </a:p>
        </p:txBody>
      </p:sp>
      <p:pic>
        <p:nvPicPr>
          <p:cNvPr id="6" name="Picture 5" descr="Illustration of a roadway intersection with a bicycle jug-handle connection that allows bicyclists to leave the roadway, use a separated side path, and re-enter at the signalized crossing. The jug-handle path curves around the outside of the intersection and connects to a shared-use path or bikeway adjacent to a parking lot.&#10;Signage associated with the jug-handle is highlighted on the right side of the figure.Near the jug-handle entrance, a D1-2b bicycle destination sign directs bicyclists toward City Center and Waterfront via a diagonal right-turn arrow. Below it, an R9-25 sign with bicycle and directional arrow indicates that bicyclists should use the jug-handle path to complete U-turns and left turns.">
            <a:extLst>
              <a:ext uri="{FF2B5EF4-FFF2-40B4-BE49-F238E27FC236}">
                <a16:creationId xmlns:a16="http://schemas.microsoft.com/office/drawing/2014/main" id="{ED2E7BD9-1F0C-2563-4135-E249664E9D88}"/>
              </a:ext>
              <a:ext uri="{C183D7F6-B498-43B3-948B-1728B52AA6E4}">
                <adec:decorative xmlns:adec="http://schemas.microsoft.com/office/drawing/2017/decorative" val="0"/>
              </a:ext>
            </a:extLst>
          </p:cNvPr>
          <p:cNvPicPr>
            <a:picLocks noChangeAspect="1"/>
          </p:cNvPicPr>
          <p:nvPr/>
        </p:nvPicPr>
        <p:blipFill rotWithShape="1">
          <a:blip r:embed="rId4"/>
          <a:srcRect t="4639"/>
          <a:stretch/>
        </p:blipFill>
        <p:spPr>
          <a:xfrm>
            <a:off x="8088409" y="2932380"/>
            <a:ext cx="3764938" cy="3100463"/>
          </a:xfrm>
          <a:prstGeom prst="rect">
            <a:avLst/>
          </a:prstGeom>
        </p:spPr>
      </p:pic>
    </p:spTree>
    <p:extLst>
      <p:ext uri="{BB962C8B-B14F-4D97-AF65-F5344CB8AC3E}">
        <p14:creationId xmlns:p14="http://schemas.microsoft.com/office/powerpoint/2010/main" val="362781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5191-B645-4A4A-7FA5-25A50E378CA6}"/>
              </a:ext>
            </a:extLst>
          </p:cNvPr>
          <p:cNvSpPr>
            <a:spLocks noGrp="1"/>
          </p:cNvSpPr>
          <p:nvPr>
            <p:ph type="title"/>
          </p:nvPr>
        </p:nvSpPr>
        <p:spPr/>
        <p:txBody>
          <a:bodyPr>
            <a:normAutofit/>
          </a:bodyPr>
          <a:lstStyle/>
          <a:p>
            <a:r>
              <a:rPr lang="en-US" dirty="0"/>
              <a:t>Section 9B.21 Left Turn Yield to Bicycles Sign </a:t>
            </a:r>
            <a:br>
              <a:rPr lang="en-US" dirty="0"/>
            </a:br>
            <a:r>
              <a:rPr lang="en-US" dirty="0"/>
              <a:t>(R10-12b)</a:t>
            </a:r>
          </a:p>
        </p:txBody>
      </p:sp>
      <p:sp>
        <p:nvSpPr>
          <p:cNvPr id="4" name="Content Placeholder 3">
            <a:extLst>
              <a:ext uri="{FF2B5EF4-FFF2-40B4-BE49-F238E27FC236}">
                <a16:creationId xmlns:a16="http://schemas.microsoft.com/office/drawing/2014/main" id="{DCA3B6D2-8063-979D-42A1-373B92F8C18B}"/>
              </a:ext>
            </a:extLst>
          </p:cNvPr>
          <p:cNvSpPr>
            <a:spLocks noGrp="1"/>
          </p:cNvSpPr>
          <p:nvPr>
            <p:ph idx="1"/>
          </p:nvPr>
        </p:nvSpPr>
        <p:spPr>
          <a:xfrm>
            <a:off x="617621" y="1751744"/>
            <a:ext cx="10442265" cy="4217639"/>
          </a:xfrm>
        </p:spPr>
        <p:txBody>
          <a:bodyPr/>
          <a:lstStyle/>
          <a:p>
            <a:r>
              <a:rPr lang="en-US" dirty="0"/>
              <a:t>Adds sign for optional use</a:t>
            </a:r>
          </a:p>
          <a:p>
            <a:r>
              <a:rPr lang="en-US" dirty="0"/>
              <a:t>Emphasizes the requirement for motorists to yield </a:t>
            </a:r>
            <a:br>
              <a:rPr lang="en-US" dirty="0"/>
            </a:br>
            <a:r>
              <a:rPr lang="en-US" dirty="0"/>
              <a:t>in situations where bicycle movement may be </a:t>
            </a:r>
            <a:br>
              <a:rPr lang="en-US" dirty="0"/>
            </a:br>
            <a:r>
              <a:rPr lang="en-US" dirty="0"/>
              <a:t>unexpected in direction or location</a:t>
            </a:r>
          </a:p>
          <a:p>
            <a:r>
              <a:rPr lang="en-US" dirty="0"/>
              <a:t>Road users approaching a signalized intersection with </a:t>
            </a:r>
            <a:br>
              <a:rPr lang="en-US" dirty="0"/>
            </a:br>
            <a:r>
              <a:rPr lang="en-US" dirty="0"/>
              <a:t>an opposing counter-flow bicycle lane may not expect to yield</a:t>
            </a:r>
          </a:p>
          <a:p>
            <a:r>
              <a:rPr lang="en-US" dirty="0"/>
              <a:t>Also refers to Section 2B.59, Traffic Signal Signs and Plaques (R10-5 through R10-30)</a:t>
            </a:r>
          </a:p>
        </p:txBody>
      </p:sp>
      <p:pic>
        <p:nvPicPr>
          <p:cNvPr id="6" name="Picture 5" descr="A white sign with the words &quot;Left Turn Yield To&quot; above a bicycle symbol.">
            <a:extLst>
              <a:ext uri="{FF2B5EF4-FFF2-40B4-BE49-F238E27FC236}">
                <a16:creationId xmlns:a16="http://schemas.microsoft.com/office/drawing/2014/main" id="{20B37333-B132-5F85-7E6C-FD992499EF24}"/>
              </a:ext>
            </a:extLst>
          </p:cNvPr>
          <p:cNvPicPr>
            <a:picLocks noChangeAspect="1"/>
          </p:cNvPicPr>
          <p:nvPr/>
        </p:nvPicPr>
        <p:blipFill rotWithShape="1">
          <a:blip r:embed="rId3">
            <a:extLst>
              <a:ext uri="{28A0092B-C50C-407E-A947-70E740481C1C}">
                <a14:useLocalDpi xmlns:a14="http://schemas.microsoft.com/office/drawing/2010/main" val="0"/>
              </a:ext>
            </a:extLst>
          </a:blip>
          <a:srcRect l="4040" r="3691" b="9402"/>
          <a:stretch>
            <a:fillRect/>
          </a:stretch>
        </p:blipFill>
        <p:spPr>
          <a:xfrm>
            <a:off x="9829800" y="1467522"/>
            <a:ext cx="1937657" cy="2258906"/>
          </a:xfrm>
          <a:prstGeom prst="rect">
            <a:avLst/>
          </a:prstGeom>
        </p:spPr>
      </p:pic>
      <p:sp>
        <p:nvSpPr>
          <p:cNvPr id="3" name="TextBox 2" descr="A white sign with the words &quot;Left Turn Yield To&quot; above a bicycle symbol.">
            <a:extLst>
              <a:ext uri="{FF2B5EF4-FFF2-40B4-BE49-F238E27FC236}">
                <a16:creationId xmlns:a16="http://schemas.microsoft.com/office/drawing/2014/main" id="{1DA77237-6D59-B5CB-D0B1-E4CA34A47A99}"/>
              </a:ext>
            </a:extLst>
          </p:cNvPr>
          <p:cNvSpPr txBox="1"/>
          <p:nvPr/>
        </p:nvSpPr>
        <p:spPr>
          <a:xfrm>
            <a:off x="10047515" y="3726428"/>
            <a:ext cx="1515295" cy="400110"/>
          </a:xfrm>
          <a:prstGeom prst="rect">
            <a:avLst/>
          </a:prstGeom>
          <a:noFill/>
        </p:spPr>
        <p:txBody>
          <a:bodyPr wrap="square" rtlCol="0">
            <a:spAutoFit/>
          </a:bodyPr>
          <a:lstStyle/>
          <a:p>
            <a:pPr algn="ctr"/>
            <a:r>
              <a:rPr lang="en-US" sz="2000" dirty="0"/>
              <a:t>R10-12b</a:t>
            </a:r>
          </a:p>
        </p:txBody>
      </p:sp>
    </p:spTree>
    <p:extLst>
      <p:ext uri="{BB962C8B-B14F-4D97-AF65-F5344CB8AC3E}">
        <p14:creationId xmlns:p14="http://schemas.microsoft.com/office/powerpoint/2010/main" val="391750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6525-EB39-9AC3-2446-7AD0F42860A6}"/>
              </a:ext>
            </a:extLst>
          </p:cNvPr>
          <p:cNvSpPr>
            <a:spLocks noGrp="1"/>
          </p:cNvSpPr>
          <p:nvPr>
            <p:ph type="title"/>
          </p:nvPr>
        </p:nvSpPr>
        <p:spPr/>
        <p:txBody>
          <a:bodyPr/>
          <a:lstStyle/>
          <a:p>
            <a:r>
              <a:rPr lang="pt-BR"/>
              <a:t>Section 9B.22 Bicycle Signal Signs (R10-40, </a:t>
            </a:r>
            <a:br>
              <a:rPr lang="pt-BR"/>
            </a:br>
            <a:r>
              <a:rPr lang="pt-BR"/>
              <a:t>R10-40a, R10-41, R10-41a, R10-41b, and R10-41c) </a:t>
            </a:r>
            <a:endParaRPr lang="en-US"/>
          </a:p>
        </p:txBody>
      </p:sp>
      <p:sp>
        <p:nvSpPr>
          <p:cNvPr id="4" name="Content Placeholder 3">
            <a:extLst>
              <a:ext uri="{FF2B5EF4-FFF2-40B4-BE49-F238E27FC236}">
                <a16:creationId xmlns:a16="http://schemas.microsoft.com/office/drawing/2014/main" id="{1CC81B63-209F-FA09-90CF-A84B6F3E1128}"/>
              </a:ext>
            </a:extLst>
          </p:cNvPr>
          <p:cNvSpPr>
            <a:spLocks noGrp="1"/>
          </p:cNvSpPr>
          <p:nvPr>
            <p:ph idx="1"/>
          </p:nvPr>
        </p:nvSpPr>
        <p:spPr/>
        <p:txBody>
          <a:bodyPr/>
          <a:lstStyle/>
          <a:p>
            <a:r>
              <a:rPr lang="en-US" dirty="0"/>
              <a:t>Incorporates new signs, as required by a new Standard in Section 4H.03, for use adjacent to every bicycle signal face:</a:t>
            </a:r>
          </a:p>
          <a:p>
            <a:pPr lvl="1"/>
            <a:r>
              <a:rPr lang="en-US" dirty="0"/>
              <a:t>Informs road users that bicycle signal is intended only for bicyclists</a:t>
            </a:r>
          </a:p>
          <a:p>
            <a:pPr lvl="1"/>
            <a:r>
              <a:rPr lang="en-US" dirty="0"/>
              <a:t>Informs bicyclists of specific movements controlled by bicycle signal</a:t>
            </a:r>
          </a:p>
        </p:txBody>
      </p:sp>
      <p:pic>
        <p:nvPicPr>
          <p:cNvPr id="6" name="Picture 5" descr="A vertical rectangular white sign. A bicycle symbol, the word “SIGNAL,” a vertical arrow curving up and to the left, and the word “ONLY” are in black on four lines.">
            <a:extLst>
              <a:ext uri="{FF2B5EF4-FFF2-40B4-BE49-F238E27FC236}">
                <a16:creationId xmlns:a16="http://schemas.microsoft.com/office/drawing/2014/main" id="{4B82C6A0-664A-8294-CE5A-5A4C95DC5350}"/>
              </a:ext>
            </a:extLst>
          </p:cNvPr>
          <p:cNvPicPr>
            <a:picLocks noChangeAspect="1"/>
          </p:cNvPicPr>
          <p:nvPr/>
        </p:nvPicPr>
        <p:blipFill rotWithShape="1">
          <a:blip r:embed="rId3">
            <a:extLst>
              <a:ext uri="{28A0092B-C50C-407E-A947-70E740481C1C}">
                <a14:useLocalDpi xmlns:a14="http://schemas.microsoft.com/office/drawing/2010/main" val="0"/>
              </a:ext>
            </a:extLst>
          </a:blip>
          <a:srcRect r="84269" b="14843"/>
          <a:stretch/>
        </p:blipFill>
        <p:spPr>
          <a:xfrm>
            <a:off x="2526632" y="4296012"/>
            <a:ext cx="1009650" cy="1443384"/>
          </a:xfrm>
          <a:prstGeom prst="rect">
            <a:avLst/>
          </a:prstGeom>
        </p:spPr>
      </p:pic>
      <p:sp>
        <p:nvSpPr>
          <p:cNvPr id="14" name="TextBox 13">
            <a:extLst>
              <a:ext uri="{FF2B5EF4-FFF2-40B4-BE49-F238E27FC236}">
                <a16:creationId xmlns:a16="http://schemas.microsoft.com/office/drawing/2014/main" id="{F7CE6EA4-65A7-2142-98C1-872EB472CF60}"/>
              </a:ext>
            </a:extLst>
          </p:cNvPr>
          <p:cNvSpPr txBox="1"/>
          <p:nvPr/>
        </p:nvSpPr>
        <p:spPr>
          <a:xfrm>
            <a:off x="2607195" y="5705490"/>
            <a:ext cx="902175" cy="307777"/>
          </a:xfrm>
          <a:prstGeom prst="rect">
            <a:avLst/>
          </a:prstGeom>
          <a:noFill/>
        </p:spPr>
        <p:txBody>
          <a:bodyPr wrap="square" rtlCol="0">
            <a:spAutoFit/>
          </a:bodyPr>
          <a:lstStyle/>
          <a:p>
            <a:r>
              <a:rPr lang="en-US" sz="1400" dirty="0"/>
              <a:t>R10-40</a:t>
            </a:r>
          </a:p>
        </p:txBody>
      </p:sp>
      <p:pic>
        <p:nvPicPr>
          <p:cNvPr id="7" name="Picture 6" descr="A vertical rectangular white sign. A bicycle symbol, the word “SIGNAL,” an upward-pointing vertical arrow, and the word “ONLY” are in black on four lines.">
            <a:extLst>
              <a:ext uri="{FF2B5EF4-FFF2-40B4-BE49-F238E27FC236}">
                <a16:creationId xmlns:a16="http://schemas.microsoft.com/office/drawing/2014/main" id="{AC4A8598-7482-DF7B-6EE0-0355221331D4}"/>
              </a:ext>
            </a:extLst>
          </p:cNvPr>
          <p:cNvPicPr>
            <a:picLocks noChangeAspect="1"/>
          </p:cNvPicPr>
          <p:nvPr/>
        </p:nvPicPr>
        <p:blipFill rotWithShape="1">
          <a:blip r:embed="rId3">
            <a:extLst>
              <a:ext uri="{28A0092B-C50C-407E-A947-70E740481C1C}">
                <a14:useLocalDpi xmlns:a14="http://schemas.microsoft.com/office/drawing/2010/main" val="0"/>
              </a:ext>
            </a:extLst>
          </a:blip>
          <a:srcRect l="16229" r="68039" b="14153"/>
          <a:stretch/>
        </p:blipFill>
        <p:spPr>
          <a:xfrm>
            <a:off x="3495350" y="4296012"/>
            <a:ext cx="1009650" cy="1455083"/>
          </a:xfrm>
          <a:prstGeom prst="rect">
            <a:avLst/>
          </a:prstGeom>
        </p:spPr>
      </p:pic>
      <p:sp>
        <p:nvSpPr>
          <p:cNvPr id="15" name="TextBox 14">
            <a:extLst>
              <a:ext uri="{FF2B5EF4-FFF2-40B4-BE49-F238E27FC236}">
                <a16:creationId xmlns:a16="http://schemas.microsoft.com/office/drawing/2014/main" id="{B56221B0-857E-D18D-283B-8C19DDE1A72B}"/>
              </a:ext>
            </a:extLst>
          </p:cNvPr>
          <p:cNvSpPr txBox="1"/>
          <p:nvPr/>
        </p:nvSpPr>
        <p:spPr>
          <a:xfrm>
            <a:off x="3579010" y="5687943"/>
            <a:ext cx="902175" cy="307777"/>
          </a:xfrm>
          <a:prstGeom prst="rect">
            <a:avLst/>
          </a:prstGeom>
          <a:noFill/>
        </p:spPr>
        <p:txBody>
          <a:bodyPr wrap="square" rtlCol="0">
            <a:spAutoFit/>
          </a:bodyPr>
          <a:lstStyle/>
          <a:p>
            <a:r>
              <a:rPr lang="en-US" sz="1400" dirty="0"/>
              <a:t>R10-40a</a:t>
            </a:r>
          </a:p>
        </p:txBody>
      </p:sp>
      <p:pic>
        <p:nvPicPr>
          <p:cNvPr id="9" name="Picture 8" descr="A vertical rectangular white sign. A bicycle symbol and the word “SIGNAL” are in black on two lines above a double-headed arrow. One branch of the arrow points straight up, while the other branch curves to the right.">
            <a:extLst>
              <a:ext uri="{FF2B5EF4-FFF2-40B4-BE49-F238E27FC236}">
                <a16:creationId xmlns:a16="http://schemas.microsoft.com/office/drawing/2014/main" id="{432DDD1D-B444-8127-3311-537E5CCD889D}"/>
              </a:ext>
            </a:extLst>
          </p:cNvPr>
          <p:cNvPicPr>
            <a:picLocks noChangeAspect="1"/>
          </p:cNvPicPr>
          <p:nvPr/>
        </p:nvPicPr>
        <p:blipFill rotWithShape="1">
          <a:blip r:embed="rId3">
            <a:extLst>
              <a:ext uri="{28A0092B-C50C-407E-A947-70E740481C1C}">
                <a14:useLocalDpi xmlns:a14="http://schemas.microsoft.com/office/drawing/2010/main" val="0"/>
              </a:ext>
            </a:extLst>
          </a:blip>
          <a:srcRect l="34822" r="51121" b="16844"/>
          <a:stretch/>
        </p:blipFill>
        <p:spPr>
          <a:xfrm>
            <a:off x="4660232" y="4296012"/>
            <a:ext cx="902176" cy="1409478"/>
          </a:xfrm>
          <a:prstGeom prst="rect">
            <a:avLst/>
          </a:prstGeom>
        </p:spPr>
      </p:pic>
      <p:sp>
        <p:nvSpPr>
          <p:cNvPr id="16" name="TextBox 15">
            <a:extLst>
              <a:ext uri="{FF2B5EF4-FFF2-40B4-BE49-F238E27FC236}">
                <a16:creationId xmlns:a16="http://schemas.microsoft.com/office/drawing/2014/main" id="{9D3DDF05-CE64-6C15-248D-27B1286133DC}"/>
              </a:ext>
            </a:extLst>
          </p:cNvPr>
          <p:cNvSpPr txBox="1"/>
          <p:nvPr/>
        </p:nvSpPr>
        <p:spPr>
          <a:xfrm>
            <a:off x="4702960" y="5687943"/>
            <a:ext cx="902175" cy="307777"/>
          </a:xfrm>
          <a:prstGeom prst="rect">
            <a:avLst/>
          </a:prstGeom>
          <a:noFill/>
        </p:spPr>
        <p:txBody>
          <a:bodyPr wrap="square" rtlCol="0">
            <a:spAutoFit/>
          </a:bodyPr>
          <a:lstStyle/>
          <a:p>
            <a:r>
              <a:rPr lang="en-US" sz="1400" dirty="0"/>
              <a:t>R10-41</a:t>
            </a:r>
          </a:p>
        </p:txBody>
      </p:sp>
      <p:pic>
        <p:nvPicPr>
          <p:cNvPr id="10" name="Picture 9" descr="A vertical rectangular white sign. A bicycle symbol, the word “SIGNAL,” and a double-headed arrow are on three lines. One branch of the arrow curves upward to the left, and the other branch curves upward to the right.">
            <a:extLst>
              <a:ext uri="{FF2B5EF4-FFF2-40B4-BE49-F238E27FC236}">
                <a16:creationId xmlns:a16="http://schemas.microsoft.com/office/drawing/2014/main" id="{55A1CCEB-BD55-7308-DB70-5DBBC5A05468}"/>
              </a:ext>
            </a:extLst>
          </p:cNvPr>
          <p:cNvPicPr>
            <a:picLocks noChangeAspect="1"/>
          </p:cNvPicPr>
          <p:nvPr/>
        </p:nvPicPr>
        <p:blipFill rotWithShape="1">
          <a:blip r:embed="rId3">
            <a:extLst>
              <a:ext uri="{28A0092B-C50C-407E-A947-70E740481C1C}">
                <a14:useLocalDpi xmlns:a14="http://schemas.microsoft.com/office/drawing/2010/main" val="0"/>
              </a:ext>
            </a:extLst>
          </a:blip>
          <a:srcRect l="52186" r="33757" b="14843"/>
          <a:stretch/>
        </p:blipFill>
        <p:spPr>
          <a:xfrm>
            <a:off x="5755799" y="4296012"/>
            <a:ext cx="902175" cy="1443384"/>
          </a:xfrm>
          <a:prstGeom prst="rect">
            <a:avLst/>
          </a:prstGeom>
        </p:spPr>
      </p:pic>
      <p:sp>
        <p:nvSpPr>
          <p:cNvPr id="17" name="TextBox 16">
            <a:extLst>
              <a:ext uri="{FF2B5EF4-FFF2-40B4-BE49-F238E27FC236}">
                <a16:creationId xmlns:a16="http://schemas.microsoft.com/office/drawing/2014/main" id="{8F04B5B9-2989-D7C4-AED6-101F45BADB39}"/>
              </a:ext>
            </a:extLst>
          </p:cNvPr>
          <p:cNvSpPr txBox="1"/>
          <p:nvPr/>
        </p:nvSpPr>
        <p:spPr>
          <a:xfrm>
            <a:off x="5741194" y="5687943"/>
            <a:ext cx="902175" cy="307777"/>
          </a:xfrm>
          <a:prstGeom prst="rect">
            <a:avLst/>
          </a:prstGeom>
          <a:noFill/>
        </p:spPr>
        <p:txBody>
          <a:bodyPr wrap="square" rtlCol="0">
            <a:spAutoFit/>
          </a:bodyPr>
          <a:lstStyle/>
          <a:p>
            <a:r>
              <a:rPr lang="en-US" sz="1400" dirty="0"/>
              <a:t>R10-41a</a:t>
            </a:r>
          </a:p>
        </p:txBody>
      </p:sp>
      <p:pic>
        <p:nvPicPr>
          <p:cNvPr id="12" name="Picture 11" descr="A vertical rectangular white sign. A bicycle symbol and the word “SIGNAL” are in black on two lines. Below the word, an upward-pointing vertical black arrow splits into three branches. The center branch continues straight upward while the branches on the left and right curve.">
            <a:extLst>
              <a:ext uri="{FF2B5EF4-FFF2-40B4-BE49-F238E27FC236}">
                <a16:creationId xmlns:a16="http://schemas.microsoft.com/office/drawing/2014/main" id="{2133F456-E3B5-EFFA-344E-6725D4FA6B3C}"/>
              </a:ext>
            </a:extLst>
          </p:cNvPr>
          <p:cNvPicPr>
            <a:picLocks noChangeAspect="1"/>
          </p:cNvPicPr>
          <p:nvPr/>
        </p:nvPicPr>
        <p:blipFill rotWithShape="1">
          <a:blip r:embed="rId3">
            <a:extLst>
              <a:ext uri="{28A0092B-C50C-407E-A947-70E740481C1C}">
                <a14:useLocalDpi xmlns:a14="http://schemas.microsoft.com/office/drawing/2010/main" val="0"/>
              </a:ext>
            </a:extLst>
          </a:blip>
          <a:srcRect l="67579" r="14909" b="14843"/>
          <a:stretch/>
        </p:blipFill>
        <p:spPr>
          <a:xfrm>
            <a:off x="6686358" y="4296012"/>
            <a:ext cx="1123950" cy="1443384"/>
          </a:xfrm>
          <a:prstGeom prst="rect">
            <a:avLst/>
          </a:prstGeom>
        </p:spPr>
      </p:pic>
      <p:sp>
        <p:nvSpPr>
          <p:cNvPr id="18" name="TextBox 17">
            <a:extLst>
              <a:ext uri="{FF2B5EF4-FFF2-40B4-BE49-F238E27FC236}">
                <a16:creationId xmlns:a16="http://schemas.microsoft.com/office/drawing/2014/main" id="{360BFC6B-DFB5-D1CD-E69D-AD5615348DB4}"/>
              </a:ext>
            </a:extLst>
          </p:cNvPr>
          <p:cNvSpPr txBox="1"/>
          <p:nvPr/>
        </p:nvSpPr>
        <p:spPr>
          <a:xfrm>
            <a:off x="6779427" y="5696606"/>
            <a:ext cx="902175" cy="307777"/>
          </a:xfrm>
          <a:prstGeom prst="rect">
            <a:avLst/>
          </a:prstGeom>
          <a:noFill/>
        </p:spPr>
        <p:txBody>
          <a:bodyPr wrap="square" rtlCol="0">
            <a:spAutoFit/>
          </a:bodyPr>
          <a:lstStyle/>
          <a:p>
            <a:r>
              <a:rPr lang="en-US" sz="1400" dirty="0"/>
              <a:t>R10-41b</a:t>
            </a:r>
          </a:p>
        </p:txBody>
      </p:sp>
      <p:pic>
        <p:nvPicPr>
          <p:cNvPr id="13" name="Picture 12" descr="A vertical rectangular white sign. A bicycle symbol and the word “SIGNAL” are in black on two lines above a double-headed arrow. One branch of the arrow curves to the left, while the other branch points straight up.">
            <a:extLst>
              <a:ext uri="{FF2B5EF4-FFF2-40B4-BE49-F238E27FC236}">
                <a16:creationId xmlns:a16="http://schemas.microsoft.com/office/drawing/2014/main" id="{D8A85FE4-175A-01A2-B366-6BD86874DF6E}"/>
              </a:ext>
            </a:extLst>
          </p:cNvPr>
          <p:cNvPicPr>
            <a:picLocks noChangeAspect="1"/>
          </p:cNvPicPr>
          <p:nvPr/>
        </p:nvPicPr>
        <p:blipFill rotWithShape="1">
          <a:blip r:embed="rId3">
            <a:extLst>
              <a:ext uri="{28A0092B-C50C-407E-A947-70E740481C1C}">
                <a14:useLocalDpi xmlns:a14="http://schemas.microsoft.com/office/drawing/2010/main" val="0"/>
              </a:ext>
            </a:extLst>
          </a:blip>
          <a:srcRect l="85943" b="14157"/>
          <a:stretch/>
        </p:blipFill>
        <p:spPr>
          <a:xfrm>
            <a:off x="7810308" y="4284385"/>
            <a:ext cx="902175" cy="1455011"/>
          </a:xfrm>
          <a:prstGeom prst="rect">
            <a:avLst/>
          </a:prstGeom>
        </p:spPr>
      </p:pic>
      <p:sp>
        <p:nvSpPr>
          <p:cNvPr id="19" name="TextBox 18">
            <a:extLst>
              <a:ext uri="{FF2B5EF4-FFF2-40B4-BE49-F238E27FC236}">
                <a16:creationId xmlns:a16="http://schemas.microsoft.com/office/drawing/2014/main" id="{19DCEC2E-F931-E003-C01A-17FF2B19AC63}"/>
              </a:ext>
            </a:extLst>
          </p:cNvPr>
          <p:cNvSpPr txBox="1"/>
          <p:nvPr/>
        </p:nvSpPr>
        <p:spPr>
          <a:xfrm>
            <a:off x="7838692" y="5687942"/>
            <a:ext cx="902175" cy="307777"/>
          </a:xfrm>
          <a:prstGeom prst="rect">
            <a:avLst/>
          </a:prstGeom>
          <a:noFill/>
        </p:spPr>
        <p:txBody>
          <a:bodyPr wrap="square" rtlCol="0">
            <a:spAutoFit/>
          </a:bodyPr>
          <a:lstStyle/>
          <a:p>
            <a:r>
              <a:rPr lang="en-US" sz="1400" dirty="0"/>
              <a:t>R10-41c</a:t>
            </a:r>
          </a:p>
        </p:txBody>
      </p:sp>
      <p:grpSp>
        <p:nvGrpSpPr>
          <p:cNvPr id="5" name="Group 4" descr="A vertical rectangular white sign with a bicycle symbol and the word &quot;Signal&quot; is crossed out.">
            <a:extLst>
              <a:ext uri="{FF2B5EF4-FFF2-40B4-BE49-F238E27FC236}">
                <a16:creationId xmlns:a16="http://schemas.microsoft.com/office/drawing/2014/main" id="{32AA7F8A-29F6-7C0B-B0C9-E9EFEE7465A1}"/>
              </a:ext>
            </a:extLst>
          </p:cNvPr>
          <p:cNvGrpSpPr/>
          <p:nvPr/>
        </p:nvGrpSpPr>
        <p:grpSpPr>
          <a:xfrm>
            <a:off x="9665368" y="4299753"/>
            <a:ext cx="1155515" cy="1542077"/>
            <a:chOff x="9665368" y="4299753"/>
            <a:chExt cx="1155515" cy="1542077"/>
          </a:xfrm>
        </p:grpSpPr>
        <p:pic>
          <p:nvPicPr>
            <p:cNvPr id="20" name="Picture 19">
              <a:extLst>
                <a:ext uri="{FF2B5EF4-FFF2-40B4-BE49-F238E27FC236}">
                  <a16:creationId xmlns:a16="http://schemas.microsoft.com/office/drawing/2014/main" id="{0B77B1AD-5FF8-3AB1-BF82-BBFC61C2DC37}"/>
                </a:ext>
              </a:extLst>
            </p:cNvPr>
            <p:cNvPicPr>
              <a:picLocks noChangeAspect="1"/>
            </p:cNvPicPr>
            <p:nvPr/>
          </p:nvPicPr>
          <p:blipFill>
            <a:blip r:embed="rId4"/>
            <a:stretch>
              <a:fillRect/>
            </a:stretch>
          </p:blipFill>
          <p:spPr>
            <a:xfrm>
              <a:off x="9785885" y="4518409"/>
              <a:ext cx="914480" cy="1097376"/>
            </a:xfrm>
            <a:prstGeom prst="rect">
              <a:avLst/>
            </a:prstGeom>
          </p:spPr>
        </p:pic>
        <p:cxnSp>
          <p:nvCxnSpPr>
            <p:cNvPr id="11" name="Straight Connector 10">
              <a:extLst>
                <a:ext uri="{FF2B5EF4-FFF2-40B4-BE49-F238E27FC236}">
                  <a16:creationId xmlns:a16="http://schemas.microsoft.com/office/drawing/2014/main" id="{D0F2CB8F-C4F0-FB8F-9D74-19C885E5634B}"/>
                </a:ext>
              </a:extLst>
            </p:cNvPr>
            <p:cNvCxnSpPr>
              <a:cxnSpLocks/>
            </p:cNvCxnSpPr>
            <p:nvPr/>
          </p:nvCxnSpPr>
          <p:spPr>
            <a:xfrm flipH="1">
              <a:off x="9665368" y="4299753"/>
              <a:ext cx="1155515" cy="154207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4C1D508-54F6-7357-BBFC-8A627EB8849D}"/>
                </a:ext>
              </a:extLst>
            </p:cNvPr>
            <p:cNvCxnSpPr>
              <a:cxnSpLocks/>
            </p:cNvCxnSpPr>
            <p:nvPr/>
          </p:nvCxnSpPr>
          <p:spPr>
            <a:xfrm>
              <a:off x="9693752" y="4320593"/>
              <a:ext cx="1127131" cy="1495226"/>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44656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40A4-ECF4-F315-CCC4-1A5F7371281E}"/>
              </a:ext>
            </a:extLst>
          </p:cNvPr>
          <p:cNvSpPr>
            <a:spLocks noGrp="1"/>
          </p:cNvSpPr>
          <p:nvPr>
            <p:ph type="title"/>
          </p:nvPr>
        </p:nvSpPr>
        <p:spPr/>
        <p:txBody>
          <a:bodyPr>
            <a:normAutofit/>
          </a:bodyPr>
          <a:lstStyle/>
          <a:p>
            <a:r>
              <a:rPr lang="en-US" sz="4400"/>
              <a:t>Chapter 9C</a:t>
            </a:r>
            <a:br>
              <a:rPr lang="en-US" sz="4400"/>
            </a:br>
            <a:r>
              <a:rPr lang="en-US" sz="4400"/>
              <a:t>Warning Signs and Object Markers</a:t>
            </a:r>
          </a:p>
        </p:txBody>
      </p:sp>
    </p:spTree>
    <p:extLst>
      <p:ext uri="{BB962C8B-B14F-4D97-AF65-F5344CB8AC3E}">
        <p14:creationId xmlns:p14="http://schemas.microsoft.com/office/powerpoint/2010/main" val="3276642056"/>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F1768-D07F-E346-E1FC-85B9DD21C109}"/>
              </a:ext>
            </a:extLst>
          </p:cNvPr>
          <p:cNvSpPr>
            <a:spLocks noGrp="1"/>
          </p:cNvSpPr>
          <p:nvPr>
            <p:ph type="title"/>
          </p:nvPr>
        </p:nvSpPr>
        <p:spPr/>
        <p:txBody>
          <a:bodyPr>
            <a:noAutofit/>
          </a:bodyPr>
          <a:lstStyle/>
          <a:p>
            <a:r>
              <a:rPr lang="en-US" dirty="0"/>
              <a:t>Section 9C.04 Bicycle Warning and Trail Crossing Signs (W11-1 and W11-15)</a:t>
            </a:r>
          </a:p>
        </p:txBody>
      </p:sp>
      <p:sp>
        <p:nvSpPr>
          <p:cNvPr id="4" name="Content Placeholder 3">
            <a:extLst>
              <a:ext uri="{FF2B5EF4-FFF2-40B4-BE49-F238E27FC236}">
                <a16:creationId xmlns:a16="http://schemas.microsoft.com/office/drawing/2014/main" id="{AE88EE38-0B30-27C8-D4BB-3DE5849639BC}"/>
              </a:ext>
            </a:extLst>
          </p:cNvPr>
          <p:cNvSpPr>
            <a:spLocks noGrp="1"/>
          </p:cNvSpPr>
          <p:nvPr>
            <p:ph idx="1"/>
          </p:nvPr>
        </p:nvSpPr>
        <p:spPr>
          <a:xfrm>
            <a:off x="617620" y="1751744"/>
            <a:ext cx="11069109" cy="4217639"/>
          </a:xfrm>
        </p:spPr>
        <p:txBody>
          <a:bodyPr>
            <a:noAutofit/>
          </a:bodyPr>
          <a:lstStyle/>
          <a:p>
            <a:r>
              <a:rPr lang="en-US" dirty="0"/>
              <a:t>Changes Option to Guidance recommending use of an AHEAD (W16-9P) or XX FEET (W16-2P, W16-2aP) plaque to supplement a W11-1, W11-15, or W11-15P sign in advance of a crossing point</a:t>
            </a:r>
          </a:p>
          <a:p>
            <a:r>
              <a:rPr lang="en-US" dirty="0"/>
              <a:t>Requires a W16-7P plaque when Bicycle Warning or Trail Crossing sign is used at location of the crossing</a:t>
            </a:r>
          </a:p>
        </p:txBody>
      </p:sp>
      <p:pic>
        <p:nvPicPr>
          <p:cNvPr id="40" name="Picture 39" descr="A horizontal rectangular yellow supplemental plaque with a diagonal black arrow pointing down to the left.">
            <a:extLst>
              <a:ext uri="{FF2B5EF4-FFF2-40B4-BE49-F238E27FC236}">
                <a16:creationId xmlns:a16="http://schemas.microsoft.com/office/drawing/2014/main" id="{C573AB8F-89B2-D23D-5194-5487DDC999A2}"/>
              </a:ext>
            </a:extLst>
          </p:cNvPr>
          <p:cNvPicPr>
            <a:picLocks noChangeAspect="1"/>
          </p:cNvPicPr>
          <p:nvPr/>
        </p:nvPicPr>
        <p:blipFill>
          <a:blip r:embed="rId3"/>
          <a:stretch>
            <a:fillRect/>
          </a:stretch>
        </p:blipFill>
        <p:spPr>
          <a:xfrm>
            <a:off x="995143" y="4374578"/>
            <a:ext cx="1354667" cy="1003300"/>
          </a:xfrm>
          <a:prstGeom prst="rect">
            <a:avLst/>
          </a:prstGeom>
        </p:spPr>
      </p:pic>
      <p:sp>
        <p:nvSpPr>
          <p:cNvPr id="6" name="TextBox 5" descr="W16-7P*">
            <a:extLst>
              <a:ext uri="{FF2B5EF4-FFF2-40B4-BE49-F238E27FC236}">
                <a16:creationId xmlns:a16="http://schemas.microsoft.com/office/drawing/2014/main" id="{B0D52D9C-3C33-2F3D-6849-C7EC0375139C}"/>
              </a:ext>
            </a:extLst>
          </p:cNvPr>
          <p:cNvSpPr txBox="1"/>
          <p:nvPr/>
        </p:nvSpPr>
        <p:spPr>
          <a:xfrm>
            <a:off x="1114801" y="5227226"/>
            <a:ext cx="1223541" cy="523220"/>
          </a:xfrm>
          <a:prstGeom prst="rect">
            <a:avLst/>
          </a:prstGeom>
          <a:noFill/>
        </p:spPr>
        <p:txBody>
          <a:bodyPr wrap="square" rtlCol="0">
            <a:spAutoFit/>
          </a:bodyPr>
          <a:lstStyle/>
          <a:p>
            <a:r>
              <a:rPr lang="en-US" dirty="0"/>
              <a:t>W16-7P</a:t>
            </a:r>
            <a:r>
              <a:rPr lang="en-US" sz="2800" b="1" dirty="0"/>
              <a:t>*</a:t>
            </a:r>
            <a:endParaRPr lang="en-US" b="1" dirty="0"/>
          </a:p>
        </p:txBody>
      </p:sp>
      <p:pic>
        <p:nvPicPr>
          <p:cNvPr id="7" name="Picture 6" descr="A diamond-shaped yellow sign with a black bicycle symbol.">
            <a:extLst>
              <a:ext uri="{FF2B5EF4-FFF2-40B4-BE49-F238E27FC236}">
                <a16:creationId xmlns:a16="http://schemas.microsoft.com/office/drawing/2014/main" id="{F69A56B8-431C-BEC2-4506-6DC437151CDA}"/>
              </a:ext>
            </a:extLst>
          </p:cNvPr>
          <p:cNvPicPr>
            <a:picLocks noChangeAspect="1"/>
          </p:cNvPicPr>
          <p:nvPr/>
        </p:nvPicPr>
        <p:blipFill rotWithShape="1">
          <a:blip r:embed="rId4">
            <a:extLst>
              <a:ext uri="{28A0092B-C50C-407E-A947-70E740481C1C}">
                <a14:useLocalDpi xmlns:a14="http://schemas.microsoft.com/office/drawing/2010/main" val="0"/>
              </a:ext>
            </a:extLst>
          </a:blip>
          <a:srcRect b="14944"/>
          <a:stretch/>
        </p:blipFill>
        <p:spPr>
          <a:xfrm>
            <a:off x="2890762" y="4126286"/>
            <a:ext cx="1470101" cy="1466457"/>
          </a:xfrm>
          <a:prstGeom prst="rect">
            <a:avLst/>
          </a:prstGeom>
        </p:spPr>
      </p:pic>
      <p:sp>
        <p:nvSpPr>
          <p:cNvPr id="13" name="TextBox 12" descr="W11-1*">
            <a:extLst>
              <a:ext uri="{FF2B5EF4-FFF2-40B4-BE49-F238E27FC236}">
                <a16:creationId xmlns:a16="http://schemas.microsoft.com/office/drawing/2014/main" id="{F2A26C26-D5C8-319A-769B-FF5A0B2C7480}"/>
              </a:ext>
            </a:extLst>
          </p:cNvPr>
          <p:cNvSpPr txBox="1"/>
          <p:nvPr/>
        </p:nvSpPr>
        <p:spPr>
          <a:xfrm>
            <a:off x="3278873" y="5478443"/>
            <a:ext cx="1044647" cy="461665"/>
          </a:xfrm>
          <a:prstGeom prst="rect">
            <a:avLst/>
          </a:prstGeom>
          <a:noFill/>
        </p:spPr>
        <p:txBody>
          <a:bodyPr wrap="square" rtlCol="0">
            <a:spAutoFit/>
          </a:bodyPr>
          <a:lstStyle/>
          <a:p>
            <a:r>
              <a:rPr lang="en-US" sz="1400" dirty="0"/>
              <a:t>W11-1</a:t>
            </a:r>
            <a:r>
              <a:rPr lang="en-US" sz="2400" b="1" dirty="0"/>
              <a:t>*</a:t>
            </a:r>
            <a:endParaRPr lang="en-US" sz="1400" b="1" dirty="0"/>
          </a:p>
        </p:txBody>
      </p:sp>
      <p:pic>
        <p:nvPicPr>
          <p:cNvPr id="12" name="Picture 11" descr="A horizontal rectangular yellow supplemental plaque with the word &quot;AHEAD&quot;">
            <a:extLst>
              <a:ext uri="{FF2B5EF4-FFF2-40B4-BE49-F238E27FC236}">
                <a16:creationId xmlns:a16="http://schemas.microsoft.com/office/drawing/2014/main" id="{0823E07D-0F24-463F-7051-C252166A864C}"/>
              </a:ext>
            </a:extLst>
          </p:cNvPr>
          <p:cNvPicPr>
            <a:picLocks noChangeAspect="1"/>
          </p:cNvPicPr>
          <p:nvPr/>
        </p:nvPicPr>
        <p:blipFill rotWithShape="1">
          <a:blip r:embed="rId5">
            <a:extLst>
              <a:ext uri="{28A0092B-C50C-407E-A947-70E740481C1C}">
                <a14:useLocalDpi xmlns:a14="http://schemas.microsoft.com/office/drawing/2010/main" val="0"/>
              </a:ext>
            </a:extLst>
          </a:blip>
          <a:srcRect b="29759"/>
          <a:stretch/>
        </p:blipFill>
        <p:spPr>
          <a:xfrm>
            <a:off x="4675919" y="4346759"/>
            <a:ext cx="1603455" cy="888874"/>
          </a:xfrm>
          <a:prstGeom prst="rect">
            <a:avLst/>
          </a:prstGeom>
        </p:spPr>
      </p:pic>
      <p:sp>
        <p:nvSpPr>
          <p:cNvPr id="8" name="TextBox 7" descr="W16-9P*">
            <a:extLst>
              <a:ext uri="{FF2B5EF4-FFF2-40B4-BE49-F238E27FC236}">
                <a16:creationId xmlns:a16="http://schemas.microsoft.com/office/drawing/2014/main" id="{49CE1189-9775-7B12-BF39-6F5D28FA90ED}"/>
              </a:ext>
            </a:extLst>
          </p:cNvPr>
          <p:cNvSpPr txBox="1"/>
          <p:nvPr/>
        </p:nvSpPr>
        <p:spPr>
          <a:xfrm>
            <a:off x="5035901" y="5130800"/>
            <a:ext cx="1110870" cy="523220"/>
          </a:xfrm>
          <a:prstGeom prst="rect">
            <a:avLst/>
          </a:prstGeom>
          <a:noFill/>
        </p:spPr>
        <p:txBody>
          <a:bodyPr wrap="square" rtlCol="0">
            <a:spAutoFit/>
          </a:bodyPr>
          <a:lstStyle/>
          <a:p>
            <a:r>
              <a:rPr lang="en-US" sz="1600" dirty="0"/>
              <a:t>W16-9P</a:t>
            </a:r>
            <a:r>
              <a:rPr lang="en-US" sz="2800" b="1" dirty="0"/>
              <a:t>*</a:t>
            </a:r>
          </a:p>
        </p:txBody>
      </p:sp>
      <p:pic>
        <p:nvPicPr>
          <p:cNvPr id="14" name="Picture 13" descr="A horizontal rectangular yellow plaque with the words &quot;500 FEET&quot; on two lines.">
            <a:extLst>
              <a:ext uri="{FF2B5EF4-FFF2-40B4-BE49-F238E27FC236}">
                <a16:creationId xmlns:a16="http://schemas.microsoft.com/office/drawing/2014/main" id="{5BD80A4B-234A-4B71-11F3-12BC54DA3789}"/>
              </a:ext>
            </a:extLst>
          </p:cNvPr>
          <p:cNvPicPr>
            <a:picLocks noChangeAspect="1"/>
          </p:cNvPicPr>
          <p:nvPr/>
        </p:nvPicPr>
        <p:blipFill rotWithShape="1">
          <a:blip r:embed="rId6">
            <a:extLst>
              <a:ext uri="{28A0092B-C50C-407E-A947-70E740481C1C}">
                <a14:useLocalDpi xmlns:a14="http://schemas.microsoft.com/office/drawing/2010/main" val="0"/>
              </a:ext>
            </a:extLst>
          </a:blip>
          <a:srcRect l="-1069" t="8025" r="49642" b="29536"/>
          <a:stretch/>
        </p:blipFill>
        <p:spPr>
          <a:xfrm>
            <a:off x="6260481" y="4388669"/>
            <a:ext cx="1603455" cy="1006446"/>
          </a:xfrm>
          <a:prstGeom prst="rect">
            <a:avLst/>
          </a:prstGeom>
        </p:spPr>
      </p:pic>
      <p:sp>
        <p:nvSpPr>
          <p:cNvPr id="16" name="TextBox 15" descr="W16-2P*">
            <a:extLst>
              <a:ext uri="{FF2B5EF4-FFF2-40B4-BE49-F238E27FC236}">
                <a16:creationId xmlns:a16="http://schemas.microsoft.com/office/drawing/2014/main" id="{DE21924F-E0C3-AFDC-1FF6-031D2783F85B}"/>
              </a:ext>
            </a:extLst>
          </p:cNvPr>
          <p:cNvSpPr txBox="1"/>
          <p:nvPr/>
        </p:nvSpPr>
        <p:spPr>
          <a:xfrm>
            <a:off x="6569767" y="5261765"/>
            <a:ext cx="1294169" cy="523220"/>
          </a:xfrm>
          <a:prstGeom prst="rect">
            <a:avLst/>
          </a:prstGeom>
          <a:noFill/>
        </p:spPr>
        <p:txBody>
          <a:bodyPr wrap="square" rtlCol="0">
            <a:spAutoFit/>
          </a:bodyPr>
          <a:lstStyle/>
          <a:p>
            <a:r>
              <a:rPr lang="en-US" dirty="0"/>
              <a:t>W16-2P</a:t>
            </a:r>
            <a:r>
              <a:rPr lang="en-US" sz="2800" b="1" dirty="0"/>
              <a:t>*</a:t>
            </a:r>
          </a:p>
        </p:txBody>
      </p:sp>
      <p:pic>
        <p:nvPicPr>
          <p:cNvPr id="18" name="Picture 17" descr="A horizontal rectangular yellow supplemental plaque with the words &quot;500 FT&quot; in black">
            <a:extLst>
              <a:ext uri="{FF2B5EF4-FFF2-40B4-BE49-F238E27FC236}">
                <a16:creationId xmlns:a16="http://schemas.microsoft.com/office/drawing/2014/main" id="{DCE1800C-A7A5-FDD8-2D12-58C33E370A91}"/>
              </a:ext>
            </a:extLst>
          </p:cNvPr>
          <p:cNvPicPr>
            <a:picLocks noChangeAspect="1"/>
          </p:cNvPicPr>
          <p:nvPr/>
        </p:nvPicPr>
        <p:blipFill rotWithShape="1">
          <a:blip r:embed="rId6">
            <a:extLst>
              <a:ext uri="{28A0092B-C50C-407E-A947-70E740481C1C}">
                <a14:useLocalDpi xmlns:a14="http://schemas.microsoft.com/office/drawing/2010/main" val="0"/>
              </a:ext>
            </a:extLst>
          </a:blip>
          <a:srcRect l="53088" t="21804" r="1069" b="29536"/>
          <a:stretch/>
        </p:blipFill>
        <p:spPr>
          <a:xfrm>
            <a:off x="8013862" y="4491907"/>
            <a:ext cx="1429353" cy="784335"/>
          </a:xfrm>
          <a:prstGeom prst="rect">
            <a:avLst/>
          </a:prstGeom>
        </p:spPr>
      </p:pic>
      <p:sp>
        <p:nvSpPr>
          <p:cNvPr id="19" name="TextBox 18" descr="W16-2aP*">
            <a:extLst>
              <a:ext uri="{FF2B5EF4-FFF2-40B4-BE49-F238E27FC236}">
                <a16:creationId xmlns:a16="http://schemas.microsoft.com/office/drawing/2014/main" id="{518BA73A-C94B-E7A8-36EE-FBD2E89894F6}"/>
              </a:ext>
            </a:extLst>
          </p:cNvPr>
          <p:cNvSpPr txBox="1"/>
          <p:nvPr/>
        </p:nvSpPr>
        <p:spPr>
          <a:xfrm>
            <a:off x="8129253" y="5154802"/>
            <a:ext cx="1349416" cy="523220"/>
          </a:xfrm>
          <a:prstGeom prst="rect">
            <a:avLst/>
          </a:prstGeom>
          <a:noFill/>
        </p:spPr>
        <p:txBody>
          <a:bodyPr wrap="square" rtlCol="0">
            <a:spAutoFit/>
          </a:bodyPr>
          <a:lstStyle/>
          <a:p>
            <a:r>
              <a:rPr lang="en-US" dirty="0"/>
              <a:t>W16-2aP</a:t>
            </a:r>
            <a:r>
              <a:rPr lang="en-US" sz="2800" b="1" dirty="0"/>
              <a:t>*</a:t>
            </a:r>
          </a:p>
        </p:txBody>
      </p:sp>
      <p:pic>
        <p:nvPicPr>
          <p:cNvPr id="10" name="Picture 9" descr="A sign assembly is shown. The top sign is a vertical rectangular yellow sign with a black bicycle symbol above a pedestrian symbol. The sign mounted below the top sign is  a horizontal rectangular yellow plaque with  the words &quot;TRAIL X-ING&quot; in black on two lines.">
            <a:extLst>
              <a:ext uri="{FF2B5EF4-FFF2-40B4-BE49-F238E27FC236}">
                <a16:creationId xmlns:a16="http://schemas.microsoft.com/office/drawing/2014/main" id="{30ED8355-03E8-F346-1DAD-A8F808EDF2E7}"/>
              </a:ext>
            </a:extLst>
          </p:cNvPr>
          <p:cNvPicPr>
            <a:picLocks noChangeAspect="1"/>
          </p:cNvPicPr>
          <p:nvPr/>
        </p:nvPicPr>
        <p:blipFill rotWithShape="1">
          <a:blip r:embed="rId7">
            <a:extLst>
              <a:ext uri="{28A0092B-C50C-407E-A947-70E740481C1C}">
                <a14:useLocalDpi xmlns:a14="http://schemas.microsoft.com/office/drawing/2010/main" val="0"/>
              </a:ext>
            </a:extLst>
          </a:blip>
          <a:srcRect l="4238" t="3629" r="24230" b="11470"/>
          <a:stretch>
            <a:fillRect/>
          </a:stretch>
        </p:blipFill>
        <p:spPr>
          <a:xfrm>
            <a:off x="9979657" y="3861710"/>
            <a:ext cx="1349417" cy="1959663"/>
          </a:xfrm>
          <a:prstGeom prst="rect">
            <a:avLst/>
          </a:prstGeom>
        </p:spPr>
      </p:pic>
      <p:sp>
        <p:nvSpPr>
          <p:cNvPr id="23" name="TextBox 22">
            <a:extLst>
              <a:ext uri="{FF2B5EF4-FFF2-40B4-BE49-F238E27FC236}">
                <a16:creationId xmlns:a16="http://schemas.microsoft.com/office/drawing/2014/main" id="{E502CFEE-0AF2-B2D2-E19A-6AD04C791294}"/>
              </a:ext>
            </a:extLst>
          </p:cNvPr>
          <p:cNvSpPr txBox="1"/>
          <p:nvPr/>
        </p:nvSpPr>
        <p:spPr>
          <a:xfrm>
            <a:off x="10265916" y="5710008"/>
            <a:ext cx="1044647" cy="461665"/>
          </a:xfrm>
          <a:prstGeom prst="rect">
            <a:avLst/>
          </a:prstGeom>
          <a:noFill/>
        </p:spPr>
        <p:txBody>
          <a:bodyPr wrap="square" rtlCol="0">
            <a:spAutoFit/>
          </a:bodyPr>
          <a:lstStyle/>
          <a:p>
            <a:r>
              <a:rPr lang="en-US" sz="1200" dirty="0"/>
              <a:t>W11-15P</a:t>
            </a:r>
            <a:r>
              <a:rPr lang="en-US" sz="2400" b="1" dirty="0"/>
              <a:t>*</a:t>
            </a:r>
            <a:endParaRPr lang="en-US" sz="1200" b="1" dirty="0"/>
          </a:p>
        </p:txBody>
      </p:sp>
      <p:sp>
        <p:nvSpPr>
          <p:cNvPr id="21" name="TextBox 20">
            <a:extLst>
              <a:ext uri="{FF2B5EF4-FFF2-40B4-BE49-F238E27FC236}">
                <a16:creationId xmlns:a16="http://schemas.microsoft.com/office/drawing/2014/main" id="{BE3455E4-4852-11C7-B11B-FF1EC6927499}"/>
              </a:ext>
            </a:extLst>
          </p:cNvPr>
          <p:cNvSpPr txBox="1"/>
          <p:nvPr/>
        </p:nvSpPr>
        <p:spPr>
          <a:xfrm>
            <a:off x="10908416" y="4675232"/>
            <a:ext cx="953290" cy="461665"/>
          </a:xfrm>
          <a:prstGeom prst="rect">
            <a:avLst/>
          </a:prstGeom>
          <a:noFill/>
        </p:spPr>
        <p:txBody>
          <a:bodyPr wrap="square" rtlCol="0">
            <a:spAutoFit/>
          </a:bodyPr>
          <a:lstStyle/>
          <a:p>
            <a:r>
              <a:rPr lang="en-US" sz="1200" dirty="0"/>
              <a:t>W11-15</a:t>
            </a:r>
            <a:r>
              <a:rPr lang="en-US" sz="2400" b="1" dirty="0"/>
              <a:t>*</a:t>
            </a:r>
          </a:p>
        </p:txBody>
      </p:sp>
      <p:pic>
        <p:nvPicPr>
          <p:cNvPr id="27" name="Picture 26">
            <a:extLst>
              <a:ext uri="{FF2B5EF4-FFF2-40B4-BE49-F238E27FC236}">
                <a16:creationId xmlns:a16="http://schemas.microsoft.com/office/drawing/2014/main" id="{934D2226-E492-F0BC-7AE3-CA66F5D4268B}"/>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l="80060" t="70372" r="4705" b="5278"/>
          <a:stretch/>
        </p:blipFill>
        <p:spPr>
          <a:xfrm>
            <a:off x="3403825" y="5930466"/>
            <a:ext cx="112255" cy="134459"/>
          </a:xfrm>
          <a:prstGeom prst="rect">
            <a:avLst/>
          </a:prstGeom>
        </p:spPr>
      </p:pic>
      <p:sp>
        <p:nvSpPr>
          <p:cNvPr id="26" name="TextBox 25" descr="* A fluorescent yellow-green background color may be used for this sign or plaque. &#10;The background color of the plaque should match the color of the warning sign that it supplements.">
            <a:extLst>
              <a:ext uri="{FF2B5EF4-FFF2-40B4-BE49-F238E27FC236}">
                <a16:creationId xmlns:a16="http://schemas.microsoft.com/office/drawing/2014/main" id="{02181521-A684-67C9-4DF8-7BD72CBE4167}"/>
              </a:ext>
            </a:extLst>
          </p:cNvPr>
          <p:cNvSpPr txBox="1"/>
          <p:nvPr/>
        </p:nvSpPr>
        <p:spPr>
          <a:xfrm>
            <a:off x="3468669" y="5877353"/>
            <a:ext cx="5364072" cy="369332"/>
          </a:xfrm>
          <a:prstGeom prst="rect">
            <a:avLst/>
          </a:prstGeom>
          <a:noFill/>
        </p:spPr>
        <p:txBody>
          <a:bodyPr wrap="square" rtlCol="0">
            <a:spAutoFit/>
          </a:bodyPr>
          <a:lstStyle/>
          <a:p>
            <a:r>
              <a:rPr lang="en-US" sz="900" dirty="0"/>
              <a:t>A fluorescent yellow-green background color may be used for this sign or plaque. </a:t>
            </a:r>
            <a:br>
              <a:rPr lang="en-US" sz="900" dirty="0"/>
            </a:br>
            <a:r>
              <a:rPr lang="en-US" sz="900" dirty="0"/>
              <a:t>The background color of the plaque should match the color of the warning sign that it supplements.</a:t>
            </a:r>
          </a:p>
        </p:txBody>
      </p:sp>
    </p:spTree>
    <p:extLst>
      <p:ext uri="{BB962C8B-B14F-4D97-AF65-F5344CB8AC3E}">
        <p14:creationId xmlns:p14="http://schemas.microsoft.com/office/powerpoint/2010/main" val="266816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7440-27F7-BA20-BF23-817507C76C66}"/>
              </a:ext>
            </a:extLst>
          </p:cNvPr>
          <p:cNvSpPr>
            <a:spLocks noGrp="1"/>
          </p:cNvSpPr>
          <p:nvPr>
            <p:ph type="title"/>
          </p:nvPr>
        </p:nvSpPr>
        <p:spPr/>
        <p:txBody>
          <a:bodyPr/>
          <a:lstStyle/>
          <a:p>
            <a:r>
              <a:rPr lang="fr-FR" dirty="0"/>
              <a:t>Section 9C.05 EXCEPT BICYCLES Warning Plaque (W16-20P)</a:t>
            </a:r>
            <a:endParaRPr lang="en-US" dirty="0"/>
          </a:p>
        </p:txBody>
      </p:sp>
      <p:sp>
        <p:nvSpPr>
          <p:cNvPr id="4" name="Content Placeholder 3">
            <a:extLst>
              <a:ext uri="{FF2B5EF4-FFF2-40B4-BE49-F238E27FC236}">
                <a16:creationId xmlns:a16="http://schemas.microsoft.com/office/drawing/2014/main" id="{077C8AAA-C31D-EAF2-0778-BCCEA576D4AA}"/>
              </a:ext>
            </a:extLst>
          </p:cNvPr>
          <p:cNvSpPr>
            <a:spLocks noGrp="1"/>
          </p:cNvSpPr>
          <p:nvPr>
            <p:ph idx="1"/>
          </p:nvPr>
        </p:nvSpPr>
        <p:spPr/>
        <p:txBody>
          <a:bodyPr/>
          <a:lstStyle/>
          <a:p>
            <a:r>
              <a:rPr lang="en-US" dirty="0"/>
              <a:t>Adds Option allowing use of W16-20P plaque to notify bicyclists that the conditions or hazards depicted by a warning sign are not applicable to bicyclists</a:t>
            </a:r>
          </a:p>
        </p:txBody>
      </p:sp>
      <p:pic>
        <p:nvPicPr>
          <p:cNvPr id="6" name="Picture 5" descr="A horizontal rectangular yellow supplemental plaque with the words &quot;EXCEPT BICYCLES&quot; in black on two lines.">
            <a:extLst>
              <a:ext uri="{FF2B5EF4-FFF2-40B4-BE49-F238E27FC236}">
                <a16:creationId xmlns:a16="http://schemas.microsoft.com/office/drawing/2014/main" id="{76365E53-7622-5686-F3E7-BECBE74F7361}"/>
              </a:ext>
            </a:extLst>
          </p:cNvPr>
          <p:cNvPicPr>
            <a:picLocks noChangeAspect="1"/>
          </p:cNvPicPr>
          <p:nvPr/>
        </p:nvPicPr>
        <p:blipFill rotWithShape="1">
          <a:blip r:embed="rId3">
            <a:extLst>
              <a:ext uri="{28A0092B-C50C-407E-A947-70E740481C1C}">
                <a14:useLocalDpi xmlns:a14="http://schemas.microsoft.com/office/drawing/2010/main" val="0"/>
              </a:ext>
            </a:extLst>
          </a:blip>
          <a:srcRect b="23022"/>
          <a:stretch/>
        </p:blipFill>
        <p:spPr>
          <a:xfrm>
            <a:off x="3962400" y="3227852"/>
            <a:ext cx="3765176" cy="1955225"/>
          </a:xfrm>
          <a:prstGeom prst="rect">
            <a:avLst/>
          </a:prstGeom>
        </p:spPr>
      </p:pic>
      <p:sp>
        <p:nvSpPr>
          <p:cNvPr id="3" name="TextBox 2">
            <a:extLst>
              <a:ext uri="{FF2B5EF4-FFF2-40B4-BE49-F238E27FC236}">
                <a16:creationId xmlns:a16="http://schemas.microsoft.com/office/drawing/2014/main" id="{91A0ED17-A0EF-3C52-70E1-48E3DDFD3339}"/>
              </a:ext>
            </a:extLst>
          </p:cNvPr>
          <p:cNvSpPr txBox="1"/>
          <p:nvPr/>
        </p:nvSpPr>
        <p:spPr>
          <a:xfrm>
            <a:off x="5372590" y="5095528"/>
            <a:ext cx="2257425" cy="369332"/>
          </a:xfrm>
          <a:prstGeom prst="rect">
            <a:avLst/>
          </a:prstGeom>
          <a:noFill/>
        </p:spPr>
        <p:txBody>
          <a:bodyPr wrap="square" rtlCol="0">
            <a:spAutoFit/>
          </a:bodyPr>
          <a:lstStyle/>
          <a:p>
            <a:r>
              <a:rPr lang="en-US" dirty="0"/>
              <a:t>W16-20P</a:t>
            </a:r>
          </a:p>
        </p:txBody>
      </p:sp>
    </p:spTree>
    <p:extLst>
      <p:ext uri="{BB962C8B-B14F-4D97-AF65-F5344CB8AC3E}">
        <p14:creationId xmlns:p14="http://schemas.microsoft.com/office/powerpoint/2010/main" val="156674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9</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9</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9</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843F2-2ED6-CA92-EA78-0D975D7DA038}"/>
              </a:ext>
            </a:extLst>
          </p:cNvPr>
          <p:cNvSpPr>
            <a:spLocks noGrp="1"/>
          </p:cNvSpPr>
          <p:nvPr>
            <p:ph type="title"/>
          </p:nvPr>
        </p:nvSpPr>
        <p:spPr>
          <a:xfrm>
            <a:off x="617620" y="365125"/>
            <a:ext cx="10969699" cy="1386619"/>
          </a:xfrm>
        </p:spPr>
        <p:txBody>
          <a:bodyPr/>
          <a:lstStyle/>
          <a:p>
            <a:r>
              <a:rPr lang="en-US" dirty="0"/>
              <a:t>Section 9C.06 Two-Way Bicycle Cross Traffic Warning Plaque (W16-21P)</a:t>
            </a:r>
          </a:p>
        </p:txBody>
      </p:sp>
      <p:sp>
        <p:nvSpPr>
          <p:cNvPr id="4" name="Content Placeholder 3">
            <a:extLst>
              <a:ext uri="{FF2B5EF4-FFF2-40B4-BE49-F238E27FC236}">
                <a16:creationId xmlns:a16="http://schemas.microsoft.com/office/drawing/2014/main" id="{49738FEF-96CE-6615-9000-44FE80CF52F3}"/>
              </a:ext>
            </a:extLst>
          </p:cNvPr>
          <p:cNvSpPr>
            <a:spLocks noGrp="1"/>
          </p:cNvSpPr>
          <p:nvPr>
            <p:ph idx="1"/>
          </p:nvPr>
        </p:nvSpPr>
        <p:spPr>
          <a:xfrm>
            <a:off x="617538" y="1751013"/>
            <a:ext cx="10649175" cy="4217987"/>
          </a:xfrm>
        </p:spPr>
        <p:txBody>
          <a:bodyPr>
            <a:normAutofit/>
          </a:bodyPr>
          <a:lstStyle/>
          <a:p>
            <a:r>
              <a:rPr lang="en-US" dirty="0"/>
              <a:t>Adds Option for new plaque to alert road users to unexpected bicycle movements at crossroads and driveways</a:t>
            </a:r>
          </a:p>
          <a:p>
            <a:r>
              <a:rPr lang="en-US" dirty="0"/>
              <a:t>Adds Guidance statement recommending use of this plaque in combination with STOP or YIELD signs when a counter-flow or two-way bicycle facility has an approach that is counter to the customary scanning behavior of motorists</a:t>
            </a:r>
          </a:p>
          <a:p>
            <a:r>
              <a:rPr lang="en-US" dirty="0"/>
              <a:t>If used, a Standard requires the W16-12P plaque </a:t>
            </a:r>
            <a:br>
              <a:rPr lang="en-US" dirty="0"/>
            </a:br>
            <a:r>
              <a:rPr lang="en-US" dirty="0"/>
              <a:t>to be installed only below a STOP or YIELD sign</a:t>
            </a:r>
          </a:p>
          <a:p>
            <a:endParaRPr lang="en-US" dirty="0"/>
          </a:p>
          <a:p>
            <a:endParaRPr lang="en-US" dirty="0"/>
          </a:p>
        </p:txBody>
      </p:sp>
      <p:pic>
        <p:nvPicPr>
          <p:cNvPr id="6" name="Picture 5" descr="A horizontal rectangular yellow supplemental plaque with the words &quot;2-WAY BICYCLE CROSS TRAFFIC&quot; in black on two lines.">
            <a:extLst>
              <a:ext uri="{FF2B5EF4-FFF2-40B4-BE49-F238E27FC236}">
                <a16:creationId xmlns:a16="http://schemas.microsoft.com/office/drawing/2014/main" id="{A5F3BD2C-3709-04FF-08A0-78511285CE9B}"/>
              </a:ext>
            </a:extLst>
          </p:cNvPr>
          <p:cNvPicPr>
            <a:picLocks noChangeAspect="1"/>
          </p:cNvPicPr>
          <p:nvPr/>
        </p:nvPicPr>
        <p:blipFill rotWithShape="1">
          <a:blip r:embed="rId3">
            <a:extLst>
              <a:ext uri="{28A0092B-C50C-407E-A947-70E740481C1C}">
                <a14:useLocalDpi xmlns:a14="http://schemas.microsoft.com/office/drawing/2010/main" val="0"/>
              </a:ext>
            </a:extLst>
          </a:blip>
          <a:srcRect l="3043" t="3337" r="494" b="21735"/>
          <a:stretch>
            <a:fillRect/>
          </a:stretch>
        </p:blipFill>
        <p:spPr>
          <a:xfrm>
            <a:off x="9460140" y="4288972"/>
            <a:ext cx="1966798" cy="1076927"/>
          </a:xfrm>
          <a:prstGeom prst="rect">
            <a:avLst/>
          </a:prstGeom>
        </p:spPr>
      </p:pic>
      <p:sp>
        <p:nvSpPr>
          <p:cNvPr id="3" name="TextBox 2">
            <a:extLst>
              <a:ext uri="{FF2B5EF4-FFF2-40B4-BE49-F238E27FC236}">
                <a16:creationId xmlns:a16="http://schemas.microsoft.com/office/drawing/2014/main" id="{6E1EBB0F-8687-4E80-709B-358E1C9D2ECA}"/>
              </a:ext>
            </a:extLst>
          </p:cNvPr>
          <p:cNvSpPr txBox="1"/>
          <p:nvPr/>
        </p:nvSpPr>
        <p:spPr>
          <a:xfrm>
            <a:off x="9911148" y="5313284"/>
            <a:ext cx="1165225" cy="369332"/>
          </a:xfrm>
          <a:prstGeom prst="rect">
            <a:avLst/>
          </a:prstGeom>
          <a:noFill/>
        </p:spPr>
        <p:txBody>
          <a:bodyPr wrap="square" rtlCol="0">
            <a:spAutoFit/>
          </a:bodyPr>
          <a:lstStyle/>
          <a:p>
            <a:r>
              <a:rPr lang="en-US" dirty="0"/>
              <a:t>W16-21P</a:t>
            </a:r>
          </a:p>
        </p:txBody>
      </p:sp>
    </p:spTree>
    <p:extLst>
      <p:ext uri="{BB962C8B-B14F-4D97-AF65-F5344CB8AC3E}">
        <p14:creationId xmlns:p14="http://schemas.microsoft.com/office/powerpoint/2010/main" val="231436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81875-61A2-8E7D-540B-B00CD96CD82B}"/>
              </a:ext>
            </a:extLst>
          </p:cNvPr>
          <p:cNvSpPr>
            <a:spLocks noGrp="1"/>
          </p:cNvSpPr>
          <p:nvPr>
            <p:ph type="title"/>
          </p:nvPr>
        </p:nvSpPr>
        <p:spPr/>
        <p:txBody>
          <a:bodyPr/>
          <a:lstStyle/>
          <a:p>
            <a:r>
              <a:rPr lang="en-US" dirty="0"/>
              <a:t>Section 9C.07 Bicycle Lane Ends Warning Sign </a:t>
            </a:r>
            <a:br>
              <a:rPr lang="en-US" dirty="0"/>
            </a:br>
            <a:r>
              <a:rPr lang="en-US" dirty="0"/>
              <a:t>(W9-5) and Bicycle</a:t>
            </a:r>
            <a:r>
              <a:rPr lang="en-US" dirty="0">
                <a:solidFill>
                  <a:schemeClr val="tx1"/>
                </a:solidFill>
              </a:rPr>
              <a:t>s</a:t>
            </a:r>
            <a:r>
              <a:rPr lang="en-US" dirty="0"/>
              <a:t> Merging Sign (W9-5a)</a:t>
            </a:r>
          </a:p>
        </p:txBody>
      </p:sp>
      <p:sp>
        <p:nvSpPr>
          <p:cNvPr id="4" name="Content Placeholder 3">
            <a:extLst>
              <a:ext uri="{FF2B5EF4-FFF2-40B4-BE49-F238E27FC236}">
                <a16:creationId xmlns:a16="http://schemas.microsoft.com/office/drawing/2014/main" id="{7A0F7860-A9B3-8FFE-307F-951704B9B2D4}"/>
              </a:ext>
            </a:extLst>
          </p:cNvPr>
          <p:cNvSpPr>
            <a:spLocks noGrp="1"/>
          </p:cNvSpPr>
          <p:nvPr>
            <p:ph idx="1"/>
          </p:nvPr>
        </p:nvSpPr>
        <p:spPr/>
        <p:txBody>
          <a:bodyPr/>
          <a:lstStyle/>
          <a:p>
            <a:r>
              <a:rPr lang="en-US" dirty="0"/>
              <a:t>Adds signs:</a:t>
            </a:r>
          </a:p>
          <a:p>
            <a:pPr lvl="1"/>
            <a:r>
              <a:rPr lang="en-US" dirty="0"/>
              <a:t>Bicycle Lane Ends (W9-5)</a:t>
            </a:r>
          </a:p>
          <a:p>
            <a:pPr lvl="1">
              <a:spcBef>
                <a:spcPts val="600"/>
              </a:spcBef>
              <a:spcAft>
                <a:spcPts val="600"/>
              </a:spcAft>
            </a:pPr>
            <a:r>
              <a:rPr lang="en-US" dirty="0"/>
              <a:t>Bicycles Merging (W9-5a)</a:t>
            </a:r>
          </a:p>
        </p:txBody>
      </p:sp>
      <p:pic>
        <p:nvPicPr>
          <p:cNvPr id="6" name="Picture 5" descr="A diamond-shaped yellow sign with a black bicycle symbol above the words “LANE ENDS.”">
            <a:extLst>
              <a:ext uri="{FF2B5EF4-FFF2-40B4-BE49-F238E27FC236}">
                <a16:creationId xmlns:a16="http://schemas.microsoft.com/office/drawing/2014/main" id="{256F92C2-FE8E-D63E-04C1-91C427E6C1B7}"/>
              </a:ext>
            </a:extLst>
          </p:cNvPr>
          <p:cNvPicPr>
            <a:picLocks noChangeAspect="1"/>
          </p:cNvPicPr>
          <p:nvPr/>
        </p:nvPicPr>
        <p:blipFill rotWithShape="1">
          <a:blip r:embed="rId3">
            <a:extLst>
              <a:ext uri="{28A0092B-C50C-407E-A947-70E740481C1C}">
                <a14:useLocalDpi xmlns:a14="http://schemas.microsoft.com/office/drawing/2010/main" val="0"/>
              </a:ext>
            </a:extLst>
          </a:blip>
          <a:srcRect b="16071"/>
          <a:stretch/>
        </p:blipFill>
        <p:spPr>
          <a:xfrm>
            <a:off x="3815368" y="3462130"/>
            <a:ext cx="2052032" cy="1903221"/>
          </a:xfrm>
          <a:prstGeom prst="rect">
            <a:avLst/>
          </a:prstGeom>
        </p:spPr>
      </p:pic>
      <p:sp>
        <p:nvSpPr>
          <p:cNvPr id="9" name="Rectangle 8">
            <a:extLst>
              <a:ext uri="{FF2B5EF4-FFF2-40B4-BE49-F238E27FC236}">
                <a16:creationId xmlns:a16="http://schemas.microsoft.com/office/drawing/2014/main" id="{2C3F98D4-B2C2-1744-4F9F-CF34318EC4D4}"/>
              </a:ext>
              <a:ext uri="{C183D7F6-B498-43B3-948B-1728B52AA6E4}">
                <adec:decorative xmlns:adec="http://schemas.microsoft.com/office/drawing/2017/decorative" val="1"/>
              </a:ext>
            </a:extLst>
          </p:cNvPr>
          <p:cNvSpPr/>
          <p:nvPr/>
        </p:nvSpPr>
        <p:spPr bwMode="auto">
          <a:xfrm>
            <a:off x="3701068" y="5047530"/>
            <a:ext cx="342900" cy="576262"/>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
        <p:nvSpPr>
          <p:cNvPr id="3" name="TextBox 2">
            <a:extLst>
              <a:ext uri="{FF2B5EF4-FFF2-40B4-BE49-F238E27FC236}">
                <a16:creationId xmlns:a16="http://schemas.microsoft.com/office/drawing/2014/main" id="{3016DFB6-B02D-6DC3-E409-94DA56051582}"/>
              </a:ext>
            </a:extLst>
          </p:cNvPr>
          <p:cNvSpPr txBox="1"/>
          <p:nvPr/>
        </p:nvSpPr>
        <p:spPr>
          <a:xfrm>
            <a:off x="4392941" y="5354959"/>
            <a:ext cx="826760" cy="338554"/>
          </a:xfrm>
          <a:prstGeom prst="rect">
            <a:avLst/>
          </a:prstGeom>
          <a:noFill/>
        </p:spPr>
        <p:txBody>
          <a:bodyPr wrap="square" rtlCol="0">
            <a:spAutoFit/>
          </a:bodyPr>
          <a:lstStyle/>
          <a:p>
            <a:r>
              <a:rPr lang="en-US" sz="1600" dirty="0"/>
              <a:t>W9-5</a:t>
            </a:r>
          </a:p>
        </p:txBody>
      </p:sp>
      <p:pic>
        <p:nvPicPr>
          <p:cNvPr id="8" name="Picture 7" descr="A diamond-shaped yellow sign with a black bicycle symbol above the word “MERGE&quot;">
            <a:extLst>
              <a:ext uri="{FF2B5EF4-FFF2-40B4-BE49-F238E27FC236}">
                <a16:creationId xmlns:a16="http://schemas.microsoft.com/office/drawing/2014/main" id="{6F563811-93E2-1073-B04F-07A29AAD6318}"/>
              </a:ext>
            </a:extLst>
          </p:cNvPr>
          <p:cNvPicPr>
            <a:picLocks noChangeAspect="1"/>
          </p:cNvPicPr>
          <p:nvPr/>
        </p:nvPicPr>
        <p:blipFill rotWithShape="1">
          <a:blip r:embed="rId4">
            <a:extLst>
              <a:ext uri="{28A0092B-C50C-407E-A947-70E740481C1C}">
                <a14:useLocalDpi xmlns:a14="http://schemas.microsoft.com/office/drawing/2010/main" val="0"/>
              </a:ext>
            </a:extLst>
          </a:blip>
          <a:srcRect b="17558"/>
          <a:stretch/>
        </p:blipFill>
        <p:spPr>
          <a:xfrm>
            <a:off x="5945899" y="3595106"/>
            <a:ext cx="1970464" cy="1759853"/>
          </a:xfrm>
          <a:prstGeom prst="rect">
            <a:avLst/>
          </a:prstGeom>
        </p:spPr>
      </p:pic>
      <p:sp>
        <p:nvSpPr>
          <p:cNvPr id="7" name="TextBox 6">
            <a:extLst>
              <a:ext uri="{FF2B5EF4-FFF2-40B4-BE49-F238E27FC236}">
                <a16:creationId xmlns:a16="http://schemas.microsoft.com/office/drawing/2014/main" id="{C7701E0F-810B-B2B6-D574-4CF50F5DBA2B}"/>
              </a:ext>
            </a:extLst>
          </p:cNvPr>
          <p:cNvSpPr txBox="1"/>
          <p:nvPr/>
        </p:nvSpPr>
        <p:spPr>
          <a:xfrm>
            <a:off x="6581251" y="5365351"/>
            <a:ext cx="826760" cy="338554"/>
          </a:xfrm>
          <a:prstGeom prst="rect">
            <a:avLst/>
          </a:prstGeom>
          <a:noFill/>
        </p:spPr>
        <p:txBody>
          <a:bodyPr wrap="square" rtlCol="0">
            <a:spAutoFit/>
          </a:bodyPr>
          <a:lstStyle/>
          <a:p>
            <a:r>
              <a:rPr lang="en-US" sz="1600" dirty="0"/>
              <a:t>W9-5a</a:t>
            </a:r>
          </a:p>
        </p:txBody>
      </p:sp>
    </p:spTree>
    <p:extLst>
      <p:ext uri="{BB962C8B-B14F-4D97-AF65-F5344CB8AC3E}">
        <p14:creationId xmlns:p14="http://schemas.microsoft.com/office/powerpoint/2010/main" val="180775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CF71-D97F-5F27-0880-582982855FB1}"/>
              </a:ext>
            </a:extLst>
          </p:cNvPr>
          <p:cNvSpPr>
            <a:spLocks noGrp="1"/>
          </p:cNvSpPr>
          <p:nvPr>
            <p:ph type="title"/>
          </p:nvPr>
        </p:nvSpPr>
        <p:spPr/>
        <p:txBody>
          <a:bodyPr/>
          <a:lstStyle/>
          <a:p>
            <a:r>
              <a:rPr lang="en-US"/>
              <a:t>Section 9C.08 Other Bicycle Warning Signs</a:t>
            </a:r>
          </a:p>
        </p:txBody>
      </p:sp>
      <p:sp>
        <p:nvSpPr>
          <p:cNvPr id="4" name="Content Placeholder 3">
            <a:extLst>
              <a:ext uri="{FF2B5EF4-FFF2-40B4-BE49-F238E27FC236}">
                <a16:creationId xmlns:a16="http://schemas.microsoft.com/office/drawing/2014/main" id="{CADB6352-C2BE-12CC-03E8-54E860FD11B5}"/>
              </a:ext>
            </a:extLst>
          </p:cNvPr>
          <p:cNvSpPr>
            <a:spLocks noGrp="1"/>
          </p:cNvSpPr>
          <p:nvPr>
            <p:ph idx="1"/>
          </p:nvPr>
        </p:nvSpPr>
        <p:spPr/>
        <p:txBody>
          <a:bodyPr/>
          <a:lstStyle/>
          <a:p>
            <a:r>
              <a:rPr lang="en-US" dirty="0"/>
              <a:t>Adds Option to use a plaque displaying the legend IN ROAD (W16-1P) or IN STREET (W16-1aP) with the Bicycle Warning (W11-1) sign to warn road users to watch for bicyclists traveling along the highway</a:t>
            </a:r>
          </a:p>
          <a:p>
            <a:r>
              <a:rPr lang="en-US" dirty="0"/>
              <a:t>Removes the SHARE THE ROAD plaque from the MUTCD</a:t>
            </a:r>
          </a:p>
          <a:p>
            <a:r>
              <a:rPr lang="en-US" dirty="0"/>
              <a:t>Consider R9-20 Bicycles Allowed Use of Full Lane sign and shared-lane markings</a:t>
            </a:r>
          </a:p>
        </p:txBody>
      </p:sp>
      <p:pic>
        <p:nvPicPr>
          <p:cNvPr id="7" name="Picture 6" descr="Pavement markings consisting of two white chevrons above a white bicycle symbol on a gray background.">
            <a:extLst>
              <a:ext uri="{FF2B5EF4-FFF2-40B4-BE49-F238E27FC236}">
                <a16:creationId xmlns:a16="http://schemas.microsoft.com/office/drawing/2014/main" id="{C21876A9-2607-2FD1-11F4-314B7E9687F2}"/>
              </a:ext>
            </a:extLst>
          </p:cNvPr>
          <p:cNvPicPr>
            <a:picLocks noChangeAspect="1"/>
          </p:cNvPicPr>
          <p:nvPr/>
        </p:nvPicPr>
        <p:blipFill>
          <a:blip r:embed="rId3"/>
          <a:stretch>
            <a:fillRect/>
          </a:stretch>
        </p:blipFill>
        <p:spPr>
          <a:xfrm>
            <a:off x="3115798" y="4746896"/>
            <a:ext cx="715778" cy="1697555"/>
          </a:xfrm>
          <a:prstGeom prst="rect">
            <a:avLst/>
          </a:prstGeom>
        </p:spPr>
      </p:pic>
      <p:pic>
        <p:nvPicPr>
          <p:cNvPr id="5" name="Picture 4" descr="A square white sign with a bicycle symbol above the words “ALLOWED USE OF FULL LANE”">
            <a:extLst>
              <a:ext uri="{FF2B5EF4-FFF2-40B4-BE49-F238E27FC236}">
                <a16:creationId xmlns:a16="http://schemas.microsoft.com/office/drawing/2014/main" id="{37CF7C43-BA86-5326-CB58-8A9EC9A59359}"/>
              </a:ext>
            </a:extLst>
          </p:cNvPr>
          <p:cNvPicPr>
            <a:picLocks noChangeAspect="1"/>
          </p:cNvPicPr>
          <p:nvPr/>
        </p:nvPicPr>
        <p:blipFill rotWithShape="1">
          <a:blip r:embed="rId4"/>
          <a:srcRect b="13121"/>
          <a:stretch/>
        </p:blipFill>
        <p:spPr>
          <a:xfrm>
            <a:off x="4209189" y="4819708"/>
            <a:ext cx="1344188" cy="1257969"/>
          </a:xfrm>
          <a:prstGeom prst="rect">
            <a:avLst/>
          </a:prstGeom>
        </p:spPr>
      </p:pic>
      <p:sp>
        <p:nvSpPr>
          <p:cNvPr id="23" name="TextBox 22">
            <a:extLst>
              <a:ext uri="{FF2B5EF4-FFF2-40B4-BE49-F238E27FC236}">
                <a16:creationId xmlns:a16="http://schemas.microsoft.com/office/drawing/2014/main" id="{B8C681DF-C55F-8981-24D8-95AD70534D50}"/>
              </a:ext>
            </a:extLst>
          </p:cNvPr>
          <p:cNvSpPr txBox="1"/>
          <p:nvPr/>
        </p:nvSpPr>
        <p:spPr>
          <a:xfrm>
            <a:off x="4388084" y="6058627"/>
            <a:ext cx="926651" cy="276999"/>
          </a:xfrm>
          <a:prstGeom prst="rect">
            <a:avLst/>
          </a:prstGeom>
          <a:noFill/>
        </p:spPr>
        <p:txBody>
          <a:bodyPr wrap="square" rtlCol="0">
            <a:spAutoFit/>
          </a:bodyPr>
          <a:lstStyle/>
          <a:p>
            <a:pPr algn="ctr"/>
            <a:r>
              <a:rPr lang="en-US" sz="1200" dirty="0"/>
              <a:t>R9-20</a:t>
            </a:r>
          </a:p>
        </p:txBody>
      </p:sp>
      <p:pic>
        <p:nvPicPr>
          <p:cNvPr id="10" name="Picture 9" descr="A diamond-shaped yellow sign with a black bicycle symbol.">
            <a:extLst>
              <a:ext uri="{FF2B5EF4-FFF2-40B4-BE49-F238E27FC236}">
                <a16:creationId xmlns:a16="http://schemas.microsoft.com/office/drawing/2014/main" id="{22EAF101-FC60-BBE8-84A0-13C4F5A2C6F8}"/>
              </a:ext>
            </a:extLst>
          </p:cNvPr>
          <p:cNvPicPr>
            <a:picLocks noChangeAspect="1"/>
          </p:cNvPicPr>
          <p:nvPr/>
        </p:nvPicPr>
        <p:blipFill rotWithShape="1">
          <a:blip r:embed="rId5"/>
          <a:srcRect b="19735"/>
          <a:stretch/>
        </p:blipFill>
        <p:spPr>
          <a:xfrm>
            <a:off x="6112634" y="4187088"/>
            <a:ext cx="1720215" cy="1423544"/>
          </a:xfrm>
          <a:prstGeom prst="rect">
            <a:avLst/>
          </a:prstGeom>
        </p:spPr>
      </p:pic>
      <p:sp>
        <p:nvSpPr>
          <p:cNvPr id="21" name="TextBox 20" descr="W11-1*">
            <a:extLst>
              <a:ext uri="{FF2B5EF4-FFF2-40B4-BE49-F238E27FC236}">
                <a16:creationId xmlns:a16="http://schemas.microsoft.com/office/drawing/2014/main" id="{43EA6A76-170B-9C16-1A7C-DF4B1AD7C8D6}"/>
              </a:ext>
            </a:extLst>
          </p:cNvPr>
          <p:cNvSpPr txBox="1"/>
          <p:nvPr/>
        </p:nvSpPr>
        <p:spPr>
          <a:xfrm>
            <a:off x="6674584" y="5607472"/>
            <a:ext cx="842953" cy="246221"/>
          </a:xfrm>
          <a:prstGeom prst="rect">
            <a:avLst/>
          </a:prstGeom>
          <a:noFill/>
        </p:spPr>
        <p:txBody>
          <a:bodyPr wrap="square" rtlCol="0">
            <a:spAutoFit/>
          </a:bodyPr>
          <a:lstStyle/>
          <a:p>
            <a:r>
              <a:rPr lang="en-US" sz="1000" dirty="0"/>
              <a:t>W11-1</a:t>
            </a:r>
          </a:p>
        </p:txBody>
      </p:sp>
      <p:pic>
        <p:nvPicPr>
          <p:cNvPr id="14" name="Picture 13">
            <a:extLst>
              <a:ext uri="{FF2B5EF4-FFF2-40B4-BE49-F238E27FC236}">
                <a16:creationId xmlns:a16="http://schemas.microsoft.com/office/drawing/2014/main" id="{67E624EA-27C3-3C1C-EC9E-002AD2B738FA}"/>
              </a:ext>
            </a:extLst>
          </p:cNvPr>
          <p:cNvPicPr>
            <a:picLocks noChangeAspect="1"/>
          </p:cNvPicPr>
          <p:nvPr/>
        </p:nvPicPr>
        <p:blipFill rotWithShape="1">
          <a:blip r:embed="rId6">
            <a:extLst>
              <a:ext uri="{28A0092B-C50C-407E-A947-70E740481C1C}">
                <a14:useLocalDpi xmlns:a14="http://schemas.microsoft.com/office/drawing/2010/main" val="0"/>
              </a:ext>
            </a:extLst>
          </a:blip>
          <a:srcRect l="80470" t="72604" r="4705" b="7292"/>
          <a:stretch/>
        </p:blipFill>
        <p:spPr>
          <a:xfrm>
            <a:off x="7151455" y="5607472"/>
            <a:ext cx="130408" cy="132533"/>
          </a:xfrm>
          <a:prstGeom prst="rect">
            <a:avLst/>
          </a:prstGeom>
        </p:spPr>
      </p:pic>
      <p:pic>
        <p:nvPicPr>
          <p:cNvPr id="6" name="Picture 5" descr="A horizontal rectangular yellow plaque with the words &quot;IN ROAD&quot; in black on two lines.">
            <a:extLst>
              <a:ext uri="{FF2B5EF4-FFF2-40B4-BE49-F238E27FC236}">
                <a16:creationId xmlns:a16="http://schemas.microsoft.com/office/drawing/2014/main" id="{81BA37B5-9FC0-ED19-4756-E6069797AA27}"/>
              </a:ext>
            </a:extLst>
          </p:cNvPr>
          <p:cNvPicPr>
            <a:picLocks noChangeAspect="1"/>
          </p:cNvPicPr>
          <p:nvPr/>
        </p:nvPicPr>
        <p:blipFill rotWithShape="1">
          <a:blip r:embed="rId7"/>
          <a:srcRect l="4831" t="9447" r="52584" b="28866"/>
          <a:stretch/>
        </p:blipFill>
        <p:spPr>
          <a:xfrm>
            <a:off x="7909706" y="4724400"/>
            <a:ext cx="939020" cy="660688"/>
          </a:xfrm>
          <a:prstGeom prst="rect">
            <a:avLst/>
          </a:prstGeom>
        </p:spPr>
      </p:pic>
      <p:sp>
        <p:nvSpPr>
          <p:cNvPr id="18" name="TextBox 17">
            <a:extLst>
              <a:ext uri="{FF2B5EF4-FFF2-40B4-BE49-F238E27FC236}">
                <a16:creationId xmlns:a16="http://schemas.microsoft.com/office/drawing/2014/main" id="{DAF3CFBD-B095-029C-162F-B2706FBA2046}"/>
              </a:ext>
            </a:extLst>
          </p:cNvPr>
          <p:cNvSpPr txBox="1"/>
          <p:nvPr/>
        </p:nvSpPr>
        <p:spPr>
          <a:xfrm>
            <a:off x="8010298" y="5385868"/>
            <a:ext cx="800511" cy="276999"/>
          </a:xfrm>
          <a:prstGeom prst="rect">
            <a:avLst/>
          </a:prstGeom>
          <a:noFill/>
        </p:spPr>
        <p:txBody>
          <a:bodyPr wrap="square" rtlCol="0">
            <a:spAutoFit/>
          </a:bodyPr>
          <a:lstStyle/>
          <a:p>
            <a:r>
              <a:rPr lang="en-US" sz="1200" dirty="0"/>
              <a:t>W16-1P</a:t>
            </a:r>
          </a:p>
        </p:txBody>
      </p:sp>
      <p:pic>
        <p:nvPicPr>
          <p:cNvPr id="15" name="Picture 14" descr="A yellow and black sign&#10;&#10;Description automatically generated with medium confidence">
            <a:extLst>
              <a:ext uri="{FF2B5EF4-FFF2-40B4-BE49-F238E27FC236}">
                <a16:creationId xmlns:a16="http://schemas.microsoft.com/office/drawing/2014/main" id="{582F83D4-1E9E-F027-15B0-CCBB03F2C3A2}"/>
              </a:ext>
            </a:extLst>
          </p:cNvPr>
          <p:cNvPicPr>
            <a:picLocks noChangeAspect="1"/>
          </p:cNvPicPr>
          <p:nvPr/>
        </p:nvPicPr>
        <p:blipFill rotWithShape="1">
          <a:blip r:embed="rId6">
            <a:extLst>
              <a:ext uri="{28A0092B-C50C-407E-A947-70E740481C1C}">
                <a14:useLocalDpi xmlns:a14="http://schemas.microsoft.com/office/drawing/2010/main" val="0"/>
              </a:ext>
            </a:extLst>
          </a:blip>
          <a:srcRect l="80470" t="72604" r="4705" b="7292"/>
          <a:stretch/>
        </p:blipFill>
        <p:spPr>
          <a:xfrm>
            <a:off x="8655831" y="5393752"/>
            <a:ext cx="154978" cy="157503"/>
          </a:xfrm>
          <a:prstGeom prst="rect">
            <a:avLst/>
          </a:prstGeom>
        </p:spPr>
      </p:pic>
      <p:pic>
        <p:nvPicPr>
          <p:cNvPr id="20" name="Picture 19" descr="A horizontal rectangular yellow plaque with the words &quot;IN STREET&quot; in black on two lines.">
            <a:extLst>
              <a:ext uri="{FF2B5EF4-FFF2-40B4-BE49-F238E27FC236}">
                <a16:creationId xmlns:a16="http://schemas.microsoft.com/office/drawing/2014/main" id="{FC1664A7-FDD5-FD56-B78A-804E4028E9EF}"/>
              </a:ext>
            </a:extLst>
          </p:cNvPr>
          <p:cNvPicPr>
            <a:picLocks noChangeAspect="1"/>
          </p:cNvPicPr>
          <p:nvPr/>
        </p:nvPicPr>
        <p:blipFill rotWithShape="1">
          <a:blip r:embed="rId7"/>
          <a:srcRect l="49362" t="11253" r="4440" b="30030"/>
          <a:stretch/>
        </p:blipFill>
        <p:spPr>
          <a:xfrm>
            <a:off x="8905708" y="4741338"/>
            <a:ext cx="1018708" cy="628871"/>
          </a:xfrm>
          <a:prstGeom prst="rect">
            <a:avLst/>
          </a:prstGeom>
        </p:spPr>
      </p:pic>
      <p:sp>
        <p:nvSpPr>
          <p:cNvPr id="19" name="TextBox 18">
            <a:extLst>
              <a:ext uri="{FF2B5EF4-FFF2-40B4-BE49-F238E27FC236}">
                <a16:creationId xmlns:a16="http://schemas.microsoft.com/office/drawing/2014/main" id="{2AF1E236-FFBE-2079-8A48-4E6DF025F23B}"/>
              </a:ext>
            </a:extLst>
          </p:cNvPr>
          <p:cNvSpPr txBox="1"/>
          <p:nvPr/>
        </p:nvSpPr>
        <p:spPr>
          <a:xfrm>
            <a:off x="9006224" y="5385867"/>
            <a:ext cx="842953" cy="276999"/>
          </a:xfrm>
          <a:prstGeom prst="rect">
            <a:avLst/>
          </a:prstGeom>
          <a:noFill/>
        </p:spPr>
        <p:txBody>
          <a:bodyPr wrap="square" rtlCol="0">
            <a:spAutoFit/>
          </a:bodyPr>
          <a:lstStyle/>
          <a:p>
            <a:r>
              <a:rPr lang="en-US" sz="1200" dirty="0"/>
              <a:t>W16-1aP</a:t>
            </a:r>
          </a:p>
        </p:txBody>
      </p:sp>
      <p:pic>
        <p:nvPicPr>
          <p:cNvPr id="16" name="Picture 15" descr="A yellow and black sign&#10;&#10;Description automatically generated with medium confidence">
            <a:extLst>
              <a:ext uri="{FF2B5EF4-FFF2-40B4-BE49-F238E27FC236}">
                <a16:creationId xmlns:a16="http://schemas.microsoft.com/office/drawing/2014/main" id="{D949CA77-23EC-0A7A-7859-51403237B5EA}"/>
              </a:ext>
            </a:extLst>
          </p:cNvPr>
          <p:cNvPicPr>
            <a:picLocks noChangeAspect="1"/>
          </p:cNvPicPr>
          <p:nvPr/>
        </p:nvPicPr>
        <p:blipFill rotWithShape="1">
          <a:blip r:embed="rId6">
            <a:extLst>
              <a:ext uri="{28A0092B-C50C-407E-A947-70E740481C1C}">
                <a14:useLocalDpi xmlns:a14="http://schemas.microsoft.com/office/drawing/2010/main" val="0"/>
              </a:ext>
            </a:extLst>
          </a:blip>
          <a:srcRect l="80470" t="72604" r="4705" b="7292"/>
          <a:stretch/>
        </p:blipFill>
        <p:spPr>
          <a:xfrm>
            <a:off x="9751985" y="5386184"/>
            <a:ext cx="154978" cy="157503"/>
          </a:xfrm>
          <a:prstGeom prst="rect">
            <a:avLst/>
          </a:prstGeom>
        </p:spPr>
      </p:pic>
      <p:grpSp>
        <p:nvGrpSpPr>
          <p:cNvPr id="8" name="Group 7" descr="A vertical rectangular yellow plaque (W16-1P*) with the words &quot;Share the Road&quot; is shown crossed out.">
            <a:extLst>
              <a:ext uri="{FF2B5EF4-FFF2-40B4-BE49-F238E27FC236}">
                <a16:creationId xmlns:a16="http://schemas.microsoft.com/office/drawing/2014/main" id="{7A1CF05A-F73D-1AE4-00E2-C296A916DD59}"/>
              </a:ext>
            </a:extLst>
          </p:cNvPr>
          <p:cNvGrpSpPr/>
          <p:nvPr/>
        </p:nvGrpSpPr>
        <p:grpSpPr>
          <a:xfrm>
            <a:off x="10198544" y="4225196"/>
            <a:ext cx="1361451" cy="1669606"/>
            <a:chOff x="10198544" y="4225196"/>
            <a:chExt cx="1361451" cy="1669606"/>
          </a:xfrm>
        </p:grpSpPr>
        <p:pic>
          <p:nvPicPr>
            <p:cNvPr id="9" name="Picture 8">
              <a:extLst>
                <a:ext uri="{FF2B5EF4-FFF2-40B4-BE49-F238E27FC236}">
                  <a16:creationId xmlns:a16="http://schemas.microsoft.com/office/drawing/2014/main" id="{C0BD547C-AC01-B751-CFBF-BA6EB6B070D7}"/>
                </a:ext>
              </a:extLst>
            </p:cNvPr>
            <p:cNvPicPr>
              <a:picLocks noChangeAspect="1"/>
            </p:cNvPicPr>
            <p:nvPr/>
          </p:nvPicPr>
          <p:blipFill rotWithShape="1">
            <a:blip r:embed="rId8"/>
            <a:srcRect b="23348"/>
            <a:stretch/>
          </p:blipFill>
          <p:spPr>
            <a:xfrm>
              <a:off x="10223123" y="4306835"/>
              <a:ext cx="1271258" cy="1244420"/>
            </a:xfrm>
            <a:prstGeom prst="rect">
              <a:avLst/>
            </a:prstGeom>
          </p:spPr>
        </p:pic>
        <p:pic>
          <p:nvPicPr>
            <p:cNvPr id="13" name="Picture 12">
              <a:extLst>
                <a:ext uri="{FF2B5EF4-FFF2-40B4-BE49-F238E27FC236}">
                  <a16:creationId xmlns:a16="http://schemas.microsoft.com/office/drawing/2014/main" id="{D7DA6567-2AD8-53E3-278C-04CAE76DDB0B}"/>
                </a:ext>
              </a:extLst>
            </p:cNvPr>
            <p:cNvPicPr>
              <a:picLocks noChangeAspect="1"/>
            </p:cNvPicPr>
            <p:nvPr/>
          </p:nvPicPr>
          <p:blipFill>
            <a:blip r:embed="rId9"/>
            <a:stretch>
              <a:fillRect/>
            </a:stretch>
          </p:blipFill>
          <p:spPr>
            <a:xfrm>
              <a:off x="10228343" y="4225196"/>
              <a:ext cx="1236791" cy="1437670"/>
            </a:xfrm>
            <a:prstGeom prst="rect">
              <a:avLst/>
            </a:prstGeom>
          </p:spPr>
        </p:pic>
        <p:pic>
          <p:nvPicPr>
            <p:cNvPr id="17" name="Picture 16" descr="A yellow and black sign&#10;&#10;Description automatically generated with medium confidence">
              <a:extLst>
                <a:ext uri="{FF2B5EF4-FFF2-40B4-BE49-F238E27FC236}">
                  <a16:creationId xmlns:a16="http://schemas.microsoft.com/office/drawing/2014/main" id="{0B75FC22-05F9-6EB3-58D8-DF024EF8A305}"/>
                </a:ext>
              </a:extLst>
            </p:cNvPr>
            <p:cNvPicPr>
              <a:picLocks noChangeAspect="1"/>
            </p:cNvPicPr>
            <p:nvPr/>
          </p:nvPicPr>
          <p:blipFill rotWithShape="1">
            <a:blip r:embed="rId6">
              <a:extLst>
                <a:ext uri="{28A0092B-C50C-407E-A947-70E740481C1C}">
                  <a14:useLocalDpi xmlns:a14="http://schemas.microsoft.com/office/drawing/2010/main" val="0"/>
                </a:ext>
              </a:extLst>
            </a:blip>
            <a:srcRect l="80470" t="72604" r="4705" b="7292"/>
            <a:stretch/>
          </p:blipFill>
          <p:spPr>
            <a:xfrm>
              <a:off x="11199004" y="5596181"/>
              <a:ext cx="154978" cy="157503"/>
            </a:xfrm>
            <a:prstGeom prst="rect">
              <a:avLst/>
            </a:prstGeom>
          </p:spPr>
        </p:pic>
        <p:pic>
          <p:nvPicPr>
            <p:cNvPr id="11" name="Picture 10">
              <a:extLst>
                <a:ext uri="{FF2B5EF4-FFF2-40B4-BE49-F238E27FC236}">
                  <a16:creationId xmlns:a16="http://schemas.microsoft.com/office/drawing/2014/main" id="{59192635-3040-C2E5-C4FA-22FF96C926D4}"/>
                </a:ext>
              </a:extLst>
            </p:cNvPr>
            <p:cNvPicPr>
              <a:picLocks noChangeAspect="1"/>
            </p:cNvPicPr>
            <p:nvPr/>
          </p:nvPicPr>
          <p:blipFill>
            <a:blip r:embed="rId10"/>
            <a:stretch>
              <a:fillRect/>
            </a:stretch>
          </p:blipFill>
          <p:spPr>
            <a:xfrm>
              <a:off x="10198544" y="4232453"/>
              <a:ext cx="1296390" cy="1484510"/>
            </a:xfrm>
            <a:prstGeom prst="rect">
              <a:avLst/>
            </a:prstGeom>
          </p:spPr>
        </p:pic>
        <p:sp>
          <p:nvSpPr>
            <p:cNvPr id="22" name="TextBox 21">
              <a:extLst>
                <a:ext uri="{FF2B5EF4-FFF2-40B4-BE49-F238E27FC236}">
                  <a16:creationId xmlns:a16="http://schemas.microsoft.com/office/drawing/2014/main" id="{324BE841-A886-40DD-AE7D-A9D919AC2816}"/>
                </a:ext>
              </a:extLst>
            </p:cNvPr>
            <p:cNvSpPr txBox="1"/>
            <p:nvPr/>
          </p:nvSpPr>
          <p:spPr>
            <a:xfrm>
              <a:off x="10460060" y="5587025"/>
              <a:ext cx="1099935" cy="307777"/>
            </a:xfrm>
            <a:prstGeom prst="rect">
              <a:avLst/>
            </a:prstGeom>
            <a:noFill/>
          </p:spPr>
          <p:txBody>
            <a:bodyPr wrap="square" rtlCol="0">
              <a:spAutoFit/>
            </a:bodyPr>
            <a:lstStyle/>
            <a:p>
              <a:r>
                <a:rPr lang="en-US" sz="1400" dirty="0"/>
                <a:t>W16-1P</a:t>
              </a:r>
            </a:p>
          </p:txBody>
        </p:sp>
      </p:grpSp>
      <p:pic>
        <p:nvPicPr>
          <p:cNvPr id="12" name="Picture 11" descr="A yellow and black sign&#10;&#10;Description automatically generated with medium confidence">
            <a:extLst>
              <a:ext uri="{FF2B5EF4-FFF2-40B4-BE49-F238E27FC236}">
                <a16:creationId xmlns:a16="http://schemas.microsoft.com/office/drawing/2014/main" id="{93E5F3B6-87E6-B9C6-8A5D-4436975F9495}"/>
              </a:ext>
            </a:extLst>
          </p:cNvPr>
          <p:cNvPicPr>
            <a:picLocks noChangeAspect="1"/>
          </p:cNvPicPr>
          <p:nvPr/>
        </p:nvPicPr>
        <p:blipFill rotWithShape="1">
          <a:blip r:embed="rId6">
            <a:extLst>
              <a:ext uri="{28A0092B-C50C-407E-A947-70E740481C1C}">
                <a14:useLocalDpi xmlns:a14="http://schemas.microsoft.com/office/drawing/2010/main" val="0"/>
              </a:ext>
            </a:extLst>
          </a:blip>
          <a:srcRect l="80470" t="72604" r="4705" b="7292"/>
          <a:stretch/>
        </p:blipFill>
        <p:spPr>
          <a:xfrm>
            <a:off x="7803917" y="5970164"/>
            <a:ext cx="105789" cy="107513"/>
          </a:xfrm>
          <a:prstGeom prst="rect">
            <a:avLst/>
          </a:prstGeom>
        </p:spPr>
      </p:pic>
      <p:sp>
        <p:nvSpPr>
          <p:cNvPr id="3" name="TextBox 2" descr="Asterisks on W11-1, W16-1P, and W16-1aP indicate that a fluorescent yellow-green background color may be used for these plaques. The background &#10;color of the plaque should match the color of the warning sign that it supplements.&#10; ">
            <a:extLst>
              <a:ext uri="{FF2B5EF4-FFF2-40B4-BE49-F238E27FC236}">
                <a16:creationId xmlns:a16="http://schemas.microsoft.com/office/drawing/2014/main" id="{465E59EC-C729-075D-4625-3454A6548F90}"/>
              </a:ext>
            </a:extLst>
          </p:cNvPr>
          <p:cNvSpPr txBox="1"/>
          <p:nvPr/>
        </p:nvSpPr>
        <p:spPr>
          <a:xfrm>
            <a:off x="7856812" y="5927326"/>
            <a:ext cx="4287015" cy="323165"/>
          </a:xfrm>
          <a:prstGeom prst="rect">
            <a:avLst/>
          </a:prstGeom>
          <a:noFill/>
        </p:spPr>
        <p:txBody>
          <a:bodyPr wrap="square" rtlCol="0">
            <a:spAutoFit/>
          </a:bodyPr>
          <a:lstStyle/>
          <a:p>
            <a:r>
              <a:rPr lang="en-US" sz="730" dirty="0"/>
              <a:t>A fluorescent yellow-green background color may be used for this sign or plaque. The background </a:t>
            </a:r>
          </a:p>
          <a:p>
            <a:r>
              <a:rPr lang="en-US" sz="730" dirty="0"/>
              <a:t>color of the plaque should match the color of the warning sign that it supplements.</a:t>
            </a:r>
          </a:p>
        </p:txBody>
      </p:sp>
    </p:spTree>
    <p:extLst>
      <p:ext uri="{BB962C8B-B14F-4D97-AF65-F5344CB8AC3E}">
        <p14:creationId xmlns:p14="http://schemas.microsoft.com/office/powerpoint/2010/main" val="58003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C756A-4F4B-B167-8BC7-8C1DD7973C24}"/>
              </a:ext>
            </a:extLst>
          </p:cNvPr>
          <p:cNvSpPr>
            <a:spLocks noGrp="1"/>
          </p:cNvSpPr>
          <p:nvPr>
            <p:ph type="title"/>
          </p:nvPr>
        </p:nvSpPr>
        <p:spPr/>
        <p:txBody>
          <a:bodyPr>
            <a:normAutofit/>
          </a:bodyPr>
          <a:lstStyle/>
          <a:p>
            <a:r>
              <a:rPr lang="en-US" sz="4400"/>
              <a:t>Chapter 9D</a:t>
            </a:r>
            <a:br>
              <a:rPr lang="en-US" sz="4400"/>
            </a:br>
            <a:r>
              <a:rPr lang="en-US" sz="4400"/>
              <a:t>Guide and Service Signs</a:t>
            </a:r>
          </a:p>
        </p:txBody>
      </p:sp>
    </p:spTree>
    <p:extLst>
      <p:ext uri="{BB962C8B-B14F-4D97-AF65-F5344CB8AC3E}">
        <p14:creationId xmlns:p14="http://schemas.microsoft.com/office/powerpoint/2010/main" val="3386594796"/>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3F276-7F76-C883-E409-213E59303431}"/>
              </a:ext>
            </a:extLst>
          </p:cNvPr>
          <p:cNvSpPr>
            <a:spLocks noGrp="1"/>
          </p:cNvSpPr>
          <p:nvPr>
            <p:ph type="title"/>
          </p:nvPr>
        </p:nvSpPr>
        <p:spPr/>
        <p:txBody>
          <a:bodyPr>
            <a:normAutofit/>
          </a:bodyPr>
          <a:lstStyle/>
          <a:p>
            <a:r>
              <a:rPr lang="en-US"/>
              <a:t>Section 9D.01 Bicycle Destination Signs </a:t>
            </a:r>
            <a:r>
              <a:rPr lang="en-US" sz="2400"/>
              <a:t>(1 of 2)</a:t>
            </a:r>
            <a:endParaRPr lang="en-US"/>
          </a:p>
        </p:txBody>
      </p:sp>
      <p:sp>
        <p:nvSpPr>
          <p:cNvPr id="4" name="Content Placeholder 3">
            <a:extLst>
              <a:ext uri="{FF2B5EF4-FFF2-40B4-BE49-F238E27FC236}">
                <a16:creationId xmlns:a16="http://schemas.microsoft.com/office/drawing/2014/main" id="{4C5266CC-A46F-0F5C-0601-0796F072079C}"/>
              </a:ext>
            </a:extLst>
          </p:cNvPr>
          <p:cNvSpPr>
            <a:spLocks noGrp="1"/>
          </p:cNvSpPr>
          <p:nvPr>
            <p:ph idx="1"/>
          </p:nvPr>
        </p:nvSpPr>
        <p:spPr/>
        <p:txBody>
          <a:bodyPr/>
          <a:lstStyle/>
          <a:p>
            <a:r>
              <a:rPr lang="en-US" dirty="0"/>
              <a:t>Changes Guidance to Standard prohibiting the substitution of Bicycle Destination signs for vehicular destination signs when message is also intended for motorists</a:t>
            </a:r>
          </a:p>
          <a:p>
            <a:r>
              <a:rPr lang="en-US" dirty="0"/>
              <a:t>Allows Destination signs and Street Name signs to be installed instead of, or in addition to, Bicycle Destination signs</a:t>
            </a:r>
          </a:p>
          <a:p>
            <a:r>
              <a:rPr lang="en-US" dirty="0"/>
              <a:t>Allows Distance signs to be installed instead of, or in addition to, Bicycle Distance signs</a:t>
            </a:r>
          </a:p>
          <a:p>
            <a:r>
              <a:rPr lang="en-US" dirty="0"/>
              <a:t>Adds Guidance and Option for displaying distances less than </a:t>
            </a:r>
            <a:br>
              <a:rPr lang="en-US" dirty="0"/>
            </a:br>
            <a:r>
              <a:rPr lang="en-US" dirty="0"/>
              <a:t>½ mile to destinations  </a:t>
            </a:r>
          </a:p>
        </p:txBody>
      </p:sp>
      <p:pic>
        <p:nvPicPr>
          <p:cNvPr id="5" name="Picture 4" descr="An example of a horizontal rectangular green bicycle destination sign consisting of a horizontal arrow to the left of a bicycle symbol followed by the word &quot;Campus&quot; in white.">
            <a:extLst>
              <a:ext uri="{FF2B5EF4-FFF2-40B4-BE49-F238E27FC236}">
                <a16:creationId xmlns:a16="http://schemas.microsoft.com/office/drawing/2014/main" id="{C11E712D-AED9-D185-60D9-B6B70D006163}"/>
              </a:ext>
            </a:extLst>
          </p:cNvPr>
          <p:cNvPicPr>
            <a:picLocks noChangeAspect="1"/>
          </p:cNvPicPr>
          <p:nvPr/>
        </p:nvPicPr>
        <p:blipFill rotWithShape="1">
          <a:blip r:embed="rId3"/>
          <a:srcRect b="24205"/>
          <a:stretch/>
        </p:blipFill>
        <p:spPr>
          <a:xfrm>
            <a:off x="5282083" y="5204319"/>
            <a:ext cx="2514600" cy="682131"/>
          </a:xfrm>
          <a:prstGeom prst="rect">
            <a:avLst/>
          </a:prstGeom>
        </p:spPr>
      </p:pic>
      <p:sp>
        <p:nvSpPr>
          <p:cNvPr id="3" name="TextBox 2">
            <a:extLst>
              <a:ext uri="{FF2B5EF4-FFF2-40B4-BE49-F238E27FC236}">
                <a16:creationId xmlns:a16="http://schemas.microsoft.com/office/drawing/2014/main" id="{77E090C9-F878-DEFA-79AF-59D1051B1924}"/>
              </a:ext>
            </a:extLst>
          </p:cNvPr>
          <p:cNvSpPr txBox="1"/>
          <p:nvPr/>
        </p:nvSpPr>
        <p:spPr>
          <a:xfrm>
            <a:off x="6102469" y="5826185"/>
            <a:ext cx="930410" cy="369332"/>
          </a:xfrm>
          <a:prstGeom prst="rect">
            <a:avLst/>
          </a:prstGeom>
          <a:noFill/>
        </p:spPr>
        <p:txBody>
          <a:bodyPr wrap="square" rtlCol="0">
            <a:spAutoFit/>
          </a:bodyPr>
          <a:lstStyle/>
          <a:p>
            <a:r>
              <a:rPr lang="en-US" dirty="0"/>
              <a:t>D1-1b</a:t>
            </a:r>
          </a:p>
        </p:txBody>
      </p:sp>
      <p:pic>
        <p:nvPicPr>
          <p:cNvPr id="6" name="Picture 5" descr="A horizontal rectangular green sign with a bicycle symbol to the left of the word &quot;Stadium&quot; followed by the number 6 and a horizontal arrow pointing to the right.">
            <a:extLst>
              <a:ext uri="{FF2B5EF4-FFF2-40B4-BE49-F238E27FC236}">
                <a16:creationId xmlns:a16="http://schemas.microsoft.com/office/drawing/2014/main" id="{2A686C7E-BD79-4959-87B3-34D88E27309F}"/>
              </a:ext>
            </a:extLst>
          </p:cNvPr>
          <p:cNvPicPr>
            <a:picLocks noChangeAspect="1"/>
          </p:cNvPicPr>
          <p:nvPr/>
        </p:nvPicPr>
        <p:blipFill rotWithShape="1">
          <a:blip r:embed="rId4"/>
          <a:srcRect b="24658"/>
          <a:stretch/>
        </p:blipFill>
        <p:spPr>
          <a:xfrm>
            <a:off x="8173498" y="5220881"/>
            <a:ext cx="2755681" cy="665569"/>
          </a:xfrm>
          <a:prstGeom prst="rect">
            <a:avLst/>
          </a:prstGeom>
        </p:spPr>
      </p:pic>
      <p:sp>
        <p:nvSpPr>
          <p:cNvPr id="7" name="TextBox 6">
            <a:extLst>
              <a:ext uri="{FF2B5EF4-FFF2-40B4-BE49-F238E27FC236}">
                <a16:creationId xmlns:a16="http://schemas.microsoft.com/office/drawing/2014/main" id="{9711B132-B479-72FA-5275-3B0859C0782B}"/>
              </a:ext>
            </a:extLst>
          </p:cNvPr>
          <p:cNvSpPr txBox="1"/>
          <p:nvPr/>
        </p:nvSpPr>
        <p:spPr>
          <a:xfrm>
            <a:off x="8996952" y="5826185"/>
            <a:ext cx="1819275" cy="369332"/>
          </a:xfrm>
          <a:prstGeom prst="rect">
            <a:avLst/>
          </a:prstGeom>
          <a:noFill/>
        </p:spPr>
        <p:txBody>
          <a:bodyPr wrap="square" rtlCol="0">
            <a:spAutoFit/>
          </a:bodyPr>
          <a:lstStyle/>
          <a:p>
            <a:r>
              <a:rPr lang="en-US" dirty="0"/>
              <a:t>D1-1c</a:t>
            </a:r>
          </a:p>
        </p:txBody>
      </p:sp>
    </p:spTree>
    <p:extLst>
      <p:ext uri="{BB962C8B-B14F-4D97-AF65-F5344CB8AC3E}">
        <p14:creationId xmlns:p14="http://schemas.microsoft.com/office/powerpoint/2010/main" val="359249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3F276-7F76-C883-E409-213E59303431}"/>
              </a:ext>
            </a:extLst>
          </p:cNvPr>
          <p:cNvSpPr>
            <a:spLocks noGrp="1"/>
          </p:cNvSpPr>
          <p:nvPr>
            <p:ph type="title"/>
          </p:nvPr>
        </p:nvSpPr>
        <p:spPr/>
        <p:txBody>
          <a:bodyPr>
            <a:normAutofit/>
          </a:bodyPr>
          <a:lstStyle/>
          <a:p>
            <a:r>
              <a:rPr lang="en-US"/>
              <a:t>Section 9D.01 Bicycle Destination Signs </a:t>
            </a:r>
            <a:r>
              <a:rPr lang="en-US" sz="2400"/>
              <a:t>(2 of 2)</a:t>
            </a:r>
          </a:p>
        </p:txBody>
      </p:sp>
      <p:sp>
        <p:nvSpPr>
          <p:cNvPr id="4" name="Content Placeholder 3">
            <a:extLst>
              <a:ext uri="{FF2B5EF4-FFF2-40B4-BE49-F238E27FC236}">
                <a16:creationId xmlns:a16="http://schemas.microsoft.com/office/drawing/2014/main" id="{4C5266CC-A46F-0F5C-0601-0796F072079C}"/>
              </a:ext>
            </a:extLst>
          </p:cNvPr>
          <p:cNvSpPr>
            <a:spLocks noGrp="1"/>
          </p:cNvSpPr>
          <p:nvPr>
            <p:ph idx="1"/>
          </p:nvPr>
        </p:nvSpPr>
        <p:spPr/>
        <p:txBody>
          <a:bodyPr/>
          <a:lstStyle/>
          <a:p>
            <a:r>
              <a:rPr lang="en-US" dirty="0"/>
              <a:t>Adds Option allowing the use of an oversized bicycle symbol as the top line of a Bicycle Destination sign</a:t>
            </a:r>
          </a:p>
          <a:p>
            <a:r>
              <a:rPr lang="en-US" dirty="0"/>
              <a:t>Adds Guidance discouraging displaying travel times on Bicycle Destination signs</a:t>
            </a:r>
          </a:p>
          <a:p>
            <a:endParaRPr lang="en-US" sz="2400" dirty="0"/>
          </a:p>
        </p:txBody>
      </p:sp>
      <p:pic>
        <p:nvPicPr>
          <p:cNvPr id="6" name="Picture 5" descr="A horizontal rectangular green sign with a white bicycle symbol above two destinations (i.e., Center City and Medford) listed vertically with their  corresponding distances (i.e, 2 and 5).">
            <a:extLst>
              <a:ext uri="{FF2B5EF4-FFF2-40B4-BE49-F238E27FC236}">
                <a16:creationId xmlns:a16="http://schemas.microsoft.com/office/drawing/2014/main" id="{6901B2FC-6D21-9B68-667B-75AD72E15858}"/>
              </a:ext>
            </a:extLst>
          </p:cNvPr>
          <p:cNvPicPr>
            <a:picLocks noChangeAspect="1"/>
          </p:cNvPicPr>
          <p:nvPr/>
        </p:nvPicPr>
        <p:blipFill rotWithShape="1">
          <a:blip r:embed="rId3"/>
          <a:srcRect b="15220"/>
          <a:stretch/>
        </p:blipFill>
        <p:spPr>
          <a:xfrm>
            <a:off x="4098006" y="3340484"/>
            <a:ext cx="3514725" cy="2228790"/>
          </a:xfrm>
          <a:prstGeom prst="rect">
            <a:avLst/>
          </a:prstGeom>
        </p:spPr>
      </p:pic>
      <p:sp>
        <p:nvSpPr>
          <p:cNvPr id="3" name="TextBox 2">
            <a:extLst>
              <a:ext uri="{FF2B5EF4-FFF2-40B4-BE49-F238E27FC236}">
                <a16:creationId xmlns:a16="http://schemas.microsoft.com/office/drawing/2014/main" id="{F727048C-6B97-1407-B928-2925E6C81068}"/>
              </a:ext>
            </a:extLst>
          </p:cNvPr>
          <p:cNvSpPr txBox="1"/>
          <p:nvPr/>
        </p:nvSpPr>
        <p:spPr>
          <a:xfrm>
            <a:off x="4217670" y="5569274"/>
            <a:ext cx="3234690" cy="369332"/>
          </a:xfrm>
          <a:prstGeom prst="rect">
            <a:avLst/>
          </a:prstGeom>
          <a:noFill/>
        </p:spPr>
        <p:txBody>
          <a:bodyPr wrap="square" rtlCol="0">
            <a:spAutoFit/>
          </a:bodyPr>
          <a:lstStyle/>
          <a:p>
            <a:pPr algn="ctr"/>
            <a:r>
              <a:rPr lang="en-US" dirty="0"/>
              <a:t>D2-2a</a:t>
            </a:r>
          </a:p>
        </p:txBody>
      </p:sp>
    </p:spTree>
    <p:extLst>
      <p:ext uri="{BB962C8B-B14F-4D97-AF65-F5344CB8AC3E}">
        <p14:creationId xmlns:p14="http://schemas.microsoft.com/office/powerpoint/2010/main" val="156458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5AAF2-79BE-D613-06C8-1003B756270A}"/>
              </a:ext>
            </a:extLst>
          </p:cNvPr>
          <p:cNvSpPr>
            <a:spLocks noGrp="1"/>
          </p:cNvSpPr>
          <p:nvPr>
            <p:ph type="title"/>
          </p:nvPr>
        </p:nvSpPr>
        <p:spPr/>
        <p:txBody>
          <a:bodyPr/>
          <a:lstStyle/>
          <a:p>
            <a:r>
              <a:rPr lang="en-US" dirty="0"/>
              <a:t>Section 9D.02 Bike Route Guide Signs (D11-1 and D11-1c)</a:t>
            </a:r>
          </a:p>
        </p:txBody>
      </p:sp>
      <p:sp>
        <p:nvSpPr>
          <p:cNvPr id="4" name="Content Placeholder 3">
            <a:extLst>
              <a:ext uri="{FF2B5EF4-FFF2-40B4-BE49-F238E27FC236}">
                <a16:creationId xmlns:a16="http://schemas.microsoft.com/office/drawing/2014/main" id="{738D7D57-CFAF-8344-1E48-7C8621D79182}"/>
              </a:ext>
            </a:extLst>
          </p:cNvPr>
          <p:cNvSpPr>
            <a:spLocks noGrp="1"/>
          </p:cNvSpPr>
          <p:nvPr>
            <p:ph idx="1"/>
          </p:nvPr>
        </p:nvSpPr>
        <p:spPr/>
        <p:txBody>
          <a:bodyPr/>
          <a:lstStyle/>
          <a:p>
            <a:r>
              <a:rPr lang="en-US" dirty="0"/>
              <a:t>Explains that D11-1 and D11-1c signs are used where no unique designation of bike routes is desired</a:t>
            </a:r>
          </a:p>
          <a:p>
            <a:r>
              <a:rPr lang="en-US" dirty="0"/>
              <a:t>Adds Option allowing BEGIN and END plaques with Bike Route Guide signs</a:t>
            </a:r>
          </a:p>
          <a:p>
            <a:r>
              <a:rPr lang="en-US" dirty="0"/>
              <a:t>Adds Guidance discouraging displaying travel times on Bike Route Guide signs or Alternative Bike Route Guide signs</a:t>
            </a:r>
          </a:p>
        </p:txBody>
      </p:sp>
      <p:pic>
        <p:nvPicPr>
          <p:cNvPr id="16" name="Picture 15" descr="A horizontal rectangular green plaque with the word “Begin” in white.">
            <a:extLst>
              <a:ext uri="{FF2B5EF4-FFF2-40B4-BE49-F238E27FC236}">
                <a16:creationId xmlns:a16="http://schemas.microsoft.com/office/drawing/2014/main" id="{25070D9D-03EE-6D3B-D42A-FE4B3B0618ED}"/>
              </a:ext>
            </a:extLst>
          </p:cNvPr>
          <p:cNvPicPr>
            <a:picLocks noChangeAspect="1"/>
          </p:cNvPicPr>
          <p:nvPr/>
        </p:nvPicPr>
        <p:blipFill rotWithShape="1">
          <a:blip r:embed="rId3"/>
          <a:srcRect b="23480"/>
          <a:stretch/>
        </p:blipFill>
        <p:spPr>
          <a:xfrm>
            <a:off x="2862772" y="4899911"/>
            <a:ext cx="1148956" cy="677929"/>
          </a:xfrm>
          <a:prstGeom prst="rect">
            <a:avLst/>
          </a:prstGeom>
        </p:spPr>
      </p:pic>
      <p:sp>
        <p:nvSpPr>
          <p:cNvPr id="7" name="TextBox 6">
            <a:extLst>
              <a:ext uri="{FF2B5EF4-FFF2-40B4-BE49-F238E27FC236}">
                <a16:creationId xmlns:a16="http://schemas.microsoft.com/office/drawing/2014/main" id="{6B2DD8F9-1817-BB51-B198-A1AE02B72C8F}"/>
              </a:ext>
            </a:extLst>
          </p:cNvPr>
          <p:cNvSpPr txBox="1"/>
          <p:nvPr/>
        </p:nvSpPr>
        <p:spPr>
          <a:xfrm>
            <a:off x="3038867" y="5509421"/>
            <a:ext cx="826280" cy="307777"/>
          </a:xfrm>
          <a:prstGeom prst="rect">
            <a:avLst/>
          </a:prstGeom>
          <a:noFill/>
        </p:spPr>
        <p:txBody>
          <a:bodyPr wrap="square" rtlCol="0">
            <a:spAutoFit/>
          </a:bodyPr>
          <a:lstStyle/>
          <a:p>
            <a:r>
              <a:rPr lang="en-US" sz="1400" dirty="0"/>
              <a:t>M4-14P</a:t>
            </a:r>
          </a:p>
        </p:txBody>
      </p:sp>
      <p:pic>
        <p:nvPicPr>
          <p:cNvPr id="14" name="Picture 13">
            <a:extLst>
              <a:ext uri="{FF2B5EF4-FFF2-40B4-BE49-F238E27FC236}">
                <a16:creationId xmlns:a16="http://schemas.microsoft.com/office/drawing/2014/main" id="{F8B22F61-69F0-FE00-B020-1CB7220A9ACF}"/>
              </a:ext>
            </a:extLst>
          </p:cNvPr>
          <p:cNvPicPr>
            <a:picLocks noChangeAspect="1"/>
          </p:cNvPicPr>
          <p:nvPr/>
        </p:nvPicPr>
        <p:blipFill rotWithShape="1">
          <a:blip r:embed="rId4"/>
          <a:srcRect b="23480"/>
          <a:stretch/>
        </p:blipFill>
        <p:spPr>
          <a:xfrm>
            <a:off x="4278287" y="4899911"/>
            <a:ext cx="1114141" cy="677929"/>
          </a:xfrm>
          <a:prstGeom prst="rect">
            <a:avLst/>
          </a:prstGeom>
        </p:spPr>
      </p:pic>
      <p:sp>
        <p:nvSpPr>
          <p:cNvPr id="8" name="TextBox 7">
            <a:extLst>
              <a:ext uri="{FF2B5EF4-FFF2-40B4-BE49-F238E27FC236}">
                <a16:creationId xmlns:a16="http://schemas.microsoft.com/office/drawing/2014/main" id="{39E26C57-5E49-3677-65A4-C9346F29E3D2}"/>
              </a:ext>
            </a:extLst>
          </p:cNvPr>
          <p:cNvSpPr txBox="1"/>
          <p:nvPr/>
        </p:nvSpPr>
        <p:spPr>
          <a:xfrm>
            <a:off x="4502788" y="5509421"/>
            <a:ext cx="826280" cy="307777"/>
          </a:xfrm>
          <a:prstGeom prst="rect">
            <a:avLst/>
          </a:prstGeom>
          <a:noFill/>
        </p:spPr>
        <p:txBody>
          <a:bodyPr wrap="square" rtlCol="0">
            <a:spAutoFit/>
          </a:bodyPr>
          <a:lstStyle/>
          <a:p>
            <a:r>
              <a:rPr lang="en-US" sz="1400" dirty="0"/>
              <a:t>M4-6P</a:t>
            </a:r>
          </a:p>
        </p:txBody>
      </p:sp>
      <p:pic>
        <p:nvPicPr>
          <p:cNvPr id="12" name="Picture 11" descr="A horizontal rectangular green sign with a white bicycle symbol above the words &quot;BIKE ROUTE.&quot;">
            <a:extLst>
              <a:ext uri="{FF2B5EF4-FFF2-40B4-BE49-F238E27FC236}">
                <a16:creationId xmlns:a16="http://schemas.microsoft.com/office/drawing/2014/main" id="{05BE0C59-7258-C262-8607-BB2C98FC831C}"/>
              </a:ext>
            </a:extLst>
          </p:cNvPr>
          <p:cNvPicPr>
            <a:picLocks noChangeAspect="1"/>
          </p:cNvPicPr>
          <p:nvPr/>
        </p:nvPicPr>
        <p:blipFill rotWithShape="1">
          <a:blip r:embed="rId5"/>
          <a:srcRect b="11531"/>
          <a:stretch/>
        </p:blipFill>
        <p:spPr>
          <a:xfrm>
            <a:off x="6096000" y="4655576"/>
            <a:ext cx="1590675" cy="1196584"/>
          </a:xfrm>
          <a:prstGeom prst="rect">
            <a:avLst/>
          </a:prstGeom>
        </p:spPr>
      </p:pic>
      <p:sp>
        <p:nvSpPr>
          <p:cNvPr id="3" name="TextBox 2">
            <a:extLst>
              <a:ext uri="{FF2B5EF4-FFF2-40B4-BE49-F238E27FC236}">
                <a16:creationId xmlns:a16="http://schemas.microsoft.com/office/drawing/2014/main" id="{ABA869D9-2DFB-775E-4A52-323C693D8907}"/>
              </a:ext>
            </a:extLst>
          </p:cNvPr>
          <p:cNvSpPr txBox="1"/>
          <p:nvPr/>
        </p:nvSpPr>
        <p:spPr>
          <a:xfrm>
            <a:off x="6609079" y="5785853"/>
            <a:ext cx="701675" cy="246221"/>
          </a:xfrm>
          <a:prstGeom prst="rect">
            <a:avLst/>
          </a:prstGeom>
          <a:noFill/>
        </p:spPr>
        <p:txBody>
          <a:bodyPr wrap="square" rtlCol="0">
            <a:spAutoFit/>
          </a:bodyPr>
          <a:lstStyle/>
          <a:p>
            <a:r>
              <a:rPr lang="en-US" sz="1000" dirty="0"/>
              <a:t>D11-1</a:t>
            </a:r>
          </a:p>
        </p:txBody>
      </p:sp>
      <p:pic>
        <p:nvPicPr>
          <p:cNvPr id="6" name="Picture 5" descr="A horizontal rectangular green sign with a white bicycle symbol above the words &quot;To Downtown.&quot;">
            <a:extLst>
              <a:ext uri="{FF2B5EF4-FFF2-40B4-BE49-F238E27FC236}">
                <a16:creationId xmlns:a16="http://schemas.microsoft.com/office/drawing/2014/main" id="{D16C9663-9E80-BE0C-33E8-6ECD91244DBB}"/>
              </a:ext>
            </a:extLst>
          </p:cNvPr>
          <p:cNvPicPr>
            <a:picLocks noChangeAspect="1"/>
          </p:cNvPicPr>
          <p:nvPr/>
        </p:nvPicPr>
        <p:blipFill rotWithShape="1">
          <a:blip r:embed="rId6"/>
          <a:srcRect b="11531"/>
          <a:stretch/>
        </p:blipFill>
        <p:spPr>
          <a:xfrm>
            <a:off x="8010313" y="4655577"/>
            <a:ext cx="1597726" cy="1196584"/>
          </a:xfrm>
          <a:prstGeom prst="rect">
            <a:avLst/>
          </a:prstGeom>
        </p:spPr>
      </p:pic>
      <p:sp>
        <p:nvSpPr>
          <p:cNvPr id="5" name="TextBox 4">
            <a:extLst>
              <a:ext uri="{FF2B5EF4-FFF2-40B4-BE49-F238E27FC236}">
                <a16:creationId xmlns:a16="http://schemas.microsoft.com/office/drawing/2014/main" id="{6E3CB6E8-6842-811B-0876-381B1A7A973A}"/>
              </a:ext>
            </a:extLst>
          </p:cNvPr>
          <p:cNvSpPr txBox="1"/>
          <p:nvPr/>
        </p:nvSpPr>
        <p:spPr>
          <a:xfrm>
            <a:off x="8521699" y="5785853"/>
            <a:ext cx="701675" cy="246221"/>
          </a:xfrm>
          <a:prstGeom prst="rect">
            <a:avLst/>
          </a:prstGeom>
          <a:noFill/>
        </p:spPr>
        <p:txBody>
          <a:bodyPr wrap="square" rtlCol="0">
            <a:spAutoFit/>
          </a:bodyPr>
          <a:lstStyle/>
          <a:p>
            <a:r>
              <a:rPr lang="en-US" sz="1000" dirty="0"/>
              <a:t>D11-1c</a:t>
            </a:r>
          </a:p>
        </p:txBody>
      </p:sp>
    </p:spTree>
    <p:extLst>
      <p:ext uri="{BB962C8B-B14F-4D97-AF65-F5344CB8AC3E}">
        <p14:creationId xmlns:p14="http://schemas.microsoft.com/office/powerpoint/2010/main" val="219723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604E6-D292-52F5-F657-2DDB7EC45FF9}"/>
              </a:ext>
            </a:extLst>
          </p:cNvPr>
          <p:cNvSpPr>
            <a:spLocks noGrp="1"/>
          </p:cNvSpPr>
          <p:nvPr>
            <p:ph type="title"/>
          </p:nvPr>
        </p:nvSpPr>
        <p:spPr/>
        <p:txBody>
          <a:bodyPr>
            <a:normAutofit/>
          </a:bodyPr>
          <a:lstStyle/>
          <a:p>
            <a:r>
              <a:rPr lang="fr-FR"/>
              <a:t>Section 9D.03 BIKE ROUTE Plaque (D11-1bP) </a:t>
            </a:r>
            <a:r>
              <a:rPr lang="fr-FR" sz="2700"/>
              <a:t>(1 of 2)</a:t>
            </a:r>
            <a:endParaRPr lang="en-US" sz="2700"/>
          </a:p>
        </p:txBody>
      </p:sp>
      <p:sp>
        <p:nvSpPr>
          <p:cNvPr id="4" name="Content Placeholder 3">
            <a:extLst>
              <a:ext uri="{FF2B5EF4-FFF2-40B4-BE49-F238E27FC236}">
                <a16:creationId xmlns:a16="http://schemas.microsoft.com/office/drawing/2014/main" id="{21E5F1CD-BF44-9125-7F44-7581E221BF55}"/>
              </a:ext>
            </a:extLst>
          </p:cNvPr>
          <p:cNvSpPr>
            <a:spLocks noGrp="1"/>
          </p:cNvSpPr>
          <p:nvPr>
            <p:ph idx="1"/>
          </p:nvPr>
        </p:nvSpPr>
        <p:spPr/>
        <p:txBody>
          <a:bodyPr vert="horz" lIns="91440" tIns="45720" rIns="91440" bIns="45720" rtlCol="0" anchor="t">
            <a:normAutofit/>
          </a:bodyPr>
          <a:lstStyle/>
          <a:p>
            <a:r>
              <a:rPr lang="en-US" dirty="0"/>
              <a:t>Adds Option allowing</a:t>
            </a:r>
            <a:r>
              <a:rPr lang="en-US" dirty="0">
                <a:solidFill>
                  <a:srgbClr val="FF0000"/>
                </a:solidFill>
              </a:rPr>
              <a:t> </a:t>
            </a:r>
            <a:r>
              <a:rPr lang="en-US" dirty="0"/>
              <a:t>plaque to supplement:</a:t>
            </a:r>
          </a:p>
          <a:p>
            <a:pPr lvl="1">
              <a:spcBef>
                <a:spcPts val="600"/>
              </a:spcBef>
              <a:spcAft>
                <a:spcPts val="600"/>
              </a:spcAft>
            </a:pPr>
            <a:r>
              <a:rPr lang="en-US" dirty="0"/>
              <a:t>Alternative Bike Route Guide (D11-1c) sign</a:t>
            </a:r>
          </a:p>
          <a:p>
            <a:pPr lvl="1">
              <a:spcBef>
                <a:spcPts val="600"/>
              </a:spcBef>
              <a:spcAft>
                <a:spcPts val="600"/>
              </a:spcAft>
            </a:pPr>
            <a:r>
              <a:rPr lang="en-US" dirty="0"/>
              <a:t>Bicycle Directional (D11-11) sign</a:t>
            </a:r>
          </a:p>
          <a:p>
            <a:pPr lvl="1">
              <a:spcBef>
                <a:spcPts val="600"/>
              </a:spcBef>
              <a:spcAft>
                <a:spcPts val="600"/>
              </a:spcAft>
            </a:pPr>
            <a:r>
              <a:rPr lang="en-US" dirty="0"/>
              <a:t>Street Name (D3-1) sign</a:t>
            </a:r>
          </a:p>
          <a:p>
            <a:r>
              <a:rPr lang="en-US" dirty="0"/>
              <a:t>Adds Standards and Options regarding use of the plaque</a:t>
            </a:r>
          </a:p>
          <a:p>
            <a:r>
              <a:rPr lang="en-US" dirty="0"/>
              <a:t>Prohibits the bicycle symbol from being used on a Street Name sign</a:t>
            </a:r>
            <a:endParaRPr lang="en-US" dirty="0">
              <a:cs typeface="Arial"/>
            </a:endParaRPr>
          </a:p>
        </p:txBody>
      </p:sp>
      <p:pic>
        <p:nvPicPr>
          <p:cNvPr id="5" name="Picture 4" descr="A horizontal rectangular green plaque with the words “Bike Route” in white.">
            <a:extLst>
              <a:ext uri="{FF2B5EF4-FFF2-40B4-BE49-F238E27FC236}">
                <a16:creationId xmlns:a16="http://schemas.microsoft.com/office/drawing/2014/main" id="{0BF1EE2A-9343-DB2C-53EB-3ECE143989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4914" y="4559628"/>
            <a:ext cx="3115110" cy="1095528"/>
          </a:xfrm>
          <a:prstGeom prst="rect">
            <a:avLst/>
          </a:prstGeom>
        </p:spPr>
      </p:pic>
      <p:sp>
        <p:nvSpPr>
          <p:cNvPr id="8" name="TextBox 7">
            <a:extLst>
              <a:ext uri="{FF2B5EF4-FFF2-40B4-BE49-F238E27FC236}">
                <a16:creationId xmlns:a16="http://schemas.microsoft.com/office/drawing/2014/main" id="{7EECC60D-58C6-7141-381D-22F4AEDACA70}"/>
              </a:ext>
            </a:extLst>
          </p:cNvPr>
          <p:cNvSpPr txBox="1"/>
          <p:nvPr/>
        </p:nvSpPr>
        <p:spPr>
          <a:xfrm>
            <a:off x="5534025" y="5702781"/>
            <a:ext cx="1466850" cy="369332"/>
          </a:xfrm>
          <a:prstGeom prst="rect">
            <a:avLst/>
          </a:prstGeom>
          <a:noFill/>
        </p:spPr>
        <p:txBody>
          <a:bodyPr wrap="square" rtlCol="0">
            <a:spAutoFit/>
          </a:bodyPr>
          <a:lstStyle/>
          <a:p>
            <a:r>
              <a:rPr lang="en-US" dirty="0"/>
              <a:t>D11-1bP</a:t>
            </a:r>
          </a:p>
        </p:txBody>
      </p:sp>
    </p:spTree>
    <p:extLst>
      <p:ext uri="{BB962C8B-B14F-4D97-AF65-F5344CB8AC3E}">
        <p14:creationId xmlns:p14="http://schemas.microsoft.com/office/powerpoint/2010/main" val="275623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604E6-D292-52F5-F657-2DDB7EC45FF9}"/>
              </a:ext>
            </a:extLst>
          </p:cNvPr>
          <p:cNvSpPr>
            <a:spLocks noGrp="1"/>
          </p:cNvSpPr>
          <p:nvPr>
            <p:ph type="title"/>
          </p:nvPr>
        </p:nvSpPr>
        <p:spPr/>
        <p:txBody>
          <a:bodyPr>
            <a:normAutofit/>
          </a:bodyPr>
          <a:lstStyle/>
          <a:p>
            <a:r>
              <a:rPr lang="fr-FR"/>
              <a:t>Section 9D.03 BIKE ROUTE Plaque (D11-1bP) </a:t>
            </a:r>
            <a:r>
              <a:rPr lang="fr-FR" sz="2700"/>
              <a:t>(2 of 2)</a:t>
            </a:r>
            <a:endParaRPr lang="en-US" sz="2700"/>
          </a:p>
        </p:txBody>
      </p:sp>
      <p:sp>
        <p:nvSpPr>
          <p:cNvPr id="4" name="Content Placeholder 3">
            <a:extLst>
              <a:ext uri="{FF2B5EF4-FFF2-40B4-BE49-F238E27FC236}">
                <a16:creationId xmlns:a16="http://schemas.microsoft.com/office/drawing/2014/main" id="{21E5F1CD-BF44-9125-7F44-7581E221BF55}"/>
              </a:ext>
            </a:extLst>
          </p:cNvPr>
          <p:cNvSpPr>
            <a:spLocks noGrp="1"/>
          </p:cNvSpPr>
          <p:nvPr>
            <p:ph idx="1"/>
          </p:nvPr>
        </p:nvSpPr>
        <p:spPr/>
        <p:txBody>
          <a:bodyPr/>
          <a:lstStyle/>
          <a:p>
            <a:r>
              <a:rPr lang="en-US" dirty="0"/>
              <a:t>Figure 9D-3 example:</a:t>
            </a:r>
          </a:p>
        </p:txBody>
      </p:sp>
      <p:sp>
        <p:nvSpPr>
          <p:cNvPr id="3" name="TextBox 2">
            <a:extLst>
              <a:ext uri="{FF2B5EF4-FFF2-40B4-BE49-F238E27FC236}">
                <a16:creationId xmlns:a16="http://schemas.microsoft.com/office/drawing/2014/main" id="{7E3AE097-D93E-F412-719A-A8AEA1320001}"/>
              </a:ext>
            </a:extLst>
          </p:cNvPr>
          <p:cNvSpPr txBox="1"/>
          <p:nvPr/>
        </p:nvSpPr>
        <p:spPr>
          <a:xfrm>
            <a:off x="7134225" y="1245704"/>
            <a:ext cx="3981450" cy="246221"/>
          </a:xfrm>
          <a:prstGeom prst="rect">
            <a:avLst/>
          </a:prstGeom>
          <a:noFill/>
        </p:spPr>
        <p:txBody>
          <a:bodyPr wrap="square" rtlCol="0">
            <a:spAutoFit/>
          </a:bodyPr>
          <a:lstStyle/>
          <a:p>
            <a:r>
              <a:rPr lang="en-US" sz="1000" b="1" dirty="0"/>
              <a:t>Figure 9D-3. Example of Bicycle Route Guide Signing</a:t>
            </a:r>
          </a:p>
        </p:txBody>
      </p:sp>
      <p:pic>
        <p:nvPicPr>
          <p:cNvPr id="13" name="Picture 12" descr="A sign assembly consisting of a green Bike Route plaque (D11-1bP) mounted above a green Street Name Sign (D3-1).">
            <a:extLst>
              <a:ext uri="{FF2B5EF4-FFF2-40B4-BE49-F238E27FC236}">
                <a16:creationId xmlns:a16="http://schemas.microsoft.com/office/drawing/2014/main" id="{6107BFCF-BDAC-43E3-EE5F-EE3B34FFA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945912" y="2664189"/>
            <a:ext cx="1905000" cy="2748824"/>
          </a:xfrm>
          <a:prstGeom prst="rect">
            <a:avLst/>
          </a:prstGeom>
        </p:spPr>
      </p:pic>
      <p:pic>
        <p:nvPicPr>
          <p:cNvPr id="5" name="Picture 4">
            <a:extLst>
              <a:ext uri="{FF2B5EF4-FFF2-40B4-BE49-F238E27FC236}">
                <a16:creationId xmlns:a16="http://schemas.microsoft.com/office/drawing/2014/main" id="{C60C0185-412C-52DB-D2F9-BA3206CB94CF}"/>
              </a:ext>
              <a:ext uri="{C183D7F6-B498-43B3-948B-1728B52AA6E4}">
                <adec:decorative xmlns:adec="http://schemas.microsoft.com/office/drawing/2017/decorative" val="1"/>
              </a:ext>
            </a:extLst>
          </p:cNvPr>
          <p:cNvPicPr>
            <a:picLocks noChangeAspect="1"/>
          </p:cNvPicPr>
          <p:nvPr/>
        </p:nvPicPr>
        <p:blipFill rotWithShape="1">
          <a:blip r:embed="rId4"/>
          <a:srcRect t="4943" b="8304"/>
          <a:stretch/>
        </p:blipFill>
        <p:spPr>
          <a:xfrm>
            <a:off x="6211643" y="1491925"/>
            <a:ext cx="5192997" cy="4322135"/>
          </a:xfrm>
          <a:prstGeom prst="rect">
            <a:avLst/>
          </a:prstGeom>
        </p:spPr>
      </p:pic>
      <p:pic>
        <p:nvPicPr>
          <p:cNvPr id="15" name="Picture 14">
            <a:extLst>
              <a:ext uri="{FF2B5EF4-FFF2-40B4-BE49-F238E27FC236}">
                <a16:creationId xmlns:a16="http://schemas.microsoft.com/office/drawing/2014/main" id="{09A0A3EA-5460-82D8-67F2-43C794EBA97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3672" y="2781292"/>
            <a:ext cx="1549480" cy="342918"/>
          </a:xfrm>
          <a:prstGeom prst="rect">
            <a:avLst/>
          </a:prstGeom>
        </p:spPr>
      </p:pic>
      <p:pic>
        <p:nvPicPr>
          <p:cNvPr id="17" name="Picture 16">
            <a:extLst>
              <a:ext uri="{FF2B5EF4-FFF2-40B4-BE49-F238E27FC236}">
                <a16:creationId xmlns:a16="http://schemas.microsoft.com/office/drawing/2014/main" id="{95372CD8-1523-0342-BF36-BF27AB6C519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5166" y="4991101"/>
            <a:ext cx="806491" cy="361969"/>
          </a:xfrm>
          <a:prstGeom prst="rect">
            <a:avLst/>
          </a:prstGeom>
        </p:spPr>
      </p:pic>
      <p:sp>
        <p:nvSpPr>
          <p:cNvPr id="18" name="Rectangle: Rounded Corners 17">
            <a:extLst>
              <a:ext uri="{FF2B5EF4-FFF2-40B4-BE49-F238E27FC236}">
                <a16:creationId xmlns:a16="http://schemas.microsoft.com/office/drawing/2014/main" id="{8CDFF1DA-DA94-1DC5-05A7-7541588DA754}"/>
              </a:ext>
              <a:ext uri="{C183D7F6-B498-43B3-948B-1728B52AA6E4}">
                <adec:decorative xmlns:adec="http://schemas.microsoft.com/office/drawing/2017/decorative" val="1"/>
              </a:ext>
            </a:extLst>
          </p:cNvPr>
          <p:cNvSpPr/>
          <p:nvPr/>
        </p:nvSpPr>
        <p:spPr bwMode="auto">
          <a:xfrm>
            <a:off x="1219200" y="2438400"/>
            <a:ext cx="3352800" cy="3276600"/>
          </a:xfrm>
          <a:prstGeom prst="roundRect">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Rounded Corners 18">
            <a:extLst>
              <a:ext uri="{FF2B5EF4-FFF2-40B4-BE49-F238E27FC236}">
                <a16:creationId xmlns:a16="http://schemas.microsoft.com/office/drawing/2014/main" id="{110542C8-CFB5-0743-4AD0-CFD7B47BA3F3}"/>
              </a:ext>
              <a:ext uri="{C183D7F6-B498-43B3-948B-1728B52AA6E4}">
                <adec:decorative xmlns:adec="http://schemas.microsoft.com/office/drawing/2017/decorative" val="1"/>
              </a:ext>
            </a:extLst>
          </p:cNvPr>
          <p:cNvSpPr/>
          <p:nvPr/>
        </p:nvSpPr>
        <p:spPr bwMode="auto">
          <a:xfrm>
            <a:off x="8808142" y="4886759"/>
            <a:ext cx="974963" cy="570652"/>
          </a:xfrm>
          <a:prstGeom prst="roundRect">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21" name="Straight Arrow Connector 20">
            <a:extLst>
              <a:ext uri="{FF2B5EF4-FFF2-40B4-BE49-F238E27FC236}">
                <a16:creationId xmlns:a16="http://schemas.microsoft.com/office/drawing/2014/main" id="{D71965F8-B0A5-7835-A70B-CAD857FD4C0A}"/>
              </a:ext>
              <a:ext uri="{C183D7F6-B498-43B3-948B-1728B52AA6E4}">
                <adec:decorative xmlns:adec="http://schemas.microsoft.com/office/drawing/2017/decorative" val="1"/>
              </a:ext>
            </a:extLst>
          </p:cNvPr>
          <p:cNvCxnSpPr/>
          <p:nvPr/>
        </p:nvCxnSpPr>
        <p:spPr bwMode="auto">
          <a:xfrm>
            <a:off x="4572000" y="3933815"/>
            <a:ext cx="4199388" cy="1238270"/>
          </a:xfrm>
          <a:prstGeom prst="straightConnector1">
            <a:avLst/>
          </a:prstGeom>
          <a:solidFill>
            <a:schemeClr val="accent1"/>
          </a:solidFill>
          <a:ln w="76200" cap="flat" cmpd="sng" algn="ctr">
            <a:solidFill>
              <a:srgbClr val="FF0000"/>
            </a:solidFill>
            <a:prstDash val="solid"/>
            <a:round/>
            <a:headEnd type="none" w="med" len="med"/>
            <a:tailEnd type="triangle"/>
          </a:ln>
          <a:effectLst/>
        </p:spPr>
      </p:cxnSp>
      <p:sp>
        <p:nvSpPr>
          <p:cNvPr id="6" name="TextBox 5">
            <a:extLst>
              <a:ext uri="{FF2B5EF4-FFF2-40B4-BE49-F238E27FC236}">
                <a16:creationId xmlns:a16="http://schemas.microsoft.com/office/drawing/2014/main" id="{5141132C-0959-F988-641B-B3922F99B72A}"/>
              </a:ext>
              <a:ext uri="{C183D7F6-B498-43B3-948B-1728B52AA6E4}">
                <adec:decorative xmlns:adec="http://schemas.microsoft.com/office/drawing/2017/decorative" val="1"/>
              </a:ext>
            </a:extLst>
          </p:cNvPr>
          <p:cNvSpPr txBox="1"/>
          <p:nvPr/>
        </p:nvSpPr>
        <p:spPr>
          <a:xfrm>
            <a:off x="7065646" y="5906368"/>
            <a:ext cx="3668616" cy="307777"/>
          </a:xfrm>
          <a:prstGeom prst="rect">
            <a:avLst/>
          </a:prstGeom>
          <a:noFill/>
        </p:spPr>
        <p:txBody>
          <a:bodyPr wrap="square" rtlCol="0">
            <a:spAutoFit/>
          </a:bodyPr>
          <a:lstStyle/>
          <a:p>
            <a:r>
              <a:rPr lang="en-US" sz="700" dirty="0"/>
              <a:t>Note:  The D1-2 signs are larger than the other guide signs on this figure</a:t>
            </a:r>
          </a:p>
          <a:p>
            <a:r>
              <a:rPr lang="en-US" sz="700" dirty="0"/>
              <a:t>           because the legends on the D1-2 signs need to be legible to motorists.</a:t>
            </a:r>
          </a:p>
        </p:txBody>
      </p:sp>
    </p:spTree>
    <p:extLst>
      <p:ext uri="{BB962C8B-B14F-4D97-AF65-F5344CB8AC3E}">
        <p14:creationId xmlns:p14="http://schemas.microsoft.com/office/powerpoint/2010/main" val="361721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5353-C538-2BC6-C606-15A53B87BDEE}"/>
              </a:ext>
            </a:extLst>
          </p:cNvPr>
          <p:cNvSpPr>
            <a:spLocks noGrp="1"/>
          </p:cNvSpPr>
          <p:nvPr>
            <p:ph type="title"/>
          </p:nvPr>
        </p:nvSpPr>
        <p:spPr/>
        <p:txBody>
          <a:bodyPr/>
          <a:lstStyle/>
          <a:p>
            <a:r>
              <a:rPr lang="en-US"/>
              <a:t>Section 9D.04 Numbered Bikeway Systems</a:t>
            </a:r>
          </a:p>
        </p:txBody>
      </p:sp>
      <p:sp>
        <p:nvSpPr>
          <p:cNvPr id="4" name="Content Placeholder 3">
            <a:extLst>
              <a:ext uri="{FF2B5EF4-FFF2-40B4-BE49-F238E27FC236}">
                <a16:creationId xmlns:a16="http://schemas.microsoft.com/office/drawing/2014/main" id="{963FA76D-1AFD-ED09-DD2C-4FCC11AA6E4A}"/>
              </a:ext>
            </a:extLst>
          </p:cNvPr>
          <p:cNvSpPr>
            <a:spLocks noGrp="1"/>
          </p:cNvSpPr>
          <p:nvPr>
            <p:ph idx="1"/>
          </p:nvPr>
        </p:nvSpPr>
        <p:spPr/>
        <p:txBody>
          <a:bodyPr/>
          <a:lstStyle/>
          <a:p>
            <a:r>
              <a:rPr lang="en-US" dirty="0"/>
              <a:t>Describes proper signing for numbered bicycle routes</a:t>
            </a:r>
          </a:p>
          <a:p>
            <a:r>
              <a:rPr lang="en-US" dirty="0"/>
              <a:t>Adds Figure 9D-4</a:t>
            </a:r>
          </a:p>
        </p:txBody>
      </p:sp>
      <p:sp>
        <p:nvSpPr>
          <p:cNvPr id="3" name="TextBox 2">
            <a:extLst>
              <a:ext uri="{FF2B5EF4-FFF2-40B4-BE49-F238E27FC236}">
                <a16:creationId xmlns:a16="http://schemas.microsoft.com/office/drawing/2014/main" id="{87387384-46B0-0E9B-AC04-9A3B1C0CC556}"/>
              </a:ext>
            </a:extLst>
          </p:cNvPr>
          <p:cNvSpPr txBox="1"/>
          <p:nvPr/>
        </p:nvSpPr>
        <p:spPr>
          <a:xfrm>
            <a:off x="5222630" y="1880062"/>
            <a:ext cx="5257800" cy="246221"/>
          </a:xfrm>
          <a:prstGeom prst="rect">
            <a:avLst/>
          </a:prstGeom>
          <a:noFill/>
        </p:spPr>
        <p:txBody>
          <a:bodyPr wrap="square" rtlCol="0">
            <a:spAutoFit/>
          </a:bodyPr>
          <a:lstStyle/>
          <a:p>
            <a:r>
              <a:rPr lang="en-US" sz="1000" b="1" dirty="0"/>
              <a:t>Figure 9D-4.  Examples of Route Signing for Numbered or Named Bicycle Routes</a:t>
            </a:r>
          </a:p>
        </p:txBody>
      </p:sp>
      <p:sp>
        <p:nvSpPr>
          <p:cNvPr id="5" name="TextBox 4">
            <a:extLst>
              <a:ext uri="{FF2B5EF4-FFF2-40B4-BE49-F238E27FC236}">
                <a16:creationId xmlns:a16="http://schemas.microsoft.com/office/drawing/2014/main" id="{DBB7D5A0-796D-4940-77A4-D85B5C394D83}"/>
              </a:ext>
            </a:extLst>
          </p:cNvPr>
          <p:cNvSpPr txBox="1"/>
          <p:nvPr/>
        </p:nvSpPr>
        <p:spPr>
          <a:xfrm>
            <a:off x="4868385" y="2094229"/>
            <a:ext cx="1363980" cy="669414"/>
          </a:xfrm>
          <a:prstGeom prst="rect">
            <a:avLst/>
          </a:prstGeom>
          <a:noFill/>
        </p:spPr>
        <p:txBody>
          <a:bodyPr wrap="square" rtlCol="0">
            <a:spAutoFit/>
          </a:bodyPr>
          <a:lstStyle/>
          <a:p>
            <a:pPr algn="ctr"/>
            <a:r>
              <a:rPr lang="en-US" sz="750" b="1" dirty="0"/>
              <a:t>A – United States</a:t>
            </a:r>
          </a:p>
          <a:p>
            <a:pPr algn="ctr"/>
            <a:r>
              <a:rPr lang="en-US" sz="750" b="1" dirty="0"/>
              <a:t>Bicycle Route</a:t>
            </a:r>
          </a:p>
          <a:p>
            <a:pPr algn="ctr"/>
            <a:r>
              <a:rPr lang="en-US" sz="750" b="1" dirty="0"/>
              <a:t>(USBR) only</a:t>
            </a:r>
          </a:p>
          <a:p>
            <a:pPr algn="ctr"/>
            <a:r>
              <a:rPr lang="en-US" sz="750" b="1" dirty="0"/>
              <a:t>(interstate numbered</a:t>
            </a:r>
          </a:p>
          <a:p>
            <a:pPr algn="ctr"/>
            <a:r>
              <a:rPr lang="en-US" sz="750" b="1" dirty="0"/>
              <a:t>bike route)</a:t>
            </a:r>
          </a:p>
        </p:txBody>
      </p:sp>
      <p:sp>
        <p:nvSpPr>
          <p:cNvPr id="7" name="TextBox 6">
            <a:extLst>
              <a:ext uri="{FF2B5EF4-FFF2-40B4-BE49-F238E27FC236}">
                <a16:creationId xmlns:a16="http://schemas.microsoft.com/office/drawing/2014/main" id="{7861EA1C-BC51-5D21-F8ED-B1FA2E92DC67}"/>
              </a:ext>
            </a:extLst>
          </p:cNvPr>
          <p:cNvSpPr txBox="1"/>
          <p:nvPr/>
        </p:nvSpPr>
        <p:spPr>
          <a:xfrm>
            <a:off x="6019800" y="2094229"/>
            <a:ext cx="1363980" cy="669414"/>
          </a:xfrm>
          <a:prstGeom prst="rect">
            <a:avLst/>
          </a:prstGeom>
          <a:noFill/>
        </p:spPr>
        <p:txBody>
          <a:bodyPr wrap="square" rtlCol="0">
            <a:spAutoFit/>
          </a:bodyPr>
          <a:lstStyle/>
          <a:p>
            <a:pPr algn="ctr"/>
            <a:r>
              <a:rPr lang="en-US" sz="750" b="1" dirty="0"/>
              <a:t>B – State or local</a:t>
            </a:r>
          </a:p>
          <a:p>
            <a:pPr algn="ctr"/>
            <a:r>
              <a:rPr lang="en-US" sz="750" b="1" dirty="0"/>
              <a:t>numbered bicycle</a:t>
            </a:r>
          </a:p>
          <a:p>
            <a:pPr algn="ctr"/>
            <a:r>
              <a:rPr lang="en-US" sz="750" b="1" dirty="0"/>
              <a:t>route with no</a:t>
            </a:r>
          </a:p>
          <a:p>
            <a:pPr algn="ctr"/>
            <a:r>
              <a:rPr lang="en-US" sz="750" b="1" dirty="0"/>
              <a:t>route concurrency</a:t>
            </a:r>
          </a:p>
          <a:p>
            <a:pPr algn="ctr"/>
            <a:r>
              <a:rPr lang="en-US" sz="750" b="1" dirty="0"/>
              <a:t>with USBR</a:t>
            </a:r>
          </a:p>
        </p:txBody>
      </p:sp>
      <p:sp>
        <p:nvSpPr>
          <p:cNvPr id="8" name="TextBox 7">
            <a:extLst>
              <a:ext uri="{FF2B5EF4-FFF2-40B4-BE49-F238E27FC236}">
                <a16:creationId xmlns:a16="http://schemas.microsoft.com/office/drawing/2014/main" id="{4589518A-16DE-B170-A189-C6B4EBEA0FCD}"/>
              </a:ext>
            </a:extLst>
          </p:cNvPr>
          <p:cNvSpPr txBox="1"/>
          <p:nvPr/>
        </p:nvSpPr>
        <p:spPr>
          <a:xfrm>
            <a:off x="7098700" y="2091227"/>
            <a:ext cx="1363980" cy="669414"/>
          </a:xfrm>
          <a:prstGeom prst="rect">
            <a:avLst/>
          </a:prstGeom>
          <a:noFill/>
        </p:spPr>
        <p:txBody>
          <a:bodyPr wrap="square" rtlCol="0">
            <a:spAutoFit/>
          </a:bodyPr>
          <a:lstStyle/>
          <a:p>
            <a:pPr algn="ctr"/>
            <a:r>
              <a:rPr lang="en-US" sz="750" b="1" dirty="0"/>
              <a:t>C – State or local</a:t>
            </a:r>
          </a:p>
          <a:p>
            <a:pPr algn="ctr"/>
            <a:r>
              <a:rPr lang="en-US" sz="750" b="1" dirty="0"/>
              <a:t>numbered bicycle</a:t>
            </a:r>
          </a:p>
          <a:p>
            <a:pPr algn="ctr"/>
            <a:r>
              <a:rPr lang="en-US" sz="750" b="1" dirty="0"/>
              <a:t>route with route</a:t>
            </a:r>
          </a:p>
          <a:p>
            <a:pPr algn="ctr"/>
            <a:r>
              <a:rPr lang="en-US" sz="750" b="1" dirty="0"/>
              <a:t>concurrency</a:t>
            </a:r>
          </a:p>
          <a:p>
            <a:pPr algn="ctr"/>
            <a:r>
              <a:rPr lang="en-US" sz="750" b="1" dirty="0"/>
              <a:t>with USBR</a:t>
            </a:r>
          </a:p>
        </p:txBody>
      </p:sp>
      <p:sp>
        <p:nvSpPr>
          <p:cNvPr id="9" name="TextBox 8">
            <a:extLst>
              <a:ext uri="{FF2B5EF4-FFF2-40B4-BE49-F238E27FC236}">
                <a16:creationId xmlns:a16="http://schemas.microsoft.com/office/drawing/2014/main" id="{A7C3FCE7-24CA-B0FD-C0CC-3AC9B6A4C1FD}"/>
              </a:ext>
            </a:extLst>
          </p:cNvPr>
          <p:cNvSpPr txBox="1"/>
          <p:nvPr/>
        </p:nvSpPr>
        <p:spPr>
          <a:xfrm>
            <a:off x="8177600" y="2088225"/>
            <a:ext cx="1363980" cy="669414"/>
          </a:xfrm>
          <a:prstGeom prst="rect">
            <a:avLst/>
          </a:prstGeom>
          <a:noFill/>
        </p:spPr>
        <p:txBody>
          <a:bodyPr wrap="square" rtlCol="0">
            <a:spAutoFit/>
          </a:bodyPr>
          <a:lstStyle/>
          <a:p>
            <a:pPr algn="ctr"/>
            <a:r>
              <a:rPr lang="en-US" sz="750" b="1" dirty="0"/>
              <a:t>D – Non-numbered</a:t>
            </a:r>
          </a:p>
          <a:p>
            <a:pPr algn="ctr"/>
            <a:r>
              <a:rPr lang="en-US" sz="750" b="1" dirty="0"/>
              <a:t>interstate bicycle</a:t>
            </a:r>
          </a:p>
          <a:p>
            <a:pPr algn="ctr"/>
            <a:r>
              <a:rPr lang="en-US" sz="750" b="1" dirty="0"/>
              <a:t>route with no</a:t>
            </a:r>
          </a:p>
          <a:p>
            <a:pPr algn="ctr"/>
            <a:r>
              <a:rPr lang="en-US" sz="750" b="1" dirty="0"/>
              <a:t>route concurrency</a:t>
            </a:r>
          </a:p>
          <a:p>
            <a:pPr algn="ctr"/>
            <a:r>
              <a:rPr lang="en-US" sz="750" b="1" dirty="0"/>
              <a:t>with USBR</a:t>
            </a:r>
          </a:p>
        </p:txBody>
      </p:sp>
      <p:sp>
        <p:nvSpPr>
          <p:cNvPr id="10" name="TextBox 9">
            <a:extLst>
              <a:ext uri="{FF2B5EF4-FFF2-40B4-BE49-F238E27FC236}">
                <a16:creationId xmlns:a16="http://schemas.microsoft.com/office/drawing/2014/main" id="{27B54083-0CA7-87CB-BD9A-9923DFDDA1CF}"/>
              </a:ext>
            </a:extLst>
          </p:cNvPr>
          <p:cNvSpPr txBox="1"/>
          <p:nvPr/>
        </p:nvSpPr>
        <p:spPr>
          <a:xfrm>
            <a:off x="9256500" y="2092958"/>
            <a:ext cx="1363980" cy="669414"/>
          </a:xfrm>
          <a:prstGeom prst="rect">
            <a:avLst/>
          </a:prstGeom>
          <a:noFill/>
        </p:spPr>
        <p:txBody>
          <a:bodyPr wrap="square" rtlCol="0">
            <a:spAutoFit/>
          </a:bodyPr>
          <a:lstStyle/>
          <a:p>
            <a:pPr algn="ctr"/>
            <a:r>
              <a:rPr lang="en-US" sz="750" b="1" dirty="0"/>
              <a:t>E – Non-numbered</a:t>
            </a:r>
          </a:p>
          <a:p>
            <a:pPr algn="ctr"/>
            <a:r>
              <a:rPr lang="en-US" sz="750" b="1" dirty="0"/>
              <a:t>interstate bicycle</a:t>
            </a:r>
          </a:p>
          <a:p>
            <a:pPr algn="ctr"/>
            <a:r>
              <a:rPr lang="en-US" sz="750" b="1" dirty="0"/>
              <a:t>route with route</a:t>
            </a:r>
          </a:p>
          <a:p>
            <a:pPr algn="ctr"/>
            <a:r>
              <a:rPr lang="en-US" sz="750" b="1" dirty="0"/>
              <a:t>concurrency</a:t>
            </a:r>
          </a:p>
          <a:p>
            <a:pPr algn="ctr"/>
            <a:r>
              <a:rPr lang="en-US" sz="750" b="1" dirty="0"/>
              <a:t>with USBR</a:t>
            </a:r>
          </a:p>
        </p:txBody>
      </p:sp>
      <p:pic>
        <p:nvPicPr>
          <p:cNvPr id="6" name="Picture 5" descr="Map showing different bicycle signing requirements for different interstate bicycle routes.">
            <a:extLst>
              <a:ext uri="{FF2B5EF4-FFF2-40B4-BE49-F238E27FC236}">
                <a16:creationId xmlns:a16="http://schemas.microsoft.com/office/drawing/2014/main" id="{B49E7C49-9497-CE48-1655-D34AF88B73E9}"/>
              </a:ext>
            </a:extLst>
          </p:cNvPr>
          <p:cNvPicPr>
            <a:picLocks noChangeAspect="1"/>
          </p:cNvPicPr>
          <p:nvPr/>
        </p:nvPicPr>
        <p:blipFill rotWithShape="1">
          <a:blip r:embed="rId3">
            <a:extLst>
              <a:ext uri="{28A0092B-C50C-407E-A947-70E740481C1C}">
                <a14:useLocalDpi xmlns:a14="http://schemas.microsoft.com/office/drawing/2010/main" val="0"/>
              </a:ext>
            </a:extLst>
          </a:blip>
          <a:srcRect t="18174"/>
          <a:stretch/>
        </p:blipFill>
        <p:spPr>
          <a:xfrm>
            <a:off x="5019989" y="2689860"/>
            <a:ext cx="5460441" cy="3485302"/>
          </a:xfrm>
          <a:prstGeom prst="rect">
            <a:avLst/>
          </a:prstGeom>
        </p:spPr>
      </p:pic>
    </p:spTree>
    <p:extLst>
      <p:ext uri="{BB962C8B-B14F-4D97-AF65-F5344CB8AC3E}">
        <p14:creationId xmlns:p14="http://schemas.microsoft.com/office/powerpoint/2010/main" val="152521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D56E-4660-E72D-0C1C-4A0940C1BDE5}"/>
              </a:ext>
            </a:extLst>
          </p:cNvPr>
          <p:cNvSpPr>
            <a:spLocks noGrp="1"/>
          </p:cNvSpPr>
          <p:nvPr>
            <p:ph type="title"/>
          </p:nvPr>
        </p:nvSpPr>
        <p:spPr/>
        <p:txBody>
          <a:bodyPr>
            <a:normAutofit/>
          </a:bodyPr>
          <a:lstStyle/>
          <a:p>
            <a:r>
              <a:rPr lang="en-US" sz="4400" dirty="0"/>
              <a:t>Chapter 9A</a:t>
            </a:r>
            <a:br>
              <a:rPr lang="en-US" sz="4400" dirty="0"/>
            </a:br>
            <a:r>
              <a:rPr lang="en-US" sz="4400" dirty="0"/>
              <a:t>General</a:t>
            </a:r>
          </a:p>
        </p:txBody>
      </p:sp>
    </p:spTree>
    <p:extLst>
      <p:ext uri="{BB962C8B-B14F-4D97-AF65-F5344CB8AC3E}">
        <p14:creationId xmlns:p14="http://schemas.microsoft.com/office/powerpoint/2010/main" val="1605889001"/>
      </p:ext>
    </p:extLst>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79801-8BC5-5077-2284-FC862948CD29}"/>
              </a:ext>
            </a:extLst>
          </p:cNvPr>
          <p:cNvSpPr>
            <a:spLocks noGrp="1"/>
          </p:cNvSpPr>
          <p:nvPr>
            <p:ph type="title"/>
          </p:nvPr>
        </p:nvSpPr>
        <p:spPr/>
        <p:txBody>
          <a:bodyPr>
            <a:noAutofit/>
          </a:bodyPr>
          <a:lstStyle/>
          <a:p>
            <a:r>
              <a:rPr lang="en-US" dirty="0"/>
              <a:t>Section 9D.05 Numbered Bicycle Route Signs </a:t>
            </a:r>
            <a:br>
              <a:rPr lang="en-US" dirty="0"/>
            </a:br>
            <a:r>
              <a:rPr lang="en-US" dirty="0"/>
              <a:t>(M1-8 and M1-8a)</a:t>
            </a:r>
          </a:p>
        </p:txBody>
      </p:sp>
      <p:sp>
        <p:nvSpPr>
          <p:cNvPr id="4" name="Content Placeholder 3">
            <a:extLst>
              <a:ext uri="{FF2B5EF4-FFF2-40B4-BE49-F238E27FC236}">
                <a16:creationId xmlns:a16="http://schemas.microsoft.com/office/drawing/2014/main" id="{DFCD103B-00DC-EBC5-752F-3F0D436F4E02}"/>
              </a:ext>
            </a:extLst>
          </p:cNvPr>
          <p:cNvSpPr>
            <a:spLocks noGrp="1"/>
          </p:cNvSpPr>
          <p:nvPr>
            <p:ph idx="1"/>
          </p:nvPr>
        </p:nvSpPr>
        <p:spPr/>
        <p:txBody>
          <a:bodyPr/>
          <a:lstStyle/>
          <a:p>
            <a:r>
              <a:rPr lang="en-US" dirty="0"/>
              <a:t>Adds Standard requiring a bicycle symbol when the Numbered Bicycle Route (M1-8, M1-8a) sign is used on a roadway</a:t>
            </a:r>
          </a:p>
          <a:p>
            <a:r>
              <a:rPr lang="en-US" dirty="0"/>
              <a:t>Adds Guidance clarifying the dimensions and placement for use of a pictograph and bicycle symbol on M1-8a sign</a:t>
            </a:r>
          </a:p>
        </p:txBody>
      </p:sp>
      <p:pic>
        <p:nvPicPr>
          <p:cNvPr id="6" name="Picture 5" descr="A vertical rectangular white sign. The sign contains a green oval with a white bicycle symbol above the white numerals &quot;13&quot; on the oval.">
            <a:extLst>
              <a:ext uri="{FF2B5EF4-FFF2-40B4-BE49-F238E27FC236}">
                <a16:creationId xmlns:a16="http://schemas.microsoft.com/office/drawing/2014/main" id="{BAFB4D00-0AEB-036D-6B26-B7719EE71886}"/>
              </a:ext>
            </a:extLst>
          </p:cNvPr>
          <p:cNvPicPr>
            <a:picLocks noChangeAspect="1"/>
          </p:cNvPicPr>
          <p:nvPr/>
        </p:nvPicPr>
        <p:blipFill rotWithShape="1">
          <a:blip r:embed="rId3"/>
          <a:srcRect r="55817" b="17687"/>
          <a:stretch/>
        </p:blipFill>
        <p:spPr>
          <a:xfrm>
            <a:off x="4433783" y="4371033"/>
            <a:ext cx="1037644" cy="1459850"/>
          </a:xfrm>
          <a:prstGeom prst="rect">
            <a:avLst/>
          </a:prstGeom>
        </p:spPr>
      </p:pic>
      <p:sp>
        <p:nvSpPr>
          <p:cNvPr id="3" name="TextBox 2">
            <a:extLst>
              <a:ext uri="{FF2B5EF4-FFF2-40B4-BE49-F238E27FC236}">
                <a16:creationId xmlns:a16="http://schemas.microsoft.com/office/drawing/2014/main" id="{ABBBAA4F-E878-B348-374A-4BADEF51AE59}"/>
              </a:ext>
            </a:extLst>
          </p:cNvPr>
          <p:cNvSpPr txBox="1"/>
          <p:nvPr/>
        </p:nvSpPr>
        <p:spPr>
          <a:xfrm>
            <a:off x="4572000" y="5846272"/>
            <a:ext cx="1226820" cy="369332"/>
          </a:xfrm>
          <a:prstGeom prst="rect">
            <a:avLst/>
          </a:prstGeom>
          <a:noFill/>
        </p:spPr>
        <p:txBody>
          <a:bodyPr wrap="square" rtlCol="0">
            <a:spAutoFit/>
          </a:bodyPr>
          <a:lstStyle/>
          <a:p>
            <a:r>
              <a:rPr lang="en-US" dirty="0"/>
              <a:t>M1-8</a:t>
            </a:r>
          </a:p>
        </p:txBody>
      </p:sp>
      <p:pic>
        <p:nvPicPr>
          <p:cNvPr id="7" name="Picture 6" descr="A vertical rectangular white sign. The sign contains an oval with a green border. The top third of the oval contains the note &quot;Unique pictograph and/or words for any jurisdiction&quot; in black. The bottom two-thirds of the oval are green with a white bicycle symbol above the numerals &quot;44.&quot;">
            <a:extLst>
              <a:ext uri="{FF2B5EF4-FFF2-40B4-BE49-F238E27FC236}">
                <a16:creationId xmlns:a16="http://schemas.microsoft.com/office/drawing/2014/main" id="{ED2AC1BC-932F-829B-B69C-9FC57F777FE0}"/>
              </a:ext>
            </a:extLst>
          </p:cNvPr>
          <p:cNvPicPr>
            <a:picLocks noChangeAspect="1"/>
          </p:cNvPicPr>
          <p:nvPr/>
        </p:nvPicPr>
        <p:blipFill rotWithShape="1">
          <a:blip r:embed="rId3"/>
          <a:srcRect l="55817" b="13909"/>
          <a:stretch/>
        </p:blipFill>
        <p:spPr>
          <a:xfrm>
            <a:off x="5798820" y="4371033"/>
            <a:ext cx="1037643" cy="1526847"/>
          </a:xfrm>
          <a:prstGeom prst="rect">
            <a:avLst/>
          </a:prstGeom>
        </p:spPr>
      </p:pic>
      <p:sp>
        <p:nvSpPr>
          <p:cNvPr id="5" name="TextBox 4">
            <a:extLst>
              <a:ext uri="{FF2B5EF4-FFF2-40B4-BE49-F238E27FC236}">
                <a16:creationId xmlns:a16="http://schemas.microsoft.com/office/drawing/2014/main" id="{51E38E35-FA35-3771-AB94-885BD6E750F0}"/>
              </a:ext>
            </a:extLst>
          </p:cNvPr>
          <p:cNvSpPr txBox="1"/>
          <p:nvPr/>
        </p:nvSpPr>
        <p:spPr>
          <a:xfrm>
            <a:off x="5937036" y="5846272"/>
            <a:ext cx="1226820" cy="369332"/>
          </a:xfrm>
          <a:prstGeom prst="rect">
            <a:avLst/>
          </a:prstGeom>
          <a:noFill/>
        </p:spPr>
        <p:txBody>
          <a:bodyPr wrap="square" rtlCol="0">
            <a:spAutoFit/>
          </a:bodyPr>
          <a:lstStyle/>
          <a:p>
            <a:r>
              <a:rPr lang="en-US" dirty="0"/>
              <a:t>M1-8a</a:t>
            </a:r>
          </a:p>
        </p:txBody>
      </p:sp>
    </p:spTree>
    <p:extLst>
      <p:ext uri="{BB962C8B-B14F-4D97-AF65-F5344CB8AC3E}">
        <p14:creationId xmlns:p14="http://schemas.microsoft.com/office/powerpoint/2010/main" val="83500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2B896-079E-8B95-4849-361DAD8CA6B5}"/>
              </a:ext>
            </a:extLst>
          </p:cNvPr>
          <p:cNvSpPr>
            <a:spLocks noGrp="1"/>
          </p:cNvSpPr>
          <p:nvPr>
            <p:ph type="title"/>
          </p:nvPr>
        </p:nvSpPr>
        <p:spPr/>
        <p:txBody>
          <a:bodyPr/>
          <a:lstStyle/>
          <a:p>
            <a:r>
              <a:rPr lang="en-US" dirty="0"/>
              <a:t>Section 9D.06 Non-Numbered Bicycle Route Sign </a:t>
            </a:r>
            <a:br>
              <a:rPr lang="en-US" dirty="0"/>
            </a:br>
            <a:r>
              <a:rPr lang="en-US" dirty="0"/>
              <a:t>(M1-8b and M1-8c)</a:t>
            </a:r>
          </a:p>
        </p:txBody>
      </p:sp>
      <p:sp>
        <p:nvSpPr>
          <p:cNvPr id="4" name="Content Placeholder 3">
            <a:extLst>
              <a:ext uri="{FF2B5EF4-FFF2-40B4-BE49-F238E27FC236}">
                <a16:creationId xmlns:a16="http://schemas.microsoft.com/office/drawing/2014/main" id="{35F027A9-00EC-FEB0-6AC0-CC9BD14FB628}"/>
              </a:ext>
            </a:extLst>
          </p:cNvPr>
          <p:cNvSpPr>
            <a:spLocks noGrp="1"/>
          </p:cNvSpPr>
          <p:nvPr>
            <p:ph idx="1"/>
          </p:nvPr>
        </p:nvSpPr>
        <p:spPr/>
        <p:txBody>
          <a:bodyPr/>
          <a:lstStyle/>
          <a:p>
            <a:r>
              <a:rPr lang="en-US" dirty="0"/>
              <a:t>Adds new signs for establishing a bicycle route that is named instead of numbered</a:t>
            </a:r>
          </a:p>
          <a:p>
            <a:r>
              <a:rPr lang="en-US" dirty="0"/>
              <a:t>Provides Support, Option, Standard, and Guidance statements on the use and design of the Non-Numbered Bicycle Route </a:t>
            </a:r>
            <a:br>
              <a:rPr lang="en-US" dirty="0"/>
            </a:br>
            <a:r>
              <a:rPr lang="en-US" dirty="0"/>
              <a:t>(M1-8b, M1-8c) sign</a:t>
            </a:r>
          </a:p>
        </p:txBody>
      </p:sp>
      <p:pic>
        <p:nvPicPr>
          <p:cNvPr id="6" name="Picture 5" descr="A square green sign with a white bicycle symbol above the words &quot;Queens Trail.&quot;">
            <a:extLst>
              <a:ext uri="{FF2B5EF4-FFF2-40B4-BE49-F238E27FC236}">
                <a16:creationId xmlns:a16="http://schemas.microsoft.com/office/drawing/2014/main" id="{4C3BA1D2-9E1E-DCD1-A39D-42185F50FC6F}"/>
              </a:ext>
            </a:extLst>
          </p:cNvPr>
          <p:cNvPicPr>
            <a:picLocks noChangeAspect="1"/>
          </p:cNvPicPr>
          <p:nvPr/>
        </p:nvPicPr>
        <p:blipFill rotWithShape="1">
          <a:blip r:embed="rId3"/>
          <a:srcRect b="15569"/>
          <a:stretch/>
        </p:blipFill>
        <p:spPr>
          <a:xfrm>
            <a:off x="3733801" y="4080571"/>
            <a:ext cx="1722903" cy="1594733"/>
          </a:xfrm>
          <a:prstGeom prst="rect">
            <a:avLst/>
          </a:prstGeom>
        </p:spPr>
      </p:pic>
      <p:sp>
        <p:nvSpPr>
          <p:cNvPr id="5" name="TextBox 4">
            <a:extLst>
              <a:ext uri="{FF2B5EF4-FFF2-40B4-BE49-F238E27FC236}">
                <a16:creationId xmlns:a16="http://schemas.microsoft.com/office/drawing/2014/main" id="{9EC2A9D8-E793-7632-A2CE-63103C8352BD}"/>
              </a:ext>
            </a:extLst>
          </p:cNvPr>
          <p:cNvSpPr txBox="1"/>
          <p:nvPr/>
        </p:nvSpPr>
        <p:spPr>
          <a:xfrm>
            <a:off x="4181221" y="5675304"/>
            <a:ext cx="1226820" cy="369332"/>
          </a:xfrm>
          <a:prstGeom prst="rect">
            <a:avLst/>
          </a:prstGeom>
          <a:noFill/>
        </p:spPr>
        <p:txBody>
          <a:bodyPr wrap="square" rtlCol="0">
            <a:spAutoFit/>
          </a:bodyPr>
          <a:lstStyle/>
          <a:p>
            <a:r>
              <a:rPr lang="en-US" dirty="0"/>
              <a:t>M1-8b</a:t>
            </a:r>
          </a:p>
        </p:txBody>
      </p:sp>
      <p:pic>
        <p:nvPicPr>
          <p:cNvPr id="8" name="Picture 7" descr="A square green sign with a white bicycle symbol above the words &quot;Taughannock Heritage Trail.&quot;">
            <a:extLst>
              <a:ext uri="{FF2B5EF4-FFF2-40B4-BE49-F238E27FC236}">
                <a16:creationId xmlns:a16="http://schemas.microsoft.com/office/drawing/2014/main" id="{EBEC507C-99D9-131F-AF23-FBF541190894}"/>
              </a:ext>
            </a:extLst>
          </p:cNvPr>
          <p:cNvPicPr>
            <a:picLocks noChangeAspect="1"/>
          </p:cNvPicPr>
          <p:nvPr/>
        </p:nvPicPr>
        <p:blipFill rotWithShape="1">
          <a:blip r:embed="rId4"/>
          <a:srcRect b="15569"/>
          <a:stretch/>
        </p:blipFill>
        <p:spPr>
          <a:xfrm>
            <a:off x="5791200" y="4080571"/>
            <a:ext cx="1649563" cy="1594733"/>
          </a:xfrm>
          <a:prstGeom prst="rect">
            <a:avLst/>
          </a:prstGeom>
        </p:spPr>
      </p:pic>
      <p:sp>
        <p:nvSpPr>
          <p:cNvPr id="3" name="TextBox 2">
            <a:extLst>
              <a:ext uri="{FF2B5EF4-FFF2-40B4-BE49-F238E27FC236}">
                <a16:creationId xmlns:a16="http://schemas.microsoft.com/office/drawing/2014/main" id="{C6D3325D-23FA-E424-6DFA-F2EB2F9D9309}"/>
              </a:ext>
            </a:extLst>
          </p:cNvPr>
          <p:cNvSpPr txBox="1"/>
          <p:nvPr/>
        </p:nvSpPr>
        <p:spPr>
          <a:xfrm>
            <a:off x="6213943" y="5675304"/>
            <a:ext cx="1226820" cy="369332"/>
          </a:xfrm>
          <a:prstGeom prst="rect">
            <a:avLst/>
          </a:prstGeom>
          <a:noFill/>
        </p:spPr>
        <p:txBody>
          <a:bodyPr wrap="square" rtlCol="0">
            <a:spAutoFit/>
          </a:bodyPr>
          <a:lstStyle/>
          <a:p>
            <a:r>
              <a:rPr lang="en-US" dirty="0"/>
              <a:t>M1-8c</a:t>
            </a:r>
          </a:p>
        </p:txBody>
      </p:sp>
    </p:spTree>
    <p:extLst>
      <p:ext uri="{BB962C8B-B14F-4D97-AF65-F5344CB8AC3E}">
        <p14:creationId xmlns:p14="http://schemas.microsoft.com/office/powerpoint/2010/main" val="99207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77C75-347C-B4A7-6AAC-0E4B0E334A85}"/>
              </a:ext>
            </a:extLst>
          </p:cNvPr>
          <p:cNvSpPr>
            <a:spLocks noGrp="1"/>
          </p:cNvSpPr>
          <p:nvPr>
            <p:ph type="title"/>
          </p:nvPr>
        </p:nvSpPr>
        <p:spPr/>
        <p:txBody>
          <a:bodyPr/>
          <a:lstStyle/>
          <a:p>
            <a:r>
              <a:rPr lang="en-US" dirty="0"/>
              <a:t>Section 9D.07 U.S. Bicycle Route Sign (M1-9)</a:t>
            </a:r>
          </a:p>
        </p:txBody>
      </p:sp>
      <p:sp>
        <p:nvSpPr>
          <p:cNvPr id="4" name="Content Placeholder 3">
            <a:extLst>
              <a:ext uri="{FF2B5EF4-FFF2-40B4-BE49-F238E27FC236}">
                <a16:creationId xmlns:a16="http://schemas.microsoft.com/office/drawing/2014/main" id="{1F9B7312-5225-3E62-C1F9-066E88CC4398}"/>
              </a:ext>
            </a:extLst>
          </p:cNvPr>
          <p:cNvSpPr>
            <a:spLocks noGrp="1"/>
          </p:cNvSpPr>
          <p:nvPr>
            <p:ph idx="1"/>
          </p:nvPr>
        </p:nvSpPr>
        <p:spPr/>
        <p:txBody>
          <a:bodyPr/>
          <a:lstStyle/>
          <a:p>
            <a:r>
              <a:rPr lang="en-US" dirty="0"/>
              <a:t>Changes the</a:t>
            </a:r>
            <a:r>
              <a:rPr lang="en-US" dirty="0">
                <a:solidFill>
                  <a:srgbClr val="FF0000"/>
                </a:solidFill>
              </a:rPr>
              <a:t> </a:t>
            </a:r>
            <a:r>
              <a:rPr lang="en-US" dirty="0"/>
              <a:t>U.S. Bicycle Route (M1-9) sign layout</a:t>
            </a:r>
          </a:p>
          <a:p>
            <a:endParaRPr lang="en-US" dirty="0"/>
          </a:p>
        </p:txBody>
      </p:sp>
      <p:pic>
        <p:nvPicPr>
          <p:cNvPr id="6" name="Picture 5" descr="A vertical rectangular green sign with a green legend. On an inverted white shield at the top of the sign, a green bicycle symbol is beneath the abbreviation “U.S.” Under the shield, a rectangular white panel is shown with the number “23” in green.">
            <a:extLst>
              <a:ext uri="{FF2B5EF4-FFF2-40B4-BE49-F238E27FC236}">
                <a16:creationId xmlns:a16="http://schemas.microsoft.com/office/drawing/2014/main" id="{79BBA5E2-C8F5-5434-476D-D1799CE01BEF}"/>
              </a:ext>
            </a:extLst>
          </p:cNvPr>
          <p:cNvPicPr>
            <a:picLocks noChangeAspect="1"/>
          </p:cNvPicPr>
          <p:nvPr/>
        </p:nvPicPr>
        <p:blipFill rotWithShape="1">
          <a:blip r:embed="rId3"/>
          <a:srcRect b="11462"/>
          <a:stretch/>
        </p:blipFill>
        <p:spPr>
          <a:xfrm>
            <a:off x="5167311" y="2895601"/>
            <a:ext cx="1857375" cy="2331720"/>
          </a:xfrm>
          <a:prstGeom prst="rect">
            <a:avLst/>
          </a:prstGeom>
        </p:spPr>
      </p:pic>
      <p:sp>
        <p:nvSpPr>
          <p:cNvPr id="3" name="TextBox 2">
            <a:extLst>
              <a:ext uri="{FF2B5EF4-FFF2-40B4-BE49-F238E27FC236}">
                <a16:creationId xmlns:a16="http://schemas.microsoft.com/office/drawing/2014/main" id="{0CED6316-DD07-B101-0D61-AEDA14342549}"/>
              </a:ext>
            </a:extLst>
          </p:cNvPr>
          <p:cNvSpPr txBox="1"/>
          <p:nvPr/>
        </p:nvSpPr>
        <p:spPr>
          <a:xfrm>
            <a:off x="5710317" y="5227321"/>
            <a:ext cx="1226820" cy="369332"/>
          </a:xfrm>
          <a:prstGeom prst="rect">
            <a:avLst/>
          </a:prstGeom>
          <a:noFill/>
        </p:spPr>
        <p:txBody>
          <a:bodyPr wrap="square" rtlCol="0">
            <a:spAutoFit/>
          </a:bodyPr>
          <a:lstStyle/>
          <a:p>
            <a:r>
              <a:rPr lang="en-US" dirty="0"/>
              <a:t>M1-9</a:t>
            </a:r>
          </a:p>
        </p:txBody>
      </p:sp>
    </p:spTree>
    <p:extLst>
      <p:ext uri="{BB962C8B-B14F-4D97-AF65-F5344CB8AC3E}">
        <p14:creationId xmlns:p14="http://schemas.microsoft.com/office/powerpoint/2010/main" val="66951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BE9D-6D01-8986-4186-711A30DB128C}"/>
              </a:ext>
            </a:extLst>
          </p:cNvPr>
          <p:cNvSpPr>
            <a:spLocks noGrp="1"/>
          </p:cNvSpPr>
          <p:nvPr>
            <p:ph type="title"/>
          </p:nvPr>
        </p:nvSpPr>
        <p:spPr/>
        <p:txBody>
          <a:bodyPr>
            <a:normAutofit/>
          </a:bodyPr>
          <a:lstStyle/>
          <a:p>
            <a:r>
              <a:rPr lang="en-US" dirty="0"/>
              <a:t>Section 9D.08 Bicycle Route Sign and Auxiliary Plaques</a:t>
            </a:r>
          </a:p>
        </p:txBody>
      </p:sp>
      <p:grpSp>
        <p:nvGrpSpPr>
          <p:cNvPr id="8" name="Group 7" descr="A diagram of various bicycle route guide signs and plaques.  Most have white words and symbols on a green background.">
            <a:extLst>
              <a:ext uri="{FF2B5EF4-FFF2-40B4-BE49-F238E27FC236}">
                <a16:creationId xmlns:a16="http://schemas.microsoft.com/office/drawing/2014/main" id="{B833C913-7FA4-3A80-BF6F-DAF96D7F26BC}"/>
              </a:ext>
            </a:extLst>
          </p:cNvPr>
          <p:cNvGrpSpPr/>
          <p:nvPr/>
        </p:nvGrpSpPr>
        <p:grpSpPr>
          <a:xfrm>
            <a:off x="1826618" y="1374121"/>
            <a:ext cx="8711696" cy="4600690"/>
            <a:chOff x="1826618" y="1374121"/>
            <a:chExt cx="8711696" cy="4600690"/>
          </a:xfrm>
        </p:grpSpPr>
        <p:pic>
          <p:nvPicPr>
            <p:cNvPr id="3" name="Picture 2" descr="A diagram of various bicycle route guide signs and plaques.  Most have white words and symbols on a green background.">
              <a:extLst>
                <a:ext uri="{FF2B5EF4-FFF2-40B4-BE49-F238E27FC236}">
                  <a16:creationId xmlns:a16="http://schemas.microsoft.com/office/drawing/2014/main" id="{0511DCB8-D758-21C4-A5C4-359856BBBCEC}"/>
                </a:ext>
              </a:extLst>
            </p:cNvPr>
            <p:cNvPicPr>
              <a:picLocks noChangeAspect="1"/>
            </p:cNvPicPr>
            <p:nvPr/>
          </p:nvPicPr>
          <p:blipFill rotWithShape="1">
            <a:blip r:embed="rId3">
              <a:extLst>
                <a:ext uri="{28A0092B-C50C-407E-A947-70E740481C1C}">
                  <a14:useLocalDpi xmlns:a14="http://schemas.microsoft.com/office/drawing/2010/main" val="0"/>
                </a:ext>
              </a:extLst>
            </a:blip>
            <a:srcRect l="25076" t="76404" r="62345" b="4926"/>
            <a:stretch/>
          </p:blipFill>
          <p:spPr>
            <a:xfrm>
              <a:off x="3986061" y="4880652"/>
              <a:ext cx="1089179" cy="855961"/>
            </a:xfrm>
            <a:prstGeom prst="rect">
              <a:avLst/>
            </a:prstGeom>
          </p:spPr>
        </p:pic>
        <p:grpSp>
          <p:nvGrpSpPr>
            <p:cNvPr id="7" name="Group 6" descr="A diagram of various bicycle route guide signs and plaques.  Most have white words and symbols on a green background.">
              <a:extLst>
                <a:ext uri="{FF2B5EF4-FFF2-40B4-BE49-F238E27FC236}">
                  <a16:creationId xmlns:a16="http://schemas.microsoft.com/office/drawing/2014/main" id="{DBCF9681-E094-F641-07C2-18329BAF4817}"/>
                </a:ext>
              </a:extLst>
            </p:cNvPr>
            <p:cNvGrpSpPr/>
            <p:nvPr/>
          </p:nvGrpSpPr>
          <p:grpSpPr>
            <a:xfrm>
              <a:off x="1826618" y="1374121"/>
              <a:ext cx="8711696" cy="4600690"/>
              <a:chOff x="1826618" y="1374121"/>
              <a:chExt cx="8711696" cy="4600690"/>
            </a:xfrm>
          </p:grpSpPr>
          <p:sp>
            <p:nvSpPr>
              <p:cNvPr id="32" name="TextBox 31">
                <a:extLst>
                  <a:ext uri="{FF2B5EF4-FFF2-40B4-BE49-F238E27FC236}">
                    <a16:creationId xmlns:a16="http://schemas.microsoft.com/office/drawing/2014/main" id="{6BF34A1E-22EA-D8D8-6153-51D64A70641F}"/>
                  </a:ext>
                </a:extLst>
              </p:cNvPr>
              <p:cNvSpPr txBox="1"/>
              <p:nvPr/>
            </p:nvSpPr>
            <p:spPr>
              <a:xfrm>
                <a:off x="4199183" y="3440458"/>
                <a:ext cx="604522" cy="276999"/>
              </a:xfrm>
              <a:prstGeom prst="rect">
                <a:avLst/>
              </a:prstGeom>
              <a:noFill/>
            </p:spPr>
            <p:txBody>
              <a:bodyPr wrap="square" rtlCol="0">
                <a:spAutoFit/>
              </a:bodyPr>
              <a:lstStyle/>
              <a:p>
                <a:r>
                  <a:rPr lang="en-US" sz="1200" dirty="0"/>
                  <a:t>M1-9</a:t>
                </a:r>
              </a:p>
            </p:txBody>
          </p:sp>
          <p:sp>
            <p:nvSpPr>
              <p:cNvPr id="31" name="TextBox 30">
                <a:extLst>
                  <a:ext uri="{FF2B5EF4-FFF2-40B4-BE49-F238E27FC236}">
                    <a16:creationId xmlns:a16="http://schemas.microsoft.com/office/drawing/2014/main" id="{FE13A23E-ED74-F21B-1A79-2643852E67F0}"/>
                  </a:ext>
                </a:extLst>
              </p:cNvPr>
              <p:cNvSpPr txBox="1"/>
              <p:nvPr/>
            </p:nvSpPr>
            <p:spPr>
              <a:xfrm>
                <a:off x="2309710" y="3495866"/>
                <a:ext cx="685799" cy="276999"/>
              </a:xfrm>
              <a:prstGeom prst="rect">
                <a:avLst/>
              </a:prstGeom>
              <a:noFill/>
            </p:spPr>
            <p:txBody>
              <a:bodyPr wrap="square" rtlCol="0">
                <a:spAutoFit/>
              </a:bodyPr>
              <a:lstStyle/>
              <a:p>
                <a:r>
                  <a:rPr lang="en-US" sz="1200" dirty="0"/>
                  <a:t>M1-8c</a:t>
                </a:r>
              </a:p>
            </p:txBody>
          </p:sp>
          <p:sp>
            <p:nvSpPr>
              <p:cNvPr id="42" name="TextBox 41">
                <a:extLst>
                  <a:ext uri="{FF2B5EF4-FFF2-40B4-BE49-F238E27FC236}">
                    <a16:creationId xmlns:a16="http://schemas.microsoft.com/office/drawing/2014/main" id="{E2B927E3-8B8B-F46C-596A-C016F4ECD0C2}"/>
                  </a:ext>
                </a:extLst>
              </p:cNvPr>
              <p:cNvSpPr txBox="1"/>
              <p:nvPr/>
            </p:nvSpPr>
            <p:spPr>
              <a:xfrm>
                <a:off x="9679392" y="5675012"/>
                <a:ext cx="685799" cy="276999"/>
              </a:xfrm>
              <a:prstGeom prst="rect">
                <a:avLst/>
              </a:prstGeom>
              <a:noFill/>
            </p:spPr>
            <p:txBody>
              <a:bodyPr wrap="square" rtlCol="0">
                <a:spAutoFit/>
              </a:bodyPr>
              <a:lstStyle/>
              <a:p>
                <a:r>
                  <a:rPr lang="en-US" sz="1200" dirty="0"/>
                  <a:t>M6-7P</a:t>
                </a:r>
              </a:p>
            </p:txBody>
          </p:sp>
          <p:pic>
            <p:nvPicPr>
              <p:cNvPr id="30" name="Picture 29" descr="A diagram of various bicycle route guide signs and plaques.  Most have white words and symbols on a green background.">
                <a:extLst>
                  <a:ext uri="{FF2B5EF4-FFF2-40B4-BE49-F238E27FC236}">
                    <a16:creationId xmlns:a16="http://schemas.microsoft.com/office/drawing/2014/main" id="{05DF9208-0167-76ED-2107-8FE128DCF8AC}"/>
                  </a:ext>
                </a:extLst>
              </p:cNvPr>
              <p:cNvPicPr>
                <a:picLocks noChangeAspect="1"/>
              </p:cNvPicPr>
              <p:nvPr/>
            </p:nvPicPr>
            <p:blipFill rotWithShape="1">
              <a:blip r:embed="rId3">
                <a:extLst>
                  <a:ext uri="{28A0092B-C50C-407E-A947-70E740481C1C}">
                    <a14:useLocalDpi xmlns:a14="http://schemas.microsoft.com/office/drawing/2010/main" val="0"/>
                  </a:ext>
                </a:extLst>
              </a:blip>
              <a:srcRect l="87890" t="77263" r="102" b="4520"/>
              <a:stretch/>
            </p:blipFill>
            <p:spPr>
              <a:xfrm>
                <a:off x="9466154" y="4906396"/>
                <a:ext cx="1039672" cy="835228"/>
              </a:xfrm>
              <a:prstGeom prst="rect">
                <a:avLst/>
              </a:prstGeom>
            </p:spPr>
          </p:pic>
          <p:sp>
            <p:nvSpPr>
              <p:cNvPr id="43" name="TextBox 42">
                <a:extLst>
                  <a:ext uri="{FF2B5EF4-FFF2-40B4-BE49-F238E27FC236}">
                    <a16:creationId xmlns:a16="http://schemas.microsoft.com/office/drawing/2014/main" id="{41105B38-32F9-81B2-13A4-EFCE8359B26B}"/>
                  </a:ext>
                </a:extLst>
              </p:cNvPr>
              <p:cNvSpPr txBox="1"/>
              <p:nvPr/>
            </p:nvSpPr>
            <p:spPr>
              <a:xfrm>
                <a:off x="8576118" y="5697812"/>
                <a:ext cx="685799" cy="276999"/>
              </a:xfrm>
              <a:prstGeom prst="rect">
                <a:avLst/>
              </a:prstGeom>
              <a:noFill/>
            </p:spPr>
            <p:txBody>
              <a:bodyPr wrap="square" rtlCol="0">
                <a:spAutoFit/>
              </a:bodyPr>
              <a:lstStyle/>
              <a:p>
                <a:r>
                  <a:rPr lang="en-US" sz="1200" dirty="0"/>
                  <a:t>M6-6P</a:t>
                </a:r>
              </a:p>
            </p:txBody>
          </p:sp>
          <p:pic>
            <p:nvPicPr>
              <p:cNvPr id="29" name="Picture 28" descr="A diagram of various bicycle route guide signs and plaques.  Most have white words and symbols on a green background.">
                <a:extLst>
                  <a:ext uri="{FF2B5EF4-FFF2-40B4-BE49-F238E27FC236}">
                    <a16:creationId xmlns:a16="http://schemas.microsoft.com/office/drawing/2014/main" id="{413AED5B-B4AC-384E-A207-70FFBCFEA599}"/>
                  </a:ext>
                </a:extLst>
              </p:cNvPr>
              <p:cNvPicPr>
                <a:picLocks noChangeAspect="1"/>
              </p:cNvPicPr>
              <p:nvPr/>
            </p:nvPicPr>
            <p:blipFill rotWithShape="1">
              <a:blip r:embed="rId3">
                <a:extLst>
                  <a:ext uri="{28A0092B-C50C-407E-A947-70E740481C1C}">
                    <a14:useLocalDpi xmlns:a14="http://schemas.microsoft.com/office/drawing/2010/main" val="0"/>
                  </a:ext>
                </a:extLst>
              </a:blip>
              <a:srcRect l="75242" t="77075" r="12369" b="4747"/>
              <a:stretch/>
            </p:blipFill>
            <p:spPr>
              <a:xfrm>
                <a:off x="8365648" y="4908268"/>
                <a:ext cx="1072715" cy="833356"/>
              </a:xfrm>
              <a:prstGeom prst="rect">
                <a:avLst/>
              </a:prstGeom>
            </p:spPr>
          </p:pic>
          <p:sp>
            <p:nvSpPr>
              <p:cNvPr id="44" name="TextBox 43">
                <a:extLst>
                  <a:ext uri="{FF2B5EF4-FFF2-40B4-BE49-F238E27FC236}">
                    <a16:creationId xmlns:a16="http://schemas.microsoft.com/office/drawing/2014/main" id="{F06E1704-284A-33B4-55F5-E9A5FEDFD488}"/>
                  </a:ext>
                </a:extLst>
              </p:cNvPr>
              <p:cNvSpPr txBox="1"/>
              <p:nvPr/>
            </p:nvSpPr>
            <p:spPr>
              <a:xfrm>
                <a:off x="7448572" y="5697812"/>
                <a:ext cx="685799" cy="276999"/>
              </a:xfrm>
              <a:prstGeom prst="rect">
                <a:avLst/>
              </a:prstGeom>
              <a:noFill/>
            </p:spPr>
            <p:txBody>
              <a:bodyPr wrap="square" rtlCol="0">
                <a:spAutoFit/>
              </a:bodyPr>
              <a:lstStyle/>
              <a:p>
                <a:r>
                  <a:rPr lang="en-US" sz="1200" dirty="0"/>
                  <a:t>M6-5P</a:t>
                </a:r>
              </a:p>
            </p:txBody>
          </p:sp>
          <p:pic>
            <p:nvPicPr>
              <p:cNvPr id="28" name="Picture 27" descr="A diagram of various bicycle route guide signs and plaques.  Most have white words and symbols on a green background.">
                <a:extLst>
                  <a:ext uri="{FF2B5EF4-FFF2-40B4-BE49-F238E27FC236}">
                    <a16:creationId xmlns:a16="http://schemas.microsoft.com/office/drawing/2014/main" id="{F0739C24-5122-5E2B-FF68-45CA75F03FAA}"/>
                  </a:ext>
                </a:extLst>
              </p:cNvPr>
              <p:cNvPicPr>
                <a:picLocks noChangeAspect="1"/>
              </p:cNvPicPr>
              <p:nvPr/>
            </p:nvPicPr>
            <p:blipFill rotWithShape="1">
              <a:blip r:embed="rId3">
                <a:extLst>
                  <a:ext uri="{28A0092B-C50C-407E-A947-70E740481C1C}">
                    <a14:useLocalDpi xmlns:a14="http://schemas.microsoft.com/office/drawing/2010/main" val="0"/>
                  </a:ext>
                </a:extLst>
              </a:blip>
              <a:srcRect l="62671" t="75916" r="24692" b="4661"/>
              <a:stretch/>
            </p:blipFill>
            <p:spPr>
              <a:xfrm>
                <a:off x="7232652" y="4851119"/>
                <a:ext cx="1094190" cy="890506"/>
              </a:xfrm>
              <a:prstGeom prst="rect">
                <a:avLst/>
              </a:prstGeom>
            </p:spPr>
          </p:pic>
          <p:sp>
            <p:nvSpPr>
              <p:cNvPr id="45" name="TextBox 44">
                <a:extLst>
                  <a:ext uri="{FF2B5EF4-FFF2-40B4-BE49-F238E27FC236}">
                    <a16:creationId xmlns:a16="http://schemas.microsoft.com/office/drawing/2014/main" id="{1AA41E59-CC85-06A2-0CB4-4A90023CA660}"/>
                  </a:ext>
                </a:extLst>
              </p:cNvPr>
              <p:cNvSpPr txBox="1"/>
              <p:nvPr/>
            </p:nvSpPr>
            <p:spPr>
              <a:xfrm>
                <a:off x="6345298" y="5685469"/>
                <a:ext cx="685799" cy="276999"/>
              </a:xfrm>
              <a:prstGeom prst="rect">
                <a:avLst/>
              </a:prstGeom>
              <a:noFill/>
            </p:spPr>
            <p:txBody>
              <a:bodyPr wrap="square" rtlCol="0">
                <a:spAutoFit/>
              </a:bodyPr>
              <a:lstStyle/>
              <a:p>
                <a:r>
                  <a:rPr lang="en-US" sz="1200" dirty="0"/>
                  <a:t>M6-4P</a:t>
                </a:r>
              </a:p>
            </p:txBody>
          </p:sp>
          <p:pic>
            <p:nvPicPr>
              <p:cNvPr id="27" name="Picture 26" descr="A diagram of various bicycle route guide signs and plaques.  Most have white words and symbols on a green background.">
                <a:extLst>
                  <a:ext uri="{FF2B5EF4-FFF2-40B4-BE49-F238E27FC236}">
                    <a16:creationId xmlns:a16="http://schemas.microsoft.com/office/drawing/2014/main" id="{D859163A-55E4-DF3B-B07F-C005C88C7F0C}"/>
                  </a:ext>
                </a:extLst>
              </p:cNvPr>
              <p:cNvPicPr>
                <a:picLocks noChangeAspect="1"/>
              </p:cNvPicPr>
              <p:nvPr/>
            </p:nvPicPr>
            <p:blipFill rotWithShape="1">
              <a:blip r:embed="rId3">
                <a:extLst>
                  <a:ext uri="{28A0092B-C50C-407E-A947-70E740481C1C}">
                    <a14:useLocalDpi xmlns:a14="http://schemas.microsoft.com/office/drawing/2010/main" val="0"/>
                  </a:ext>
                </a:extLst>
              </a:blip>
              <a:srcRect l="49965" t="77075" r="37605" b="4520"/>
              <a:stretch/>
            </p:blipFill>
            <p:spPr>
              <a:xfrm>
                <a:off x="6117624" y="4897831"/>
                <a:ext cx="1076222" cy="843793"/>
              </a:xfrm>
              <a:prstGeom prst="rect">
                <a:avLst/>
              </a:prstGeom>
            </p:spPr>
          </p:pic>
          <p:sp>
            <p:nvSpPr>
              <p:cNvPr id="46" name="TextBox 45">
                <a:extLst>
                  <a:ext uri="{FF2B5EF4-FFF2-40B4-BE49-F238E27FC236}">
                    <a16:creationId xmlns:a16="http://schemas.microsoft.com/office/drawing/2014/main" id="{8A8084C5-D3BE-7D9F-2F13-E2763DB89A8B}"/>
                  </a:ext>
                </a:extLst>
              </p:cNvPr>
              <p:cNvSpPr txBox="1"/>
              <p:nvPr/>
            </p:nvSpPr>
            <p:spPr>
              <a:xfrm>
                <a:off x="5260181" y="5685469"/>
                <a:ext cx="685799" cy="276999"/>
              </a:xfrm>
              <a:prstGeom prst="rect">
                <a:avLst/>
              </a:prstGeom>
              <a:noFill/>
            </p:spPr>
            <p:txBody>
              <a:bodyPr wrap="square" rtlCol="0">
                <a:spAutoFit/>
              </a:bodyPr>
              <a:lstStyle/>
              <a:p>
                <a:r>
                  <a:rPr lang="en-US" sz="1200" dirty="0"/>
                  <a:t>M6-3P</a:t>
                </a:r>
              </a:p>
            </p:txBody>
          </p:sp>
          <p:pic>
            <p:nvPicPr>
              <p:cNvPr id="26" name="Picture 25" descr="A diagram of various bicycle route guide signs and plaques.  Most have white words and symbols on a green background.">
                <a:extLst>
                  <a:ext uri="{FF2B5EF4-FFF2-40B4-BE49-F238E27FC236}">
                    <a16:creationId xmlns:a16="http://schemas.microsoft.com/office/drawing/2014/main" id="{1A691577-EB98-DF4A-5B70-A377DA19F20B}"/>
                  </a:ext>
                </a:extLst>
              </p:cNvPr>
              <p:cNvPicPr>
                <a:picLocks noChangeAspect="1"/>
              </p:cNvPicPr>
              <p:nvPr/>
            </p:nvPicPr>
            <p:blipFill rotWithShape="1">
              <a:blip r:embed="rId3">
                <a:extLst>
                  <a:ext uri="{28A0092B-C50C-407E-A947-70E740481C1C}">
                    <a14:useLocalDpi xmlns:a14="http://schemas.microsoft.com/office/drawing/2010/main" val="0"/>
                  </a:ext>
                </a:extLst>
              </a:blip>
              <a:srcRect l="37697" t="75916" r="50004" b="4661"/>
              <a:stretch/>
            </p:blipFill>
            <p:spPr>
              <a:xfrm>
                <a:off x="5047143" y="4849140"/>
                <a:ext cx="1064877" cy="890507"/>
              </a:xfrm>
              <a:prstGeom prst="rect">
                <a:avLst/>
              </a:prstGeom>
            </p:spPr>
          </p:pic>
          <p:sp>
            <p:nvSpPr>
              <p:cNvPr id="51" name="TextBox 50">
                <a:extLst>
                  <a:ext uri="{FF2B5EF4-FFF2-40B4-BE49-F238E27FC236}">
                    <a16:creationId xmlns:a16="http://schemas.microsoft.com/office/drawing/2014/main" id="{DFBE234A-0EF6-4954-DC16-0DBAA79BEC96}"/>
                  </a:ext>
                </a:extLst>
              </p:cNvPr>
              <p:cNvSpPr txBox="1"/>
              <p:nvPr/>
            </p:nvSpPr>
            <p:spPr>
              <a:xfrm>
                <a:off x="4217478" y="5697812"/>
                <a:ext cx="685799" cy="276999"/>
              </a:xfrm>
              <a:prstGeom prst="rect">
                <a:avLst/>
              </a:prstGeom>
              <a:noFill/>
            </p:spPr>
            <p:txBody>
              <a:bodyPr wrap="square" rtlCol="0">
                <a:spAutoFit/>
              </a:bodyPr>
              <a:lstStyle/>
              <a:p>
                <a:r>
                  <a:rPr lang="en-US" sz="1200" dirty="0"/>
                  <a:t>M6-2P</a:t>
                </a:r>
              </a:p>
            </p:txBody>
          </p:sp>
          <p:pic>
            <p:nvPicPr>
              <p:cNvPr id="234" name="Picture 233" descr="A diagram of various bicycle route guide signs and plaques.  Most have white words and symbols on a green background.">
                <a:extLst>
                  <a:ext uri="{FF2B5EF4-FFF2-40B4-BE49-F238E27FC236}">
                    <a16:creationId xmlns:a16="http://schemas.microsoft.com/office/drawing/2014/main" id="{24F3214F-1ECF-F438-DF5E-B0E47B4D10AE}"/>
                  </a:ext>
                </a:extLst>
              </p:cNvPr>
              <p:cNvPicPr>
                <a:picLocks noChangeAspect="1"/>
              </p:cNvPicPr>
              <p:nvPr/>
            </p:nvPicPr>
            <p:blipFill rotWithShape="1">
              <a:blip r:embed="rId3">
                <a:extLst>
                  <a:ext uri="{28A0092B-C50C-407E-A947-70E740481C1C}">
                    <a14:useLocalDpi xmlns:a14="http://schemas.microsoft.com/office/drawing/2010/main" val="0"/>
                  </a:ext>
                </a:extLst>
              </a:blip>
              <a:srcRect t="10527" r="81364" b="55451"/>
              <a:stretch/>
            </p:blipFill>
            <p:spPr>
              <a:xfrm>
                <a:off x="1837975" y="1858147"/>
                <a:ext cx="1613615" cy="1564250"/>
              </a:xfrm>
              <a:prstGeom prst="rect">
                <a:avLst/>
              </a:prstGeom>
            </p:spPr>
          </p:pic>
          <p:sp>
            <p:nvSpPr>
              <p:cNvPr id="52" name="TextBox 51">
                <a:extLst>
                  <a:ext uri="{FF2B5EF4-FFF2-40B4-BE49-F238E27FC236}">
                    <a16:creationId xmlns:a16="http://schemas.microsoft.com/office/drawing/2014/main" id="{F2809694-3721-5580-50F0-49011DD92952}"/>
                  </a:ext>
                </a:extLst>
              </p:cNvPr>
              <p:cNvSpPr txBox="1"/>
              <p:nvPr/>
            </p:nvSpPr>
            <p:spPr>
              <a:xfrm>
                <a:off x="3132361" y="5697812"/>
                <a:ext cx="685799" cy="276999"/>
              </a:xfrm>
              <a:prstGeom prst="rect">
                <a:avLst/>
              </a:prstGeom>
              <a:noFill/>
            </p:spPr>
            <p:txBody>
              <a:bodyPr wrap="square" rtlCol="0">
                <a:spAutoFit/>
              </a:bodyPr>
              <a:lstStyle/>
              <a:p>
                <a:r>
                  <a:rPr lang="en-US" sz="1200" dirty="0"/>
                  <a:t>M6-1P</a:t>
                </a:r>
              </a:p>
            </p:txBody>
          </p:sp>
          <p:pic>
            <p:nvPicPr>
              <p:cNvPr id="4" name="Picture 3" descr="A diagram of various bicycle route guide signs and plaques.  Most have white words and symbols on a green background.">
                <a:extLst>
                  <a:ext uri="{FF2B5EF4-FFF2-40B4-BE49-F238E27FC236}">
                    <a16:creationId xmlns:a16="http://schemas.microsoft.com/office/drawing/2014/main" id="{EBB06350-3EB7-CBCA-C52E-CC40964E8DFD}"/>
                  </a:ext>
                </a:extLst>
              </p:cNvPr>
              <p:cNvPicPr>
                <a:picLocks noChangeAspect="1"/>
              </p:cNvPicPr>
              <p:nvPr/>
            </p:nvPicPr>
            <p:blipFill rotWithShape="1">
              <a:blip r:embed="rId3">
                <a:extLst>
                  <a:ext uri="{28A0092B-C50C-407E-A947-70E740481C1C}">
                    <a14:useLocalDpi xmlns:a14="http://schemas.microsoft.com/office/drawing/2010/main" val="0"/>
                  </a:ext>
                </a:extLst>
              </a:blip>
              <a:srcRect l="12523" t="75988" r="74793" b="4860"/>
              <a:stretch/>
            </p:blipFill>
            <p:spPr>
              <a:xfrm>
                <a:off x="2908719" y="4861604"/>
                <a:ext cx="1098289" cy="878042"/>
              </a:xfrm>
              <a:prstGeom prst="rect">
                <a:avLst/>
              </a:prstGeom>
            </p:spPr>
          </p:pic>
          <p:sp>
            <p:nvSpPr>
              <p:cNvPr id="53" name="TextBox 52">
                <a:extLst>
                  <a:ext uri="{FF2B5EF4-FFF2-40B4-BE49-F238E27FC236}">
                    <a16:creationId xmlns:a16="http://schemas.microsoft.com/office/drawing/2014/main" id="{A2B52125-EE36-7401-E091-D3C45D9B5254}"/>
                  </a:ext>
                </a:extLst>
              </p:cNvPr>
              <p:cNvSpPr txBox="1"/>
              <p:nvPr/>
            </p:nvSpPr>
            <p:spPr>
              <a:xfrm>
                <a:off x="2055724" y="5697812"/>
                <a:ext cx="685799" cy="276999"/>
              </a:xfrm>
              <a:prstGeom prst="rect">
                <a:avLst/>
              </a:prstGeom>
              <a:noFill/>
            </p:spPr>
            <p:txBody>
              <a:bodyPr wrap="square" rtlCol="0">
                <a:spAutoFit/>
              </a:bodyPr>
              <a:lstStyle/>
              <a:p>
                <a:r>
                  <a:rPr lang="en-US" sz="1200" dirty="0"/>
                  <a:t>M5-2P</a:t>
                </a:r>
              </a:p>
            </p:txBody>
          </p:sp>
          <p:pic>
            <p:nvPicPr>
              <p:cNvPr id="5" name="Picture 4" descr="A diagram of various bicycle route guide signs and plaques.  Most have white words and symbols on a green background.">
                <a:extLst>
                  <a:ext uri="{FF2B5EF4-FFF2-40B4-BE49-F238E27FC236}">
                    <a16:creationId xmlns:a16="http://schemas.microsoft.com/office/drawing/2014/main" id="{A7C3E3D6-B655-98BA-CDA6-73F8DA4AC93E}"/>
                  </a:ext>
                </a:extLst>
              </p:cNvPr>
              <p:cNvPicPr>
                <a:picLocks noChangeAspect="1"/>
              </p:cNvPicPr>
              <p:nvPr/>
            </p:nvPicPr>
            <p:blipFill rotWithShape="1">
              <a:blip r:embed="rId3">
                <a:extLst>
                  <a:ext uri="{28A0092B-C50C-407E-A947-70E740481C1C}">
                    <a14:useLocalDpi xmlns:a14="http://schemas.microsoft.com/office/drawing/2010/main" val="0"/>
                  </a:ext>
                </a:extLst>
              </a:blip>
              <a:srcRect t="75989" r="87421" b="4860"/>
              <a:stretch/>
            </p:blipFill>
            <p:spPr>
              <a:xfrm>
                <a:off x="1830900" y="4861606"/>
                <a:ext cx="1089178" cy="878042"/>
              </a:xfrm>
              <a:prstGeom prst="rect">
                <a:avLst/>
              </a:prstGeom>
            </p:spPr>
          </p:pic>
          <p:sp>
            <p:nvSpPr>
              <p:cNvPr id="41" name="TextBox 40">
                <a:extLst>
                  <a:ext uri="{FF2B5EF4-FFF2-40B4-BE49-F238E27FC236}">
                    <a16:creationId xmlns:a16="http://schemas.microsoft.com/office/drawing/2014/main" id="{DE96439B-F48D-6825-82FD-C63269012C4E}"/>
                  </a:ext>
                </a:extLst>
              </p:cNvPr>
              <p:cNvSpPr txBox="1"/>
              <p:nvPr/>
            </p:nvSpPr>
            <p:spPr>
              <a:xfrm>
                <a:off x="9643090" y="4572141"/>
                <a:ext cx="685799" cy="276999"/>
              </a:xfrm>
              <a:prstGeom prst="rect">
                <a:avLst/>
              </a:prstGeom>
              <a:noFill/>
            </p:spPr>
            <p:txBody>
              <a:bodyPr wrap="square" rtlCol="0">
                <a:spAutoFit/>
              </a:bodyPr>
              <a:lstStyle/>
              <a:p>
                <a:r>
                  <a:rPr lang="en-US" sz="1200" dirty="0"/>
                  <a:t>M5-1P</a:t>
                </a:r>
              </a:p>
            </p:txBody>
          </p:sp>
          <p:pic>
            <p:nvPicPr>
              <p:cNvPr id="6" name="Picture 5" descr="A diagram of various bicycle route guide signs and plaques.  Most have white words and symbols on a green background.">
                <a:extLst>
                  <a:ext uri="{FF2B5EF4-FFF2-40B4-BE49-F238E27FC236}">
                    <a16:creationId xmlns:a16="http://schemas.microsoft.com/office/drawing/2014/main" id="{DDD69685-FD9F-42ED-8931-0EFB1A4B0E95}"/>
                  </a:ext>
                </a:extLst>
              </p:cNvPr>
              <p:cNvPicPr>
                <a:picLocks noChangeAspect="1"/>
              </p:cNvPicPr>
              <p:nvPr/>
            </p:nvPicPr>
            <p:blipFill rotWithShape="1">
              <a:blip r:embed="rId3">
                <a:extLst>
                  <a:ext uri="{28A0092B-C50C-407E-A947-70E740481C1C}">
                    <a14:useLocalDpi xmlns:a14="http://schemas.microsoft.com/office/drawing/2010/main" val="0"/>
                  </a:ext>
                </a:extLst>
              </a:blip>
              <a:srcRect l="87458" t="51662" r="74" b="30121"/>
              <a:stretch/>
            </p:blipFill>
            <p:spPr>
              <a:xfrm>
                <a:off x="9409989" y="3746269"/>
                <a:ext cx="1079471" cy="835228"/>
              </a:xfrm>
              <a:prstGeom prst="rect">
                <a:avLst/>
              </a:prstGeom>
            </p:spPr>
          </p:pic>
          <p:sp>
            <p:nvSpPr>
              <p:cNvPr id="183" name="TextBox 182">
                <a:extLst>
                  <a:ext uri="{FF2B5EF4-FFF2-40B4-BE49-F238E27FC236}">
                    <a16:creationId xmlns:a16="http://schemas.microsoft.com/office/drawing/2014/main" id="{4ECC6FB3-3954-A7F9-842E-28894EF77786}"/>
                  </a:ext>
                </a:extLst>
              </p:cNvPr>
              <p:cNvSpPr txBox="1"/>
              <p:nvPr/>
            </p:nvSpPr>
            <p:spPr>
              <a:xfrm>
                <a:off x="8483515" y="4557736"/>
                <a:ext cx="769802" cy="276999"/>
              </a:xfrm>
              <a:prstGeom prst="rect">
                <a:avLst/>
              </a:prstGeom>
              <a:noFill/>
            </p:spPr>
            <p:txBody>
              <a:bodyPr wrap="square" rtlCol="0">
                <a:spAutoFit/>
              </a:bodyPr>
              <a:lstStyle/>
              <a:p>
                <a:r>
                  <a:rPr lang="en-US" sz="1200" dirty="0"/>
                  <a:t>M4-14P</a:t>
                </a:r>
              </a:p>
            </p:txBody>
          </p:sp>
          <p:pic>
            <p:nvPicPr>
              <p:cNvPr id="185" name="Picture 184" descr="A diagram of various bicycle route guide signs and plaques.  Most have white words and symbols on a green background.">
                <a:extLst>
                  <a:ext uri="{FF2B5EF4-FFF2-40B4-BE49-F238E27FC236}">
                    <a16:creationId xmlns:a16="http://schemas.microsoft.com/office/drawing/2014/main" id="{BC0C513E-5132-E443-DB26-05081DD7188B}"/>
                  </a:ext>
                </a:extLst>
              </p:cNvPr>
              <p:cNvPicPr>
                <a:picLocks noChangeAspect="1"/>
              </p:cNvPicPr>
              <p:nvPr/>
            </p:nvPicPr>
            <p:blipFill rotWithShape="1">
              <a:blip r:embed="rId3">
                <a:extLst>
                  <a:ext uri="{28A0092B-C50C-407E-A947-70E740481C1C}">
                    <a14:useLocalDpi xmlns:a14="http://schemas.microsoft.com/office/drawing/2010/main" val="0"/>
                  </a:ext>
                </a:extLst>
              </a:blip>
              <a:srcRect l="74949" t="56856" r="12211" b="30408"/>
              <a:stretch/>
            </p:blipFill>
            <p:spPr>
              <a:xfrm>
                <a:off x="8278314" y="3973906"/>
                <a:ext cx="1111731" cy="583904"/>
              </a:xfrm>
              <a:prstGeom prst="rect">
                <a:avLst/>
              </a:prstGeom>
            </p:spPr>
          </p:pic>
          <p:sp>
            <p:nvSpPr>
              <p:cNvPr id="187" name="TextBox 186">
                <a:extLst>
                  <a:ext uri="{FF2B5EF4-FFF2-40B4-BE49-F238E27FC236}">
                    <a16:creationId xmlns:a16="http://schemas.microsoft.com/office/drawing/2014/main" id="{71700981-215B-BD34-9208-0C7B048BC61F}"/>
                  </a:ext>
                </a:extLst>
              </p:cNvPr>
              <p:cNvSpPr txBox="1"/>
              <p:nvPr/>
            </p:nvSpPr>
            <p:spPr>
              <a:xfrm>
                <a:off x="7454862" y="4581497"/>
                <a:ext cx="769802" cy="276999"/>
              </a:xfrm>
              <a:prstGeom prst="rect">
                <a:avLst/>
              </a:prstGeom>
              <a:noFill/>
            </p:spPr>
            <p:txBody>
              <a:bodyPr wrap="square" rtlCol="0">
                <a:spAutoFit/>
              </a:bodyPr>
              <a:lstStyle/>
              <a:p>
                <a:r>
                  <a:rPr lang="en-US" sz="1200" dirty="0"/>
                  <a:t>M4-8P</a:t>
                </a:r>
              </a:p>
            </p:txBody>
          </p:sp>
          <p:pic>
            <p:nvPicPr>
              <p:cNvPr id="189" name="Picture 188" descr="A diagram of various bicycle route guide signs and plaques.  Most have white words and symbols on a green background.">
                <a:extLst>
                  <a:ext uri="{FF2B5EF4-FFF2-40B4-BE49-F238E27FC236}">
                    <a16:creationId xmlns:a16="http://schemas.microsoft.com/office/drawing/2014/main" id="{2EC48763-4EDC-7946-D17A-97F62CBF3CBB}"/>
                  </a:ext>
                </a:extLst>
              </p:cNvPr>
              <p:cNvPicPr>
                <a:picLocks noChangeAspect="1"/>
              </p:cNvPicPr>
              <p:nvPr/>
            </p:nvPicPr>
            <p:blipFill rotWithShape="1">
              <a:blip r:embed="rId3">
                <a:extLst>
                  <a:ext uri="{28A0092B-C50C-407E-A947-70E740481C1C}">
                    <a14:useLocalDpi xmlns:a14="http://schemas.microsoft.com/office/drawing/2010/main" val="0"/>
                  </a:ext>
                </a:extLst>
              </a:blip>
              <a:srcRect l="62966" t="56440" r="25275" b="30308"/>
              <a:stretch/>
            </p:blipFill>
            <p:spPr>
              <a:xfrm>
                <a:off x="7259268" y="3973906"/>
                <a:ext cx="1018186" cy="607589"/>
              </a:xfrm>
              <a:prstGeom prst="rect">
                <a:avLst/>
              </a:prstGeom>
            </p:spPr>
          </p:pic>
          <p:sp>
            <p:nvSpPr>
              <p:cNvPr id="191" name="TextBox 190">
                <a:extLst>
                  <a:ext uri="{FF2B5EF4-FFF2-40B4-BE49-F238E27FC236}">
                    <a16:creationId xmlns:a16="http://schemas.microsoft.com/office/drawing/2014/main" id="{54C1376B-CD30-EACD-A98D-C0B06A7859B9}"/>
                  </a:ext>
                </a:extLst>
              </p:cNvPr>
              <p:cNvSpPr txBox="1"/>
              <p:nvPr/>
            </p:nvSpPr>
            <p:spPr>
              <a:xfrm>
                <a:off x="6339610" y="4557811"/>
                <a:ext cx="769802" cy="276999"/>
              </a:xfrm>
              <a:prstGeom prst="rect">
                <a:avLst/>
              </a:prstGeom>
              <a:noFill/>
            </p:spPr>
            <p:txBody>
              <a:bodyPr wrap="square" rtlCol="0">
                <a:spAutoFit/>
              </a:bodyPr>
              <a:lstStyle/>
              <a:p>
                <a:r>
                  <a:rPr lang="en-US" sz="1200" dirty="0"/>
                  <a:t>M4-7aP</a:t>
                </a:r>
              </a:p>
            </p:txBody>
          </p:sp>
          <p:pic>
            <p:nvPicPr>
              <p:cNvPr id="193" name="Picture 192" descr="A diagram of various bicycle route guide signs and plaques.  Most have white words and symbols on a green background.">
                <a:extLst>
                  <a:ext uri="{FF2B5EF4-FFF2-40B4-BE49-F238E27FC236}">
                    <a16:creationId xmlns:a16="http://schemas.microsoft.com/office/drawing/2014/main" id="{B9467EF2-A939-31FB-AC6F-3E34B2089D17}"/>
                  </a:ext>
                </a:extLst>
              </p:cNvPr>
              <p:cNvPicPr>
                <a:picLocks noChangeAspect="1"/>
              </p:cNvPicPr>
              <p:nvPr/>
            </p:nvPicPr>
            <p:blipFill rotWithShape="1">
              <a:blip r:embed="rId3">
                <a:extLst>
                  <a:ext uri="{28A0092B-C50C-407E-A947-70E740481C1C}">
                    <a14:useLocalDpi xmlns:a14="http://schemas.microsoft.com/office/drawing/2010/main" val="0"/>
                  </a:ext>
                </a:extLst>
              </a:blip>
              <a:srcRect l="49939" t="56440" r="37476" b="30120"/>
              <a:stretch/>
            </p:blipFill>
            <p:spPr>
              <a:xfrm>
                <a:off x="6142071" y="3965343"/>
                <a:ext cx="1089741" cy="616152"/>
              </a:xfrm>
              <a:prstGeom prst="rect">
                <a:avLst/>
              </a:prstGeom>
            </p:spPr>
          </p:pic>
          <p:sp>
            <p:nvSpPr>
              <p:cNvPr id="195" name="TextBox 194">
                <a:extLst>
                  <a:ext uri="{FF2B5EF4-FFF2-40B4-BE49-F238E27FC236}">
                    <a16:creationId xmlns:a16="http://schemas.microsoft.com/office/drawing/2014/main" id="{07870C41-CCC2-0678-25FF-35837AA928C2}"/>
                  </a:ext>
                </a:extLst>
              </p:cNvPr>
              <p:cNvSpPr txBox="1"/>
              <p:nvPr/>
            </p:nvSpPr>
            <p:spPr>
              <a:xfrm>
                <a:off x="5326462" y="4557811"/>
                <a:ext cx="685799" cy="276999"/>
              </a:xfrm>
              <a:prstGeom prst="rect">
                <a:avLst/>
              </a:prstGeom>
              <a:noFill/>
            </p:spPr>
            <p:txBody>
              <a:bodyPr wrap="square" rtlCol="0">
                <a:spAutoFit/>
              </a:bodyPr>
              <a:lstStyle/>
              <a:p>
                <a:r>
                  <a:rPr lang="en-US" sz="1200" dirty="0"/>
                  <a:t>M4-7P</a:t>
                </a:r>
              </a:p>
            </p:txBody>
          </p:sp>
          <p:pic>
            <p:nvPicPr>
              <p:cNvPr id="197" name="Picture 196" descr="A diagram of various bicycle route guide signs and plaques.  Most have white words and symbols on a green background.">
                <a:extLst>
                  <a:ext uri="{FF2B5EF4-FFF2-40B4-BE49-F238E27FC236}">
                    <a16:creationId xmlns:a16="http://schemas.microsoft.com/office/drawing/2014/main" id="{9B2C50D0-05B8-23A2-1A1A-3D15CA094CDD}"/>
                  </a:ext>
                </a:extLst>
              </p:cNvPr>
              <p:cNvPicPr>
                <a:picLocks noChangeAspect="1"/>
              </p:cNvPicPr>
              <p:nvPr/>
            </p:nvPicPr>
            <p:blipFill rotWithShape="1">
              <a:blip r:embed="rId3">
                <a:extLst>
                  <a:ext uri="{28A0092B-C50C-407E-A947-70E740481C1C}">
                    <a14:useLocalDpi xmlns:a14="http://schemas.microsoft.com/office/drawing/2010/main" val="0"/>
                  </a:ext>
                </a:extLst>
              </a:blip>
              <a:srcRect l="37737" t="56856" r="49796" b="30121"/>
              <a:stretch/>
            </p:blipFill>
            <p:spPr>
              <a:xfrm>
                <a:off x="5116129" y="3984394"/>
                <a:ext cx="1079471" cy="597102"/>
              </a:xfrm>
              <a:prstGeom prst="rect">
                <a:avLst/>
              </a:prstGeom>
            </p:spPr>
          </p:pic>
          <p:sp>
            <p:nvSpPr>
              <p:cNvPr id="199" name="TextBox 198">
                <a:extLst>
                  <a:ext uri="{FF2B5EF4-FFF2-40B4-BE49-F238E27FC236}">
                    <a16:creationId xmlns:a16="http://schemas.microsoft.com/office/drawing/2014/main" id="{AED19110-6B60-F085-5B58-30BA2581C670}"/>
                  </a:ext>
                </a:extLst>
              </p:cNvPr>
              <p:cNvSpPr txBox="1"/>
              <p:nvPr/>
            </p:nvSpPr>
            <p:spPr>
              <a:xfrm>
                <a:off x="4232153" y="4559988"/>
                <a:ext cx="685799" cy="276999"/>
              </a:xfrm>
              <a:prstGeom prst="rect">
                <a:avLst/>
              </a:prstGeom>
              <a:noFill/>
            </p:spPr>
            <p:txBody>
              <a:bodyPr wrap="square" rtlCol="0">
                <a:spAutoFit/>
              </a:bodyPr>
              <a:lstStyle/>
              <a:p>
                <a:r>
                  <a:rPr lang="en-US" sz="1200" dirty="0"/>
                  <a:t>M4-6P</a:t>
                </a:r>
              </a:p>
            </p:txBody>
          </p:sp>
          <p:pic>
            <p:nvPicPr>
              <p:cNvPr id="201" name="Picture 200" descr="A diagram of various bicycle route guide signs and plaques.  Most have white words and symbols on a green background.">
                <a:extLst>
                  <a:ext uri="{FF2B5EF4-FFF2-40B4-BE49-F238E27FC236}">
                    <a16:creationId xmlns:a16="http://schemas.microsoft.com/office/drawing/2014/main" id="{94A917DF-B622-375C-E25F-E16E7B163317}"/>
                  </a:ext>
                </a:extLst>
              </p:cNvPr>
              <p:cNvPicPr>
                <a:picLocks noChangeAspect="1"/>
              </p:cNvPicPr>
              <p:nvPr/>
            </p:nvPicPr>
            <p:blipFill rotWithShape="1">
              <a:blip r:embed="rId3">
                <a:extLst>
                  <a:ext uri="{28A0092B-C50C-407E-A947-70E740481C1C}">
                    <a14:useLocalDpi xmlns:a14="http://schemas.microsoft.com/office/drawing/2010/main" val="0"/>
                  </a:ext>
                </a:extLst>
              </a:blip>
              <a:srcRect l="25382" t="57043" r="62039" b="30324"/>
              <a:stretch/>
            </p:blipFill>
            <p:spPr>
              <a:xfrm>
                <a:off x="4026952" y="3992956"/>
                <a:ext cx="1089177" cy="579185"/>
              </a:xfrm>
              <a:prstGeom prst="rect">
                <a:avLst/>
              </a:prstGeom>
            </p:spPr>
          </p:pic>
          <p:sp>
            <p:nvSpPr>
              <p:cNvPr id="203" name="TextBox 202">
                <a:extLst>
                  <a:ext uri="{FF2B5EF4-FFF2-40B4-BE49-F238E27FC236}">
                    <a16:creationId xmlns:a16="http://schemas.microsoft.com/office/drawing/2014/main" id="{EAF405B3-B792-2266-1933-03A3B6F720CB}"/>
                  </a:ext>
                </a:extLst>
              </p:cNvPr>
              <p:cNvSpPr txBox="1"/>
              <p:nvPr/>
            </p:nvSpPr>
            <p:spPr>
              <a:xfrm>
                <a:off x="3146266" y="4557810"/>
                <a:ext cx="685799" cy="276999"/>
              </a:xfrm>
              <a:prstGeom prst="rect">
                <a:avLst/>
              </a:prstGeom>
              <a:noFill/>
            </p:spPr>
            <p:txBody>
              <a:bodyPr wrap="square" rtlCol="0">
                <a:spAutoFit/>
              </a:bodyPr>
              <a:lstStyle/>
              <a:p>
                <a:r>
                  <a:rPr lang="en-US" sz="1200" dirty="0"/>
                  <a:t>M4-5P</a:t>
                </a:r>
              </a:p>
            </p:txBody>
          </p:sp>
          <p:pic>
            <p:nvPicPr>
              <p:cNvPr id="205" name="Picture 204" descr="A diagram of various bicycle route guide signs and plaques.  Most have white words and symbols on a green background.">
                <a:extLst>
                  <a:ext uri="{FF2B5EF4-FFF2-40B4-BE49-F238E27FC236}">
                    <a16:creationId xmlns:a16="http://schemas.microsoft.com/office/drawing/2014/main" id="{64E94A9F-243A-95A8-7B5B-B945344385F0}"/>
                  </a:ext>
                </a:extLst>
              </p:cNvPr>
              <p:cNvPicPr>
                <a:picLocks noChangeAspect="1"/>
              </p:cNvPicPr>
              <p:nvPr/>
            </p:nvPicPr>
            <p:blipFill rotWithShape="1">
              <a:blip r:embed="rId3">
                <a:extLst>
                  <a:ext uri="{28A0092B-C50C-407E-A947-70E740481C1C}">
                    <a14:useLocalDpi xmlns:a14="http://schemas.microsoft.com/office/drawing/2010/main" val="0"/>
                  </a:ext>
                </a:extLst>
              </a:blip>
              <a:srcRect l="12804" t="57043" r="74617" b="30163"/>
              <a:stretch/>
            </p:blipFill>
            <p:spPr>
              <a:xfrm>
                <a:off x="2937775" y="3992956"/>
                <a:ext cx="1089177" cy="586573"/>
              </a:xfrm>
              <a:prstGeom prst="rect">
                <a:avLst/>
              </a:prstGeom>
            </p:spPr>
          </p:pic>
          <p:pic>
            <p:nvPicPr>
              <p:cNvPr id="207" name="Picture 206" descr="A diagram of various bicycle route guide signs and plaques.  Most have white words and symbols on a green background.">
                <a:extLst>
                  <a:ext uri="{FF2B5EF4-FFF2-40B4-BE49-F238E27FC236}">
                    <a16:creationId xmlns:a16="http://schemas.microsoft.com/office/drawing/2014/main" id="{A72C6E2B-5090-7839-CAC4-0AE3E78FDC14}"/>
                  </a:ext>
                </a:extLst>
              </p:cNvPr>
              <p:cNvPicPr>
                <a:picLocks noChangeAspect="1"/>
              </p:cNvPicPr>
              <p:nvPr/>
            </p:nvPicPr>
            <p:blipFill rotWithShape="1">
              <a:blip r:embed="rId3">
                <a:extLst>
                  <a:ext uri="{28A0092B-C50C-407E-A947-70E740481C1C}">
                    <a14:useLocalDpi xmlns:a14="http://schemas.microsoft.com/office/drawing/2010/main" val="0"/>
                  </a:ext>
                </a:extLst>
              </a:blip>
              <a:srcRect t="56856" r="87421" b="30163"/>
              <a:stretch/>
            </p:blipFill>
            <p:spPr>
              <a:xfrm>
                <a:off x="1826618" y="3983339"/>
                <a:ext cx="1089177" cy="595136"/>
              </a:xfrm>
              <a:prstGeom prst="rect">
                <a:avLst/>
              </a:prstGeom>
            </p:spPr>
          </p:pic>
          <p:sp>
            <p:nvSpPr>
              <p:cNvPr id="208" name="TextBox 207">
                <a:extLst>
                  <a:ext uri="{FF2B5EF4-FFF2-40B4-BE49-F238E27FC236}">
                    <a16:creationId xmlns:a16="http://schemas.microsoft.com/office/drawing/2014/main" id="{9083C80B-00DA-F52D-CC9E-9974AFB83047}"/>
                  </a:ext>
                </a:extLst>
              </p:cNvPr>
              <p:cNvSpPr txBox="1"/>
              <p:nvPr/>
            </p:nvSpPr>
            <p:spPr>
              <a:xfrm>
                <a:off x="2048718" y="4571086"/>
                <a:ext cx="685799" cy="276999"/>
              </a:xfrm>
              <a:prstGeom prst="rect">
                <a:avLst/>
              </a:prstGeom>
              <a:noFill/>
            </p:spPr>
            <p:txBody>
              <a:bodyPr wrap="square" rtlCol="0">
                <a:spAutoFit/>
              </a:bodyPr>
              <a:lstStyle/>
              <a:p>
                <a:r>
                  <a:rPr lang="en-US" sz="1200" dirty="0"/>
                  <a:t>M4-3P</a:t>
                </a:r>
              </a:p>
            </p:txBody>
          </p:sp>
          <p:pic>
            <p:nvPicPr>
              <p:cNvPr id="210" name="Picture 209">
                <a:extLst>
                  <a:ext uri="{FF2B5EF4-FFF2-40B4-BE49-F238E27FC236}">
                    <a16:creationId xmlns:a16="http://schemas.microsoft.com/office/drawing/2014/main" id="{023260C8-6552-D36D-899B-EEC97077066A}"/>
                  </a:ext>
                </a:extLst>
              </p:cNvPr>
              <p:cNvPicPr>
                <a:picLocks noChangeAspect="1"/>
              </p:cNvPicPr>
              <p:nvPr/>
            </p:nvPicPr>
            <p:blipFill rotWithShape="1">
              <a:blip r:embed="rId3">
                <a:extLst>
                  <a:ext uri="{28A0092B-C50C-407E-A947-70E740481C1C}">
                    <a14:useLocalDpi xmlns:a14="http://schemas.microsoft.com/office/drawing/2010/main" val="0"/>
                  </a:ext>
                </a:extLst>
              </a:blip>
              <a:srcRect l="87452" t="31926" b="54175"/>
              <a:stretch/>
            </p:blipFill>
            <p:spPr>
              <a:xfrm>
                <a:off x="9428512" y="2841246"/>
                <a:ext cx="1086392" cy="637267"/>
              </a:xfrm>
              <a:prstGeom prst="rect">
                <a:avLst/>
              </a:prstGeom>
            </p:spPr>
          </p:pic>
          <p:sp>
            <p:nvSpPr>
              <p:cNvPr id="211" name="TextBox 210">
                <a:extLst>
                  <a:ext uri="{FF2B5EF4-FFF2-40B4-BE49-F238E27FC236}">
                    <a16:creationId xmlns:a16="http://schemas.microsoft.com/office/drawing/2014/main" id="{D6C3E2EA-E9FF-C76B-F788-E5E06584F120}"/>
                  </a:ext>
                </a:extLst>
              </p:cNvPr>
              <p:cNvSpPr txBox="1"/>
              <p:nvPr/>
            </p:nvSpPr>
            <p:spPr>
              <a:xfrm>
                <a:off x="9686467" y="3419078"/>
                <a:ext cx="685799" cy="276999"/>
              </a:xfrm>
              <a:prstGeom prst="rect">
                <a:avLst/>
              </a:prstGeom>
              <a:noFill/>
            </p:spPr>
            <p:txBody>
              <a:bodyPr wrap="square" rtlCol="0">
                <a:spAutoFit/>
              </a:bodyPr>
              <a:lstStyle/>
              <a:p>
                <a:r>
                  <a:rPr lang="en-US" sz="1200" dirty="0"/>
                  <a:t>M4-2P</a:t>
                </a:r>
              </a:p>
            </p:txBody>
          </p:sp>
          <p:pic>
            <p:nvPicPr>
              <p:cNvPr id="213" name="Picture 212" descr="A diagram of various bicycle route guide signs and plaques.  Most have white words and symbols on a green background.">
                <a:extLst>
                  <a:ext uri="{FF2B5EF4-FFF2-40B4-BE49-F238E27FC236}">
                    <a16:creationId xmlns:a16="http://schemas.microsoft.com/office/drawing/2014/main" id="{9A5DDF3C-FA94-A4AC-C7DD-096A923C557E}"/>
                  </a:ext>
                </a:extLst>
              </p:cNvPr>
              <p:cNvPicPr>
                <a:picLocks noChangeAspect="1"/>
              </p:cNvPicPr>
              <p:nvPr/>
            </p:nvPicPr>
            <p:blipFill rotWithShape="1">
              <a:blip r:embed="rId3">
                <a:extLst>
                  <a:ext uri="{28A0092B-C50C-407E-A947-70E740481C1C}">
                    <a14:useLocalDpi xmlns:a14="http://schemas.microsoft.com/office/drawing/2010/main" val="0"/>
                  </a:ext>
                </a:extLst>
              </a:blip>
              <a:srcRect l="87565" t="12189" b="73892"/>
              <a:stretch/>
            </p:blipFill>
            <p:spPr>
              <a:xfrm>
                <a:off x="9417064" y="1935463"/>
                <a:ext cx="1076686" cy="638175"/>
              </a:xfrm>
              <a:prstGeom prst="rect">
                <a:avLst/>
              </a:prstGeom>
            </p:spPr>
          </p:pic>
          <p:sp>
            <p:nvSpPr>
              <p:cNvPr id="214" name="TextBox 213">
                <a:extLst>
                  <a:ext uri="{FF2B5EF4-FFF2-40B4-BE49-F238E27FC236}">
                    <a16:creationId xmlns:a16="http://schemas.microsoft.com/office/drawing/2014/main" id="{2D1A44A0-1E5B-C805-73C4-87E5E2D752C0}"/>
                  </a:ext>
                </a:extLst>
              </p:cNvPr>
              <p:cNvSpPr txBox="1"/>
              <p:nvPr/>
            </p:nvSpPr>
            <p:spPr>
              <a:xfrm>
                <a:off x="9649966" y="2523487"/>
                <a:ext cx="888348" cy="276999"/>
              </a:xfrm>
              <a:prstGeom prst="rect">
                <a:avLst/>
              </a:prstGeom>
              <a:noFill/>
            </p:spPr>
            <p:txBody>
              <a:bodyPr wrap="square" rtlCol="0">
                <a:spAutoFit/>
              </a:bodyPr>
              <a:lstStyle/>
              <a:p>
                <a:r>
                  <a:rPr lang="en-US" sz="1200" dirty="0"/>
                  <a:t>M3-3P</a:t>
                </a:r>
              </a:p>
            </p:txBody>
          </p:sp>
          <p:sp>
            <p:nvSpPr>
              <p:cNvPr id="216" name="TextBox 215">
                <a:extLst>
                  <a:ext uri="{FF2B5EF4-FFF2-40B4-BE49-F238E27FC236}">
                    <a16:creationId xmlns:a16="http://schemas.microsoft.com/office/drawing/2014/main" id="{5BE045A2-CDEB-FFA4-14C6-661E51AD3C91}"/>
                  </a:ext>
                </a:extLst>
              </p:cNvPr>
              <p:cNvSpPr txBox="1"/>
              <p:nvPr/>
            </p:nvSpPr>
            <p:spPr>
              <a:xfrm>
                <a:off x="8333917" y="3410559"/>
                <a:ext cx="888348" cy="276999"/>
              </a:xfrm>
              <a:prstGeom prst="rect">
                <a:avLst/>
              </a:prstGeom>
              <a:noFill/>
            </p:spPr>
            <p:txBody>
              <a:bodyPr wrap="square" rtlCol="0">
                <a:spAutoFit/>
              </a:bodyPr>
              <a:lstStyle/>
              <a:p>
                <a:r>
                  <a:rPr lang="en-US" sz="1200" dirty="0"/>
                  <a:t>M4-1aP</a:t>
                </a:r>
              </a:p>
            </p:txBody>
          </p:sp>
          <p:pic>
            <p:nvPicPr>
              <p:cNvPr id="218" name="Picture 217" descr="A diagram of various bicycle route guide signs and plaques.  Most have white words and symbols on a green background.">
                <a:extLst>
                  <a:ext uri="{FF2B5EF4-FFF2-40B4-BE49-F238E27FC236}">
                    <a16:creationId xmlns:a16="http://schemas.microsoft.com/office/drawing/2014/main" id="{33A8EE89-C5B6-C8AD-5D1C-61329987786F}"/>
                  </a:ext>
                </a:extLst>
              </p:cNvPr>
              <p:cNvPicPr>
                <a:picLocks noChangeAspect="1"/>
              </p:cNvPicPr>
              <p:nvPr/>
            </p:nvPicPr>
            <p:blipFill rotWithShape="1">
              <a:blip r:embed="rId3">
                <a:extLst>
                  <a:ext uri="{28A0092B-C50C-407E-A947-70E740481C1C}">
                    <a14:useLocalDpi xmlns:a14="http://schemas.microsoft.com/office/drawing/2010/main" val="0"/>
                  </a:ext>
                </a:extLst>
              </a:blip>
              <a:srcRect l="71836" t="31926" r="14588" b="54175"/>
              <a:stretch/>
            </p:blipFill>
            <p:spPr>
              <a:xfrm>
                <a:off x="8093529" y="2839433"/>
                <a:ext cx="1175463" cy="639080"/>
              </a:xfrm>
              <a:prstGeom prst="rect">
                <a:avLst/>
              </a:prstGeom>
            </p:spPr>
          </p:pic>
          <p:pic>
            <p:nvPicPr>
              <p:cNvPr id="220" name="Picture 219">
                <a:extLst>
                  <a:ext uri="{FF2B5EF4-FFF2-40B4-BE49-F238E27FC236}">
                    <a16:creationId xmlns:a16="http://schemas.microsoft.com/office/drawing/2014/main" id="{621A30B0-EADE-5779-F42C-F2FA8332F056}"/>
                  </a:ext>
                </a:extLst>
              </p:cNvPr>
              <p:cNvPicPr>
                <a:picLocks noChangeAspect="1"/>
              </p:cNvPicPr>
              <p:nvPr/>
            </p:nvPicPr>
            <p:blipFill rotWithShape="1">
              <a:blip r:embed="rId3">
                <a:extLst>
                  <a:ext uri="{28A0092B-C50C-407E-A947-70E740481C1C}">
                    <a14:useLocalDpi xmlns:a14="http://schemas.microsoft.com/office/drawing/2010/main" val="0"/>
                  </a:ext>
                </a:extLst>
              </a:blip>
              <a:srcRect l="72173" t="12189" r="14251" b="73892"/>
              <a:stretch/>
            </p:blipFill>
            <p:spPr>
              <a:xfrm>
                <a:off x="8093529" y="1933758"/>
                <a:ext cx="1175463" cy="639990"/>
              </a:xfrm>
              <a:prstGeom prst="rect">
                <a:avLst/>
              </a:prstGeom>
            </p:spPr>
          </p:pic>
          <p:sp>
            <p:nvSpPr>
              <p:cNvPr id="221" name="TextBox 220">
                <a:extLst>
                  <a:ext uri="{FF2B5EF4-FFF2-40B4-BE49-F238E27FC236}">
                    <a16:creationId xmlns:a16="http://schemas.microsoft.com/office/drawing/2014/main" id="{890DA0B6-BFF5-CF87-267F-1612DEB30B6C}"/>
                  </a:ext>
                </a:extLst>
              </p:cNvPr>
              <p:cNvSpPr txBox="1"/>
              <p:nvPr/>
            </p:nvSpPr>
            <p:spPr>
              <a:xfrm>
                <a:off x="8333917" y="2514746"/>
                <a:ext cx="888348" cy="277787"/>
              </a:xfrm>
              <a:prstGeom prst="rect">
                <a:avLst/>
              </a:prstGeom>
              <a:noFill/>
            </p:spPr>
            <p:txBody>
              <a:bodyPr wrap="square" rtlCol="0">
                <a:spAutoFit/>
              </a:bodyPr>
              <a:lstStyle/>
              <a:p>
                <a:r>
                  <a:rPr lang="en-US" sz="1200" dirty="0"/>
                  <a:t>M3-2P</a:t>
                </a:r>
              </a:p>
            </p:txBody>
          </p:sp>
          <p:pic>
            <p:nvPicPr>
              <p:cNvPr id="223" name="Picture 222" descr="A diagram of various bicycle route guide signs and plaques.  Most have white words and symbols on a green background.">
                <a:extLst>
                  <a:ext uri="{FF2B5EF4-FFF2-40B4-BE49-F238E27FC236}">
                    <a16:creationId xmlns:a16="http://schemas.microsoft.com/office/drawing/2014/main" id="{2B5046BF-19E5-6007-BB8E-27EA23E85DF0}"/>
                  </a:ext>
                </a:extLst>
              </p:cNvPr>
              <p:cNvPicPr>
                <a:picLocks noChangeAspect="1"/>
              </p:cNvPicPr>
              <p:nvPr/>
            </p:nvPicPr>
            <p:blipFill rotWithShape="1">
              <a:blip r:embed="rId3">
                <a:extLst>
                  <a:ext uri="{28A0092B-C50C-407E-A947-70E740481C1C}">
                    <a14:useLocalDpi xmlns:a14="http://schemas.microsoft.com/office/drawing/2010/main" val="0"/>
                  </a:ext>
                </a:extLst>
              </a:blip>
              <a:srcRect l="56761" t="31926" r="29443" b="54175"/>
              <a:stretch/>
            </p:blipFill>
            <p:spPr>
              <a:xfrm>
                <a:off x="6807654" y="2842340"/>
                <a:ext cx="1194514" cy="639079"/>
              </a:xfrm>
              <a:prstGeom prst="rect">
                <a:avLst/>
              </a:prstGeom>
            </p:spPr>
          </p:pic>
          <p:sp>
            <p:nvSpPr>
              <p:cNvPr id="224" name="TextBox 223">
                <a:extLst>
                  <a:ext uri="{FF2B5EF4-FFF2-40B4-BE49-F238E27FC236}">
                    <a16:creationId xmlns:a16="http://schemas.microsoft.com/office/drawing/2014/main" id="{6A609607-4604-9B6A-66C1-FD8D13DA2B7F}"/>
                  </a:ext>
                </a:extLst>
              </p:cNvPr>
              <p:cNvSpPr txBox="1"/>
              <p:nvPr/>
            </p:nvSpPr>
            <p:spPr>
              <a:xfrm>
                <a:off x="7057109" y="3414183"/>
                <a:ext cx="888348" cy="277787"/>
              </a:xfrm>
              <a:prstGeom prst="rect">
                <a:avLst/>
              </a:prstGeom>
              <a:noFill/>
            </p:spPr>
            <p:txBody>
              <a:bodyPr wrap="square" rtlCol="0">
                <a:spAutoFit/>
              </a:bodyPr>
              <a:lstStyle/>
              <a:p>
                <a:r>
                  <a:rPr lang="en-US" sz="1200" dirty="0"/>
                  <a:t>M4-1P</a:t>
                </a:r>
              </a:p>
            </p:txBody>
          </p:sp>
          <p:pic>
            <p:nvPicPr>
              <p:cNvPr id="226" name="Picture 225" descr="A diagram of various bicycle route guide signs and plaques.  Most have white words and symbols on a green background.">
                <a:extLst>
                  <a:ext uri="{FF2B5EF4-FFF2-40B4-BE49-F238E27FC236}">
                    <a16:creationId xmlns:a16="http://schemas.microsoft.com/office/drawing/2014/main" id="{56EDD240-EC91-6083-2BFA-408AA5A8B548}"/>
                  </a:ext>
                </a:extLst>
              </p:cNvPr>
              <p:cNvPicPr>
                <a:picLocks noChangeAspect="1"/>
              </p:cNvPicPr>
              <p:nvPr/>
            </p:nvPicPr>
            <p:blipFill rotWithShape="1">
              <a:blip r:embed="rId3">
                <a:extLst>
                  <a:ext uri="{28A0092B-C50C-407E-A947-70E740481C1C}">
                    <a14:useLocalDpi xmlns:a14="http://schemas.microsoft.com/office/drawing/2010/main" val="0"/>
                  </a:ext>
                </a:extLst>
              </a:blip>
              <a:srcRect l="57097" t="12189" r="30317" b="75054"/>
              <a:stretch/>
            </p:blipFill>
            <p:spPr>
              <a:xfrm>
                <a:off x="6807653" y="1934565"/>
                <a:ext cx="1089741" cy="586559"/>
              </a:xfrm>
              <a:prstGeom prst="rect">
                <a:avLst/>
              </a:prstGeom>
            </p:spPr>
          </p:pic>
          <p:pic>
            <p:nvPicPr>
              <p:cNvPr id="229" name="Picture 228" descr="A diagram of various bicycle route guide signs and plaques.  Most have white words and symbols on a green background.">
                <a:extLst>
                  <a:ext uri="{FF2B5EF4-FFF2-40B4-BE49-F238E27FC236}">
                    <a16:creationId xmlns:a16="http://schemas.microsoft.com/office/drawing/2014/main" id="{30C998C8-712D-C19F-BFD1-F9282BFE22AA}"/>
                  </a:ext>
                </a:extLst>
              </p:cNvPr>
              <p:cNvPicPr>
                <a:picLocks noChangeAspect="1"/>
              </p:cNvPicPr>
              <p:nvPr/>
            </p:nvPicPr>
            <p:blipFill rotWithShape="1">
              <a:blip r:embed="rId3">
                <a:extLst>
                  <a:ext uri="{28A0092B-C50C-407E-A947-70E740481C1C}">
                    <a14:useLocalDpi xmlns:a14="http://schemas.microsoft.com/office/drawing/2010/main" val="0"/>
                  </a:ext>
                </a:extLst>
              </a:blip>
              <a:srcRect l="42018" t="31926" r="45396" b="54155"/>
              <a:stretch/>
            </p:blipFill>
            <p:spPr>
              <a:xfrm>
                <a:off x="5492216" y="2842013"/>
                <a:ext cx="1089741" cy="639989"/>
              </a:xfrm>
              <a:prstGeom prst="rect">
                <a:avLst/>
              </a:prstGeom>
            </p:spPr>
          </p:pic>
          <p:pic>
            <p:nvPicPr>
              <p:cNvPr id="232" name="Picture 231" descr="A diagram of various bicycle route guide signs and plaques.  Most have white words and symbols on a green background.">
                <a:extLst>
                  <a:ext uri="{FF2B5EF4-FFF2-40B4-BE49-F238E27FC236}">
                    <a16:creationId xmlns:a16="http://schemas.microsoft.com/office/drawing/2014/main" id="{9362CFE6-3902-D1D6-80AC-49ABBF34F23D}"/>
                  </a:ext>
                </a:extLst>
              </p:cNvPr>
              <p:cNvPicPr>
                <a:picLocks noChangeAspect="1"/>
              </p:cNvPicPr>
              <p:nvPr/>
            </p:nvPicPr>
            <p:blipFill rotWithShape="1">
              <a:blip r:embed="rId3">
                <a:extLst>
                  <a:ext uri="{28A0092B-C50C-407E-A947-70E740481C1C}">
                    <a14:useLocalDpi xmlns:a14="http://schemas.microsoft.com/office/drawing/2010/main" val="0"/>
                  </a:ext>
                </a:extLst>
              </a:blip>
              <a:srcRect l="42130" t="12189" r="45284" b="75220"/>
              <a:stretch/>
            </p:blipFill>
            <p:spPr>
              <a:xfrm>
                <a:off x="5479760" y="1915488"/>
                <a:ext cx="1089741" cy="578929"/>
              </a:xfrm>
              <a:prstGeom prst="rect">
                <a:avLst/>
              </a:prstGeom>
            </p:spPr>
          </p:pic>
          <p:pic>
            <p:nvPicPr>
              <p:cNvPr id="233" name="Picture 232" descr="A diagram of various bicycle route guide signs and plaques.  Most have white words and symbols on a green background.">
                <a:extLst>
                  <a:ext uri="{FF2B5EF4-FFF2-40B4-BE49-F238E27FC236}">
                    <a16:creationId xmlns:a16="http://schemas.microsoft.com/office/drawing/2014/main" id="{58E7AEEA-A0AA-9A78-DAFF-C8BC01CBF147}"/>
                  </a:ext>
                </a:extLst>
              </p:cNvPr>
              <p:cNvPicPr>
                <a:picLocks noChangeAspect="1"/>
              </p:cNvPicPr>
              <p:nvPr/>
            </p:nvPicPr>
            <p:blipFill rotWithShape="1">
              <a:blip r:embed="rId3">
                <a:extLst>
                  <a:ext uri="{28A0092B-C50C-407E-A947-70E740481C1C}">
                    <a14:useLocalDpi xmlns:a14="http://schemas.microsoft.com/office/drawing/2010/main" val="0"/>
                  </a:ext>
                </a:extLst>
              </a:blip>
              <a:srcRect l="20897" r="60467" b="55562"/>
              <a:stretch/>
            </p:blipFill>
            <p:spPr>
              <a:xfrm>
                <a:off x="3682466" y="1374121"/>
                <a:ext cx="1613615" cy="2043187"/>
              </a:xfrm>
              <a:prstGeom prst="rect">
                <a:avLst/>
              </a:prstGeom>
            </p:spPr>
          </p:pic>
          <p:sp>
            <p:nvSpPr>
              <p:cNvPr id="235" name="TextBox 234">
                <a:extLst>
                  <a:ext uri="{FF2B5EF4-FFF2-40B4-BE49-F238E27FC236}">
                    <a16:creationId xmlns:a16="http://schemas.microsoft.com/office/drawing/2014/main" id="{33AB0E1A-73F6-3AD1-B539-EECD85765AB9}"/>
                  </a:ext>
                </a:extLst>
              </p:cNvPr>
              <p:cNvSpPr txBox="1"/>
              <p:nvPr/>
            </p:nvSpPr>
            <p:spPr>
              <a:xfrm>
                <a:off x="5681153" y="2494417"/>
                <a:ext cx="888348" cy="277787"/>
              </a:xfrm>
              <a:prstGeom prst="rect">
                <a:avLst/>
              </a:prstGeom>
              <a:noFill/>
            </p:spPr>
            <p:txBody>
              <a:bodyPr wrap="square" rtlCol="0">
                <a:spAutoFit/>
              </a:bodyPr>
              <a:lstStyle/>
              <a:p>
                <a:r>
                  <a:rPr lang="en-US" sz="1200" dirty="0"/>
                  <a:t>M2-1P</a:t>
                </a:r>
              </a:p>
            </p:txBody>
          </p:sp>
          <p:sp>
            <p:nvSpPr>
              <p:cNvPr id="231" name="TextBox 230">
                <a:extLst>
                  <a:ext uri="{FF2B5EF4-FFF2-40B4-BE49-F238E27FC236}">
                    <a16:creationId xmlns:a16="http://schemas.microsoft.com/office/drawing/2014/main" id="{A2416754-F8C9-D727-A13E-B242D662FDC9}"/>
                  </a:ext>
                </a:extLst>
              </p:cNvPr>
              <p:cNvSpPr txBox="1"/>
              <p:nvPr/>
            </p:nvSpPr>
            <p:spPr>
              <a:xfrm>
                <a:off x="5704972" y="3418318"/>
                <a:ext cx="888348" cy="277787"/>
              </a:xfrm>
              <a:prstGeom prst="rect">
                <a:avLst/>
              </a:prstGeom>
              <a:noFill/>
            </p:spPr>
            <p:txBody>
              <a:bodyPr wrap="square" rtlCol="0">
                <a:spAutoFit/>
              </a:bodyPr>
              <a:lstStyle/>
              <a:p>
                <a:r>
                  <a:rPr lang="en-US" sz="1200" dirty="0"/>
                  <a:t>M3-4P</a:t>
                </a:r>
              </a:p>
            </p:txBody>
          </p:sp>
          <p:sp>
            <p:nvSpPr>
              <p:cNvPr id="228" name="TextBox 227">
                <a:extLst>
                  <a:ext uri="{FF2B5EF4-FFF2-40B4-BE49-F238E27FC236}">
                    <a16:creationId xmlns:a16="http://schemas.microsoft.com/office/drawing/2014/main" id="{B92EA2CD-0A59-A24F-4B21-81115A441E5E}"/>
                  </a:ext>
                </a:extLst>
              </p:cNvPr>
              <p:cNvSpPr txBox="1"/>
              <p:nvPr/>
            </p:nvSpPr>
            <p:spPr>
              <a:xfrm>
                <a:off x="7023638" y="2525561"/>
                <a:ext cx="888348" cy="277787"/>
              </a:xfrm>
              <a:prstGeom prst="rect">
                <a:avLst/>
              </a:prstGeom>
              <a:noFill/>
            </p:spPr>
            <p:txBody>
              <a:bodyPr wrap="square" rtlCol="0">
                <a:spAutoFit/>
              </a:bodyPr>
              <a:lstStyle/>
              <a:p>
                <a:r>
                  <a:rPr lang="en-US" sz="1200" dirty="0"/>
                  <a:t>M3-1P</a:t>
                </a:r>
              </a:p>
            </p:txBody>
          </p:sp>
        </p:grpSp>
      </p:grpSp>
    </p:spTree>
    <p:extLst>
      <p:ext uri="{BB962C8B-B14F-4D97-AF65-F5344CB8AC3E}">
        <p14:creationId xmlns:p14="http://schemas.microsoft.com/office/powerpoint/2010/main" val="194044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1B809-B54C-DBFB-0042-E5B4BB4E96D7}"/>
              </a:ext>
            </a:extLst>
          </p:cNvPr>
          <p:cNvSpPr>
            <a:spLocks noGrp="1"/>
          </p:cNvSpPr>
          <p:nvPr>
            <p:ph type="title"/>
          </p:nvPr>
        </p:nvSpPr>
        <p:spPr>
          <a:xfrm>
            <a:off x="617620" y="365125"/>
            <a:ext cx="10969699" cy="1386619"/>
          </a:xfrm>
        </p:spPr>
        <p:txBody>
          <a:bodyPr/>
          <a:lstStyle/>
          <a:p>
            <a:r>
              <a:rPr lang="en-US" dirty="0"/>
              <a:t>Section 9D.09 Bicycle Parking Area, Sharing Station, and Lockers Guide Signs (D4-3, D4-4, D4-4a)</a:t>
            </a:r>
          </a:p>
        </p:txBody>
      </p:sp>
      <p:sp>
        <p:nvSpPr>
          <p:cNvPr id="4" name="Content Placeholder 3">
            <a:extLst>
              <a:ext uri="{FF2B5EF4-FFF2-40B4-BE49-F238E27FC236}">
                <a16:creationId xmlns:a16="http://schemas.microsoft.com/office/drawing/2014/main" id="{5792409E-3568-C31B-84E9-D6EE3BF9EE47}"/>
              </a:ext>
            </a:extLst>
          </p:cNvPr>
          <p:cNvSpPr>
            <a:spLocks noGrp="1"/>
          </p:cNvSpPr>
          <p:nvPr>
            <p:ph idx="1"/>
          </p:nvPr>
        </p:nvSpPr>
        <p:spPr>
          <a:xfrm>
            <a:off x="617539" y="1751013"/>
            <a:ext cx="8384948" cy="4217987"/>
          </a:xfrm>
        </p:spPr>
        <p:txBody>
          <a:bodyPr/>
          <a:lstStyle/>
          <a:p>
            <a:r>
              <a:rPr lang="en-US" dirty="0"/>
              <a:t>Adds Bicycle-Sharing Station (D4-4) guide sign</a:t>
            </a:r>
          </a:p>
          <a:p>
            <a:r>
              <a:rPr lang="en-US" dirty="0"/>
              <a:t>Adds Bicycle Lockers (D4-4a) guide sign</a:t>
            </a:r>
          </a:p>
          <a:p>
            <a:r>
              <a:rPr lang="en-US" dirty="0"/>
              <a:t>Allows reversal of arrow</a:t>
            </a:r>
          </a:p>
          <a:p>
            <a:r>
              <a:rPr lang="en-US" dirty="0"/>
              <a:t>Prohibits inclusion of promotional advertising, business logos, or other information conveying public-private partnership involvement not allowed in accordance with Section 1D.07</a:t>
            </a:r>
          </a:p>
          <a:p>
            <a:endParaRPr lang="en-US" dirty="0"/>
          </a:p>
        </p:txBody>
      </p:sp>
      <p:pic>
        <p:nvPicPr>
          <p:cNvPr id="6" name="Picture 5" descr="A vertical rectangular green sign with a white bicycle symbol above the words “BIKE SHARE STATION” on two lines followed by a horizontal right-pointing arrow on the last line.">
            <a:extLst>
              <a:ext uri="{FF2B5EF4-FFF2-40B4-BE49-F238E27FC236}">
                <a16:creationId xmlns:a16="http://schemas.microsoft.com/office/drawing/2014/main" id="{B867F335-DA85-CA86-BB6A-D3ADA1669357}"/>
              </a:ext>
            </a:extLst>
          </p:cNvPr>
          <p:cNvPicPr>
            <a:picLocks noChangeAspect="1"/>
          </p:cNvPicPr>
          <p:nvPr/>
        </p:nvPicPr>
        <p:blipFill rotWithShape="1">
          <a:blip r:embed="rId3"/>
          <a:srcRect t="6178" b="13524"/>
          <a:stretch>
            <a:fillRect/>
          </a:stretch>
        </p:blipFill>
        <p:spPr>
          <a:xfrm>
            <a:off x="9073598" y="2773851"/>
            <a:ext cx="1051560" cy="1385889"/>
          </a:xfrm>
          <a:prstGeom prst="rect">
            <a:avLst/>
          </a:prstGeom>
        </p:spPr>
      </p:pic>
      <p:sp>
        <p:nvSpPr>
          <p:cNvPr id="5" name="TextBox 4">
            <a:extLst>
              <a:ext uri="{FF2B5EF4-FFF2-40B4-BE49-F238E27FC236}">
                <a16:creationId xmlns:a16="http://schemas.microsoft.com/office/drawing/2014/main" id="{12D064F9-FC49-98C6-1C96-F9EE908BDEB7}"/>
              </a:ext>
            </a:extLst>
          </p:cNvPr>
          <p:cNvSpPr txBox="1"/>
          <p:nvPr/>
        </p:nvSpPr>
        <p:spPr>
          <a:xfrm>
            <a:off x="9073601" y="4135461"/>
            <a:ext cx="914088" cy="338554"/>
          </a:xfrm>
          <a:prstGeom prst="rect">
            <a:avLst/>
          </a:prstGeom>
          <a:noFill/>
        </p:spPr>
        <p:txBody>
          <a:bodyPr wrap="square" rtlCol="0">
            <a:spAutoFit/>
          </a:bodyPr>
          <a:lstStyle/>
          <a:p>
            <a:pPr algn="ctr"/>
            <a:r>
              <a:rPr lang="en-US" sz="1600" dirty="0"/>
              <a:t>D4-4</a:t>
            </a:r>
          </a:p>
        </p:txBody>
      </p:sp>
      <p:pic>
        <p:nvPicPr>
          <p:cNvPr id="9" name="Picture 8" descr="A vertical rectangular green sign with a white bicycle symbol above the words “BIKE LOCKERS” on two lines followed by a horizontal right-pointing arrow on the last line.">
            <a:extLst>
              <a:ext uri="{FF2B5EF4-FFF2-40B4-BE49-F238E27FC236}">
                <a16:creationId xmlns:a16="http://schemas.microsoft.com/office/drawing/2014/main" id="{F49A9C97-B0EB-35F3-6867-F9479A696A54}"/>
              </a:ext>
            </a:extLst>
          </p:cNvPr>
          <p:cNvPicPr>
            <a:picLocks noChangeAspect="1"/>
          </p:cNvPicPr>
          <p:nvPr/>
        </p:nvPicPr>
        <p:blipFill rotWithShape="1">
          <a:blip r:embed="rId4"/>
          <a:srcRect b="13524"/>
          <a:stretch/>
        </p:blipFill>
        <p:spPr>
          <a:xfrm>
            <a:off x="10286265" y="2721314"/>
            <a:ext cx="1051560" cy="1433210"/>
          </a:xfrm>
          <a:prstGeom prst="rect">
            <a:avLst/>
          </a:prstGeom>
        </p:spPr>
      </p:pic>
      <p:sp>
        <p:nvSpPr>
          <p:cNvPr id="3" name="TextBox 2">
            <a:extLst>
              <a:ext uri="{FF2B5EF4-FFF2-40B4-BE49-F238E27FC236}">
                <a16:creationId xmlns:a16="http://schemas.microsoft.com/office/drawing/2014/main" id="{45D3B899-AB56-10AF-B21E-44A35CFCF439}"/>
              </a:ext>
            </a:extLst>
          </p:cNvPr>
          <p:cNvSpPr txBox="1"/>
          <p:nvPr/>
        </p:nvSpPr>
        <p:spPr>
          <a:xfrm>
            <a:off x="10352313" y="4135461"/>
            <a:ext cx="914088" cy="338554"/>
          </a:xfrm>
          <a:prstGeom prst="rect">
            <a:avLst/>
          </a:prstGeom>
          <a:noFill/>
        </p:spPr>
        <p:txBody>
          <a:bodyPr wrap="square" rtlCol="0">
            <a:spAutoFit/>
          </a:bodyPr>
          <a:lstStyle/>
          <a:p>
            <a:pPr algn="ctr"/>
            <a:r>
              <a:rPr lang="en-US" sz="1600" dirty="0"/>
              <a:t>D4-4a</a:t>
            </a:r>
          </a:p>
        </p:txBody>
      </p:sp>
    </p:spTree>
    <p:extLst>
      <p:ext uri="{BB962C8B-B14F-4D97-AF65-F5344CB8AC3E}">
        <p14:creationId xmlns:p14="http://schemas.microsoft.com/office/powerpoint/2010/main" val="335779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04D9-532E-6D71-D1FD-37F6B794F6EE}"/>
              </a:ext>
            </a:extLst>
          </p:cNvPr>
          <p:cNvSpPr>
            <a:spLocks noGrp="1"/>
          </p:cNvSpPr>
          <p:nvPr>
            <p:ph type="title"/>
          </p:nvPr>
        </p:nvSpPr>
        <p:spPr/>
        <p:txBody>
          <a:bodyPr>
            <a:normAutofit/>
          </a:bodyPr>
          <a:lstStyle/>
          <a:p>
            <a:r>
              <a:rPr lang="en-US" dirty="0"/>
              <a:t>Section 9D.12 Destination Guide Signs for </a:t>
            </a:r>
            <a:br>
              <a:rPr lang="en-US" dirty="0"/>
            </a:br>
            <a:r>
              <a:rPr lang="en-US" dirty="0"/>
              <a:t>Shared-Use Paths (D11-10a, D11-10b, D11-10c, D11-10d, D11-10e, and D11-10f)</a:t>
            </a:r>
          </a:p>
        </p:txBody>
      </p:sp>
      <p:sp>
        <p:nvSpPr>
          <p:cNvPr id="4" name="Content Placeholder 3">
            <a:extLst>
              <a:ext uri="{FF2B5EF4-FFF2-40B4-BE49-F238E27FC236}">
                <a16:creationId xmlns:a16="http://schemas.microsoft.com/office/drawing/2014/main" id="{E62ABC29-12E4-5C02-F50A-3F5C4555D121}"/>
              </a:ext>
            </a:extLst>
          </p:cNvPr>
          <p:cNvSpPr>
            <a:spLocks noGrp="1"/>
          </p:cNvSpPr>
          <p:nvPr>
            <p:ph idx="1"/>
          </p:nvPr>
        </p:nvSpPr>
        <p:spPr/>
        <p:txBody>
          <a:bodyPr/>
          <a:lstStyle/>
          <a:p>
            <a:r>
              <a:rPr lang="en-US" dirty="0"/>
              <a:t>Adds Section with Support, Standard, Guidance, and Option regarding the application of Destination Guide signs for </a:t>
            </a:r>
            <a:br>
              <a:rPr lang="en-US" dirty="0"/>
            </a:br>
            <a:r>
              <a:rPr lang="en-US" dirty="0"/>
              <a:t>shared-use paths </a:t>
            </a:r>
          </a:p>
        </p:txBody>
      </p:sp>
      <p:grpSp>
        <p:nvGrpSpPr>
          <p:cNvPr id="20" name="Group 19" descr="A collection of destination guide signs. All of the signs are green with white legends. Examples show destinations, directional arrows, and distances for multiple routes.">
            <a:extLst>
              <a:ext uri="{FF2B5EF4-FFF2-40B4-BE49-F238E27FC236}">
                <a16:creationId xmlns:a16="http://schemas.microsoft.com/office/drawing/2014/main" id="{C98F2B24-AE18-205C-B111-9A44BCE98F8A}"/>
              </a:ext>
            </a:extLst>
          </p:cNvPr>
          <p:cNvGrpSpPr/>
          <p:nvPr/>
        </p:nvGrpSpPr>
        <p:grpSpPr>
          <a:xfrm>
            <a:off x="508048" y="3436701"/>
            <a:ext cx="7554825" cy="2424837"/>
            <a:chOff x="508048" y="3436701"/>
            <a:chExt cx="7554825" cy="2424837"/>
          </a:xfrm>
        </p:grpSpPr>
        <p:pic>
          <p:nvPicPr>
            <p:cNvPr id="7" name="Picture 6">
              <a:extLst>
                <a:ext uri="{FF2B5EF4-FFF2-40B4-BE49-F238E27FC236}">
                  <a16:creationId xmlns:a16="http://schemas.microsoft.com/office/drawing/2014/main" id="{7CFB7391-FD1E-8882-5B5F-B635427887F8}"/>
                </a:ext>
              </a:extLst>
            </p:cNvPr>
            <p:cNvPicPr>
              <a:picLocks noChangeAspect="1"/>
            </p:cNvPicPr>
            <p:nvPr/>
          </p:nvPicPr>
          <p:blipFill rotWithShape="1">
            <a:blip r:embed="rId3"/>
            <a:srcRect t="38172" b="12059"/>
            <a:stretch/>
          </p:blipFill>
          <p:spPr>
            <a:xfrm>
              <a:off x="511129" y="4591662"/>
              <a:ext cx="2524742" cy="980317"/>
            </a:xfrm>
            <a:prstGeom prst="rect">
              <a:avLst/>
            </a:prstGeom>
          </p:spPr>
        </p:pic>
        <p:pic>
          <p:nvPicPr>
            <p:cNvPr id="9" name="Picture 8">
              <a:extLst>
                <a:ext uri="{FF2B5EF4-FFF2-40B4-BE49-F238E27FC236}">
                  <a16:creationId xmlns:a16="http://schemas.microsoft.com/office/drawing/2014/main" id="{0CC19F86-F5B3-7449-3671-40DE6179566B}"/>
                </a:ext>
              </a:extLst>
            </p:cNvPr>
            <p:cNvPicPr>
              <a:picLocks noChangeAspect="1"/>
            </p:cNvPicPr>
            <p:nvPr/>
          </p:nvPicPr>
          <p:blipFill rotWithShape="1">
            <a:blip r:embed="rId4"/>
            <a:srcRect b="14530"/>
            <a:stretch/>
          </p:blipFill>
          <p:spPr>
            <a:xfrm>
              <a:off x="3181559" y="3720266"/>
              <a:ext cx="2190750" cy="1213007"/>
            </a:xfrm>
            <a:prstGeom prst="rect">
              <a:avLst/>
            </a:prstGeom>
          </p:spPr>
        </p:pic>
        <p:pic>
          <p:nvPicPr>
            <p:cNvPr id="11" name="Picture 10">
              <a:extLst>
                <a:ext uri="{FF2B5EF4-FFF2-40B4-BE49-F238E27FC236}">
                  <a16:creationId xmlns:a16="http://schemas.microsoft.com/office/drawing/2014/main" id="{9F1756D1-7639-12F2-1BBB-A02719367C00}"/>
                </a:ext>
              </a:extLst>
            </p:cNvPr>
            <p:cNvPicPr>
              <a:picLocks noChangeAspect="1"/>
            </p:cNvPicPr>
            <p:nvPr/>
          </p:nvPicPr>
          <p:blipFill rotWithShape="1">
            <a:blip r:embed="rId5"/>
            <a:srcRect b="32039"/>
            <a:stretch/>
          </p:blipFill>
          <p:spPr>
            <a:xfrm>
              <a:off x="3181559" y="5146437"/>
              <a:ext cx="2095500" cy="459600"/>
            </a:xfrm>
            <a:prstGeom prst="rect">
              <a:avLst/>
            </a:prstGeom>
          </p:spPr>
        </p:pic>
        <p:pic>
          <p:nvPicPr>
            <p:cNvPr id="13" name="Picture 12">
              <a:extLst>
                <a:ext uri="{FF2B5EF4-FFF2-40B4-BE49-F238E27FC236}">
                  <a16:creationId xmlns:a16="http://schemas.microsoft.com/office/drawing/2014/main" id="{298E9942-C5EE-1BFD-6C1D-5495995BB75B}"/>
                </a:ext>
              </a:extLst>
            </p:cNvPr>
            <p:cNvPicPr>
              <a:picLocks noChangeAspect="1"/>
            </p:cNvPicPr>
            <p:nvPr/>
          </p:nvPicPr>
          <p:blipFill rotWithShape="1">
            <a:blip r:embed="rId6"/>
            <a:srcRect b="19975"/>
            <a:stretch/>
          </p:blipFill>
          <p:spPr>
            <a:xfrm>
              <a:off x="5731153" y="3436701"/>
              <a:ext cx="2305050" cy="785102"/>
            </a:xfrm>
            <a:prstGeom prst="rect">
              <a:avLst/>
            </a:prstGeom>
          </p:spPr>
        </p:pic>
        <p:pic>
          <p:nvPicPr>
            <p:cNvPr id="15" name="Picture 14">
              <a:extLst>
                <a:ext uri="{FF2B5EF4-FFF2-40B4-BE49-F238E27FC236}">
                  <a16:creationId xmlns:a16="http://schemas.microsoft.com/office/drawing/2014/main" id="{55B07678-7B88-4715-4192-32FB07C1C992}"/>
                </a:ext>
              </a:extLst>
            </p:cNvPr>
            <p:cNvPicPr>
              <a:picLocks noChangeAspect="1"/>
            </p:cNvPicPr>
            <p:nvPr/>
          </p:nvPicPr>
          <p:blipFill rotWithShape="1">
            <a:blip r:embed="rId7"/>
            <a:srcRect b="12774"/>
            <a:stretch/>
          </p:blipFill>
          <p:spPr>
            <a:xfrm>
              <a:off x="5719723" y="4451111"/>
              <a:ext cx="2343150" cy="1213007"/>
            </a:xfrm>
            <a:prstGeom prst="rect">
              <a:avLst/>
            </a:prstGeom>
          </p:spPr>
        </p:pic>
        <p:pic>
          <p:nvPicPr>
            <p:cNvPr id="5" name="Picture 4">
              <a:extLst>
                <a:ext uri="{FF2B5EF4-FFF2-40B4-BE49-F238E27FC236}">
                  <a16:creationId xmlns:a16="http://schemas.microsoft.com/office/drawing/2014/main" id="{010C8866-DB40-E695-9DE5-AC67DF8E2E39}"/>
                </a:ext>
              </a:extLst>
            </p:cNvPr>
            <p:cNvPicPr>
              <a:picLocks noChangeAspect="1"/>
            </p:cNvPicPr>
            <p:nvPr/>
          </p:nvPicPr>
          <p:blipFill rotWithShape="1">
            <a:blip r:embed="rId3"/>
            <a:srcRect b="73134"/>
            <a:stretch/>
          </p:blipFill>
          <p:spPr>
            <a:xfrm>
              <a:off x="508048" y="3807568"/>
              <a:ext cx="2524742" cy="529170"/>
            </a:xfrm>
            <a:prstGeom prst="rect">
              <a:avLst/>
            </a:prstGeom>
          </p:spPr>
        </p:pic>
        <p:sp>
          <p:nvSpPr>
            <p:cNvPr id="3" name="TextBox 2">
              <a:extLst>
                <a:ext uri="{FF2B5EF4-FFF2-40B4-BE49-F238E27FC236}">
                  <a16:creationId xmlns:a16="http://schemas.microsoft.com/office/drawing/2014/main" id="{71CA96BA-7182-40A4-A50A-AAF675E48A79}"/>
                </a:ext>
              </a:extLst>
            </p:cNvPr>
            <p:cNvSpPr txBox="1"/>
            <p:nvPr/>
          </p:nvSpPr>
          <p:spPr>
            <a:xfrm>
              <a:off x="1413163" y="4336737"/>
              <a:ext cx="1226820" cy="246221"/>
            </a:xfrm>
            <a:prstGeom prst="rect">
              <a:avLst/>
            </a:prstGeom>
            <a:noFill/>
          </p:spPr>
          <p:txBody>
            <a:bodyPr wrap="square" rtlCol="0">
              <a:spAutoFit/>
            </a:bodyPr>
            <a:lstStyle/>
            <a:p>
              <a:r>
                <a:rPr lang="en-US" sz="1000" dirty="0"/>
                <a:t>D11-10a</a:t>
              </a:r>
            </a:p>
          </p:txBody>
        </p:sp>
        <p:sp>
          <p:nvSpPr>
            <p:cNvPr id="10" name="TextBox 9">
              <a:extLst>
                <a:ext uri="{FF2B5EF4-FFF2-40B4-BE49-F238E27FC236}">
                  <a16:creationId xmlns:a16="http://schemas.microsoft.com/office/drawing/2014/main" id="{6B775D75-77FE-F74A-7859-D072865A8293}"/>
                </a:ext>
              </a:extLst>
            </p:cNvPr>
            <p:cNvSpPr txBox="1"/>
            <p:nvPr/>
          </p:nvSpPr>
          <p:spPr>
            <a:xfrm>
              <a:off x="1413163" y="5571979"/>
              <a:ext cx="1226820" cy="246221"/>
            </a:xfrm>
            <a:prstGeom prst="rect">
              <a:avLst/>
            </a:prstGeom>
            <a:noFill/>
          </p:spPr>
          <p:txBody>
            <a:bodyPr wrap="square" rtlCol="0">
              <a:spAutoFit/>
            </a:bodyPr>
            <a:lstStyle/>
            <a:p>
              <a:r>
                <a:rPr lang="en-US" sz="1000" dirty="0"/>
                <a:t>D11-10b</a:t>
              </a:r>
            </a:p>
          </p:txBody>
        </p:sp>
        <p:sp>
          <p:nvSpPr>
            <p:cNvPr id="12" name="TextBox 11">
              <a:extLst>
                <a:ext uri="{FF2B5EF4-FFF2-40B4-BE49-F238E27FC236}">
                  <a16:creationId xmlns:a16="http://schemas.microsoft.com/office/drawing/2014/main" id="{BD74644C-F143-288E-B0F2-560E1E7541C6}"/>
                </a:ext>
              </a:extLst>
            </p:cNvPr>
            <p:cNvSpPr txBox="1"/>
            <p:nvPr/>
          </p:nvSpPr>
          <p:spPr>
            <a:xfrm>
              <a:off x="3946813" y="4895863"/>
              <a:ext cx="1226820" cy="230832"/>
            </a:xfrm>
            <a:prstGeom prst="rect">
              <a:avLst/>
            </a:prstGeom>
            <a:noFill/>
          </p:spPr>
          <p:txBody>
            <a:bodyPr wrap="square" rtlCol="0">
              <a:spAutoFit/>
            </a:bodyPr>
            <a:lstStyle/>
            <a:p>
              <a:r>
                <a:rPr lang="en-US" sz="900" dirty="0"/>
                <a:t>D11-10c</a:t>
              </a:r>
            </a:p>
          </p:txBody>
        </p:sp>
        <p:sp>
          <p:nvSpPr>
            <p:cNvPr id="14" name="TextBox 13">
              <a:extLst>
                <a:ext uri="{FF2B5EF4-FFF2-40B4-BE49-F238E27FC236}">
                  <a16:creationId xmlns:a16="http://schemas.microsoft.com/office/drawing/2014/main" id="{339E2F5E-A696-F03E-662E-6B4946E1B228}"/>
                </a:ext>
              </a:extLst>
            </p:cNvPr>
            <p:cNvSpPr txBox="1"/>
            <p:nvPr/>
          </p:nvSpPr>
          <p:spPr>
            <a:xfrm>
              <a:off x="3899188" y="5606036"/>
              <a:ext cx="1226820" cy="230832"/>
            </a:xfrm>
            <a:prstGeom prst="rect">
              <a:avLst/>
            </a:prstGeom>
            <a:noFill/>
          </p:spPr>
          <p:txBody>
            <a:bodyPr wrap="square" rtlCol="0">
              <a:spAutoFit/>
            </a:bodyPr>
            <a:lstStyle/>
            <a:p>
              <a:r>
                <a:rPr lang="en-US" sz="900" dirty="0"/>
                <a:t>D11-10d</a:t>
              </a:r>
            </a:p>
          </p:txBody>
        </p:sp>
        <p:sp>
          <p:nvSpPr>
            <p:cNvPr id="16" name="TextBox 15">
              <a:extLst>
                <a:ext uri="{FF2B5EF4-FFF2-40B4-BE49-F238E27FC236}">
                  <a16:creationId xmlns:a16="http://schemas.microsoft.com/office/drawing/2014/main" id="{21FD14EA-CF14-692E-AE26-C95F33CECD3C}"/>
                </a:ext>
              </a:extLst>
            </p:cNvPr>
            <p:cNvSpPr txBox="1"/>
            <p:nvPr/>
          </p:nvSpPr>
          <p:spPr>
            <a:xfrm>
              <a:off x="6566188" y="4221802"/>
              <a:ext cx="1226820" cy="230832"/>
            </a:xfrm>
            <a:prstGeom prst="rect">
              <a:avLst/>
            </a:prstGeom>
            <a:noFill/>
          </p:spPr>
          <p:txBody>
            <a:bodyPr wrap="square" rtlCol="0">
              <a:spAutoFit/>
            </a:bodyPr>
            <a:lstStyle/>
            <a:p>
              <a:r>
                <a:rPr lang="en-US" sz="900" dirty="0"/>
                <a:t>D11-10e</a:t>
              </a:r>
            </a:p>
          </p:txBody>
        </p:sp>
        <p:sp>
          <p:nvSpPr>
            <p:cNvPr id="17" name="TextBox 16">
              <a:extLst>
                <a:ext uri="{FF2B5EF4-FFF2-40B4-BE49-F238E27FC236}">
                  <a16:creationId xmlns:a16="http://schemas.microsoft.com/office/drawing/2014/main" id="{6B10153D-D6DE-6D63-AF1D-3BA68DDD1525}"/>
                </a:ext>
              </a:extLst>
            </p:cNvPr>
            <p:cNvSpPr txBox="1"/>
            <p:nvPr/>
          </p:nvSpPr>
          <p:spPr>
            <a:xfrm>
              <a:off x="6566188" y="5630706"/>
              <a:ext cx="1226820" cy="230832"/>
            </a:xfrm>
            <a:prstGeom prst="rect">
              <a:avLst/>
            </a:prstGeom>
            <a:noFill/>
          </p:spPr>
          <p:txBody>
            <a:bodyPr wrap="square" rtlCol="0">
              <a:spAutoFit/>
            </a:bodyPr>
            <a:lstStyle/>
            <a:p>
              <a:r>
                <a:rPr lang="en-US" sz="900" dirty="0"/>
                <a:t>D11-10f</a:t>
              </a:r>
            </a:p>
          </p:txBody>
        </p:sp>
      </p:grpSp>
      <p:sp>
        <p:nvSpPr>
          <p:cNvPr id="18" name="TextBox 17">
            <a:extLst>
              <a:ext uri="{FF2B5EF4-FFF2-40B4-BE49-F238E27FC236}">
                <a16:creationId xmlns:a16="http://schemas.microsoft.com/office/drawing/2014/main" id="{50938D5B-43ED-34DF-12CC-3E33B307C0B5}"/>
              </a:ext>
            </a:extLst>
          </p:cNvPr>
          <p:cNvSpPr txBox="1"/>
          <p:nvPr/>
        </p:nvSpPr>
        <p:spPr>
          <a:xfrm>
            <a:off x="8317276" y="3106863"/>
            <a:ext cx="3188273" cy="400110"/>
          </a:xfrm>
          <a:prstGeom prst="rect">
            <a:avLst/>
          </a:prstGeom>
          <a:noFill/>
        </p:spPr>
        <p:txBody>
          <a:bodyPr wrap="square" rtlCol="0">
            <a:spAutoFit/>
          </a:bodyPr>
          <a:lstStyle/>
          <a:p>
            <a:pPr algn="ctr"/>
            <a:r>
              <a:rPr lang="en-US" sz="1000" b="1" dirty="0"/>
              <a:t>Figure 9D-6. Examples of Destination Guide Signs for Shared-Use Paths</a:t>
            </a:r>
          </a:p>
        </p:txBody>
      </p:sp>
      <p:pic>
        <p:nvPicPr>
          <p:cNvPr id="8" name="Picture 7">
            <a:extLst>
              <a:ext uri="{FF2B5EF4-FFF2-40B4-BE49-F238E27FC236}">
                <a16:creationId xmlns:a16="http://schemas.microsoft.com/office/drawing/2014/main" id="{E87BA3A0-2E5F-6832-83A9-F3CA393042A2}"/>
              </a:ext>
              <a:ext uri="{C183D7F6-B498-43B3-948B-1728B52AA6E4}">
                <adec:decorative xmlns:adec="http://schemas.microsoft.com/office/drawing/2017/decorative" val="1"/>
              </a:ext>
            </a:extLst>
          </p:cNvPr>
          <p:cNvPicPr>
            <a:picLocks noChangeAspect="1"/>
          </p:cNvPicPr>
          <p:nvPr/>
        </p:nvPicPr>
        <p:blipFill rotWithShape="1">
          <a:blip r:embed="rId8"/>
          <a:srcRect t="4464"/>
          <a:stretch/>
        </p:blipFill>
        <p:spPr>
          <a:xfrm>
            <a:off x="8244294" y="3475887"/>
            <a:ext cx="3188273" cy="2753463"/>
          </a:xfrm>
          <a:prstGeom prst="rect">
            <a:avLst/>
          </a:prstGeom>
        </p:spPr>
      </p:pic>
    </p:spTree>
    <p:extLst>
      <p:ext uri="{BB962C8B-B14F-4D97-AF65-F5344CB8AC3E}">
        <p14:creationId xmlns:p14="http://schemas.microsoft.com/office/powerpoint/2010/main" val="195629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D06A4-0AFF-8D98-FAB2-34989CE0F60E}"/>
              </a:ext>
            </a:extLst>
          </p:cNvPr>
          <p:cNvSpPr>
            <a:spLocks noGrp="1"/>
          </p:cNvSpPr>
          <p:nvPr>
            <p:ph type="title"/>
          </p:nvPr>
        </p:nvSpPr>
        <p:spPr/>
        <p:txBody>
          <a:bodyPr>
            <a:noAutofit/>
          </a:bodyPr>
          <a:lstStyle/>
          <a:p>
            <a:r>
              <a:rPr lang="en-US"/>
              <a:t>Section 9D.13 Two-Stage Bicycle Turn Box Guide Signs (D11-20 series)</a:t>
            </a:r>
            <a:endParaRPr lang="en-US" dirty="0"/>
          </a:p>
        </p:txBody>
      </p:sp>
      <p:sp>
        <p:nvSpPr>
          <p:cNvPr id="4" name="Content Placeholder 3">
            <a:extLst>
              <a:ext uri="{FF2B5EF4-FFF2-40B4-BE49-F238E27FC236}">
                <a16:creationId xmlns:a16="http://schemas.microsoft.com/office/drawing/2014/main" id="{DECF3EF5-DE40-9519-4F9F-7B63CC085379}"/>
              </a:ext>
            </a:extLst>
          </p:cNvPr>
          <p:cNvSpPr>
            <a:spLocks noGrp="1"/>
          </p:cNvSpPr>
          <p:nvPr>
            <p:ph idx="1"/>
          </p:nvPr>
        </p:nvSpPr>
        <p:spPr>
          <a:xfrm>
            <a:off x="617621" y="1751744"/>
            <a:ext cx="5478379" cy="4217639"/>
          </a:xfrm>
        </p:spPr>
        <p:txBody>
          <a:bodyPr/>
          <a:lstStyle/>
          <a:p>
            <a:r>
              <a:rPr lang="en-US" dirty="0"/>
              <a:t>Guide signs are for use when </a:t>
            </a:r>
            <a:br>
              <a:rPr lang="en-US" dirty="0"/>
            </a:br>
            <a:r>
              <a:rPr lang="en-US" dirty="0"/>
              <a:t>two-stage turn box is </a:t>
            </a:r>
            <a:r>
              <a:rPr lang="en-US" b="1" dirty="0"/>
              <a:t>optional and not required </a:t>
            </a:r>
            <a:r>
              <a:rPr lang="en-US" dirty="0"/>
              <a:t>for turning bicyclists</a:t>
            </a:r>
          </a:p>
          <a:p>
            <a:r>
              <a:rPr lang="en-US" dirty="0"/>
              <a:t>Figure 9D-7 shows an example</a:t>
            </a:r>
          </a:p>
        </p:txBody>
      </p:sp>
      <p:sp>
        <p:nvSpPr>
          <p:cNvPr id="3" name="TextBox 2">
            <a:extLst>
              <a:ext uri="{FF2B5EF4-FFF2-40B4-BE49-F238E27FC236}">
                <a16:creationId xmlns:a16="http://schemas.microsoft.com/office/drawing/2014/main" id="{A002CD33-17E4-A1D2-D331-DFBD1C9A778E}"/>
              </a:ext>
            </a:extLst>
          </p:cNvPr>
          <p:cNvSpPr txBox="1"/>
          <p:nvPr/>
        </p:nvSpPr>
        <p:spPr>
          <a:xfrm>
            <a:off x="6790260" y="1167637"/>
            <a:ext cx="4797059" cy="246221"/>
          </a:xfrm>
          <a:prstGeom prst="rect">
            <a:avLst/>
          </a:prstGeom>
          <a:noFill/>
        </p:spPr>
        <p:txBody>
          <a:bodyPr wrap="square" rtlCol="0">
            <a:spAutoFit/>
          </a:bodyPr>
          <a:lstStyle/>
          <a:p>
            <a:r>
              <a:rPr lang="en-US" sz="1000" b="1" dirty="0"/>
              <a:t>Figure 9D-7. Example of Two-Stage Bicycle Turn Box when Use is Optional</a:t>
            </a:r>
          </a:p>
        </p:txBody>
      </p:sp>
      <p:pic>
        <p:nvPicPr>
          <p:cNvPr id="6" name="Picture 5" descr="Illustration of a signalized four-leg intersection showing a bicycle left-turn box treatment. Green bicycle turn boxes are located beyond the intersection in the far-side left corners, allowing bicyclists to make a two-stage left turn by proceeding straight through the intersection, stopping in the turn box, and then completing the left turn during a subsequent signal phase. Directional arrows within the green boxes indicate the intended bicycle orientation and turning movement.&#10;The figure includes several signs associated with the bicycle turn box treatment. Optional D11-20 LEFT TURN MAY USE TURN BOX signs are shown on the bicycle approach to inform bicyclists that the bicycle turn box may be used to complete left turns.An R10-11 Series NO TURN ON RED sign is installed at the intersection, indicating that turns on red are prohibited.">
            <a:extLst>
              <a:ext uri="{FF2B5EF4-FFF2-40B4-BE49-F238E27FC236}">
                <a16:creationId xmlns:a16="http://schemas.microsoft.com/office/drawing/2014/main" id="{DAB2C0DE-DA92-1971-E2EB-62B5D3086013}"/>
              </a:ext>
              <a:ext uri="{C183D7F6-B498-43B3-948B-1728B52AA6E4}">
                <adec:decorative xmlns:adec="http://schemas.microsoft.com/office/drawing/2017/decorative" val="0"/>
              </a:ext>
            </a:extLst>
          </p:cNvPr>
          <p:cNvPicPr>
            <a:picLocks noChangeAspect="1"/>
          </p:cNvPicPr>
          <p:nvPr/>
        </p:nvPicPr>
        <p:blipFill rotWithShape="1">
          <a:blip r:embed="rId3"/>
          <a:srcRect t="4068"/>
          <a:stretch/>
        </p:blipFill>
        <p:spPr>
          <a:xfrm>
            <a:off x="6648183" y="1379220"/>
            <a:ext cx="4687184" cy="4833345"/>
          </a:xfrm>
          <a:prstGeom prst="rect">
            <a:avLst/>
          </a:prstGeom>
        </p:spPr>
      </p:pic>
      <p:sp>
        <p:nvSpPr>
          <p:cNvPr id="7" name="Rectangle 6">
            <a:extLst>
              <a:ext uri="{FF2B5EF4-FFF2-40B4-BE49-F238E27FC236}">
                <a16:creationId xmlns:a16="http://schemas.microsoft.com/office/drawing/2014/main" id="{1B4F94E9-4868-7E1C-E45B-687DF8755F49}"/>
              </a:ext>
              <a:ext uri="{C183D7F6-B498-43B3-948B-1728B52AA6E4}">
                <adec:decorative xmlns:adec="http://schemas.microsoft.com/office/drawing/2017/decorative" val="1"/>
              </a:ext>
            </a:extLst>
          </p:cNvPr>
          <p:cNvSpPr/>
          <p:nvPr/>
        </p:nvSpPr>
        <p:spPr>
          <a:xfrm>
            <a:off x="9877426" y="5738551"/>
            <a:ext cx="1343024" cy="2308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5" name="TextBox 4">
            <a:extLst>
              <a:ext uri="{FF2B5EF4-FFF2-40B4-BE49-F238E27FC236}">
                <a16:creationId xmlns:a16="http://schemas.microsoft.com/office/drawing/2014/main" id="{950B4FD4-CBD6-8E9F-80A7-0E0AA1923ED7}"/>
              </a:ext>
              <a:ext uri="{C183D7F6-B498-43B3-948B-1728B52AA6E4}">
                <adec:decorative xmlns:adec="http://schemas.microsoft.com/office/drawing/2017/decorative" val="1"/>
              </a:ext>
            </a:extLst>
          </p:cNvPr>
          <p:cNvSpPr txBox="1"/>
          <p:nvPr/>
        </p:nvSpPr>
        <p:spPr>
          <a:xfrm>
            <a:off x="9801612" y="5692384"/>
            <a:ext cx="1566862" cy="276999"/>
          </a:xfrm>
          <a:prstGeom prst="rect">
            <a:avLst/>
          </a:prstGeom>
          <a:noFill/>
        </p:spPr>
        <p:txBody>
          <a:bodyPr wrap="square" rtlCol="0">
            <a:spAutoFit/>
          </a:bodyPr>
          <a:lstStyle/>
          <a:p>
            <a:r>
              <a:rPr lang="en-US" sz="600" dirty="0"/>
              <a:t>The use of the R10-11 Series signs</a:t>
            </a:r>
          </a:p>
          <a:p>
            <a:r>
              <a:rPr lang="en-US" sz="600" dirty="0"/>
              <a:t>required (see Section 9E.11)</a:t>
            </a:r>
          </a:p>
        </p:txBody>
      </p:sp>
    </p:spTree>
    <p:extLst>
      <p:ext uri="{BB962C8B-B14F-4D97-AF65-F5344CB8AC3E}">
        <p14:creationId xmlns:p14="http://schemas.microsoft.com/office/powerpoint/2010/main" val="3808812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3B4F3-AE04-B73A-F067-B468F08EFC0E}"/>
              </a:ext>
            </a:extLst>
          </p:cNvPr>
          <p:cNvSpPr>
            <a:spLocks noGrp="1"/>
          </p:cNvSpPr>
          <p:nvPr>
            <p:ph type="title"/>
          </p:nvPr>
        </p:nvSpPr>
        <p:spPr/>
        <p:txBody>
          <a:bodyPr>
            <a:normAutofit/>
          </a:bodyPr>
          <a:lstStyle/>
          <a:p>
            <a:r>
              <a:rPr lang="en-US" sz="4400"/>
              <a:t>Chapter 9E</a:t>
            </a:r>
            <a:br>
              <a:rPr lang="en-US" sz="4400"/>
            </a:br>
            <a:r>
              <a:rPr lang="en-US" sz="4400"/>
              <a:t>Markings</a:t>
            </a:r>
          </a:p>
        </p:txBody>
      </p:sp>
    </p:spTree>
    <p:extLst>
      <p:ext uri="{BB962C8B-B14F-4D97-AF65-F5344CB8AC3E}">
        <p14:creationId xmlns:p14="http://schemas.microsoft.com/office/powerpoint/2010/main" val="3564997322"/>
      </p:ext>
    </p:extLst>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22F3D-0B94-26A9-17F7-EA94553BF10C}"/>
              </a:ext>
            </a:extLst>
          </p:cNvPr>
          <p:cNvSpPr>
            <a:spLocks noGrp="1"/>
          </p:cNvSpPr>
          <p:nvPr>
            <p:ph type="title"/>
          </p:nvPr>
        </p:nvSpPr>
        <p:spPr>
          <a:xfrm>
            <a:off x="617620" y="365125"/>
            <a:ext cx="10969699" cy="880579"/>
          </a:xfrm>
        </p:spPr>
        <p:txBody>
          <a:bodyPr/>
          <a:lstStyle/>
          <a:p>
            <a:r>
              <a:rPr lang="en-US" dirty="0"/>
              <a:t>Section 9E.01 Bicycle Lanes </a:t>
            </a:r>
            <a:r>
              <a:rPr lang="en-US" sz="2400" dirty="0"/>
              <a:t>(1 of 2)</a:t>
            </a:r>
          </a:p>
        </p:txBody>
      </p:sp>
      <p:sp>
        <p:nvSpPr>
          <p:cNvPr id="7" name="Content Placeholder 3">
            <a:extLst>
              <a:ext uri="{FF2B5EF4-FFF2-40B4-BE49-F238E27FC236}">
                <a16:creationId xmlns:a16="http://schemas.microsoft.com/office/drawing/2014/main" id="{B0ED9164-49DB-5310-E75E-D4128E8D30E4}"/>
              </a:ext>
            </a:extLst>
          </p:cNvPr>
          <p:cNvSpPr>
            <a:spLocks noGrp="1"/>
          </p:cNvSpPr>
          <p:nvPr>
            <p:ph idx="1"/>
          </p:nvPr>
        </p:nvSpPr>
        <p:spPr>
          <a:xfrm>
            <a:off x="617621" y="1245704"/>
            <a:ext cx="6828208" cy="4723680"/>
          </a:xfrm>
        </p:spPr>
        <p:txBody>
          <a:bodyPr/>
          <a:lstStyle/>
          <a:p>
            <a:r>
              <a:rPr lang="en-US" dirty="0"/>
              <a:t>Requires longitudinal pavement markings </a:t>
            </a:r>
            <a:r>
              <a:rPr lang="en-US" b="1" dirty="0"/>
              <a:t>AND</a:t>
            </a:r>
            <a:r>
              <a:rPr lang="en-US" dirty="0"/>
              <a:t> bicycle lane symbol or word markings to define bicycle lanes</a:t>
            </a:r>
          </a:p>
          <a:p>
            <a:r>
              <a:rPr lang="en-US" dirty="0"/>
              <a:t>Clarifies that the first symbol or word marking should be placed at beginning of the bicycle lane</a:t>
            </a:r>
          </a:p>
          <a:p>
            <a:r>
              <a:rPr lang="en-US" dirty="0"/>
              <a:t>Allows optional use of arrow markings</a:t>
            </a:r>
          </a:p>
        </p:txBody>
      </p:sp>
      <p:sp>
        <p:nvSpPr>
          <p:cNvPr id="3" name="TextBox 2">
            <a:extLst>
              <a:ext uri="{FF2B5EF4-FFF2-40B4-BE49-F238E27FC236}">
                <a16:creationId xmlns:a16="http://schemas.microsoft.com/office/drawing/2014/main" id="{71D61911-0185-C758-C8AB-91843B107F0D}"/>
              </a:ext>
            </a:extLst>
          </p:cNvPr>
          <p:cNvSpPr txBox="1"/>
          <p:nvPr/>
        </p:nvSpPr>
        <p:spPr>
          <a:xfrm>
            <a:off x="7073900" y="1202649"/>
            <a:ext cx="4876800" cy="246221"/>
          </a:xfrm>
          <a:prstGeom prst="rect">
            <a:avLst/>
          </a:prstGeom>
          <a:noFill/>
        </p:spPr>
        <p:txBody>
          <a:bodyPr wrap="square" rtlCol="0">
            <a:spAutoFit/>
          </a:bodyPr>
          <a:lstStyle/>
          <a:p>
            <a:r>
              <a:rPr lang="en-US" sz="1000" b="1" dirty="0"/>
              <a:t>Figure 9E-1. Word, Symbol, and Arrow Pavement Markings for Bicycle Lanes</a:t>
            </a:r>
          </a:p>
        </p:txBody>
      </p:sp>
      <p:pic>
        <p:nvPicPr>
          <p:cNvPr id="8" name="Picture 7" descr="Two alternative bicycle lane pavement marking designs placed within a designated bicycle lane adjacent to a normal white lane line. The first design uses a bicycle symbol below a directional arrow. The second design uses a directional arrow above the words “LANE” and “BIKE.”">
            <a:extLst>
              <a:ext uri="{FF2B5EF4-FFF2-40B4-BE49-F238E27FC236}">
                <a16:creationId xmlns:a16="http://schemas.microsoft.com/office/drawing/2014/main" id="{3A9B96DD-479A-3D47-401E-946CA43284CC}"/>
              </a:ext>
            </a:extLst>
          </p:cNvPr>
          <p:cNvPicPr>
            <a:picLocks noChangeAspect="1"/>
          </p:cNvPicPr>
          <p:nvPr/>
        </p:nvPicPr>
        <p:blipFill rotWithShape="1">
          <a:blip r:embed="rId3"/>
          <a:srcRect t="4715" b="3289"/>
          <a:stretch/>
        </p:blipFill>
        <p:spPr>
          <a:xfrm>
            <a:off x="7178710" y="1491925"/>
            <a:ext cx="4573736" cy="4477459"/>
          </a:xfrm>
          <a:prstGeom prst="rect">
            <a:avLst/>
          </a:prstGeom>
        </p:spPr>
      </p:pic>
      <p:sp>
        <p:nvSpPr>
          <p:cNvPr id="4" name="TextBox 3">
            <a:extLst>
              <a:ext uri="{FF2B5EF4-FFF2-40B4-BE49-F238E27FC236}">
                <a16:creationId xmlns:a16="http://schemas.microsoft.com/office/drawing/2014/main" id="{004B7466-2F86-40C7-F015-53830C8AB673}"/>
              </a:ext>
            </a:extLst>
          </p:cNvPr>
          <p:cNvSpPr txBox="1"/>
          <p:nvPr/>
        </p:nvSpPr>
        <p:spPr>
          <a:xfrm>
            <a:off x="7715250" y="5926328"/>
            <a:ext cx="1092200" cy="215444"/>
          </a:xfrm>
          <a:prstGeom prst="rect">
            <a:avLst/>
          </a:prstGeom>
          <a:noFill/>
        </p:spPr>
        <p:txBody>
          <a:bodyPr wrap="square" rtlCol="0">
            <a:spAutoFit/>
          </a:bodyPr>
          <a:lstStyle/>
          <a:p>
            <a:r>
              <a:rPr lang="en-US" sz="800" b="1" dirty="0"/>
              <a:t>A – Bike Symbol</a:t>
            </a:r>
          </a:p>
        </p:txBody>
      </p:sp>
      <p:sp>
        <p:nvSpPr>
          <p:cNvPr id="5" name="TextBox 4">
            <a:extLst>
              <a:ext uri="{FF2B5EF4-FFF2-40B4-BE49-F238E27FC236}">
                <a16:creationId xmlns:a16="http://schemas.microsoft.com/office/drawing/2014/main" id="{64781F41-F46A-1D20-6CC4-9C0D3FDA7740}"/>
              </a:ext>
            </a:extLst>
          </p:cNvPr>
          <p:cNvSpPr txBox="1"/>
          <p:nvPr/>
        </p:nvSpPr>
        <p:spPr>
          <a:xfrm>
            <a:off x="9886950" y="5926328"/>
            <a:ext cx="1092200" cy="215444"/>
          </a:xfrm>
          <a:prstGeom prst="rect">
            <a:avLst/>
          </a:prstGeom>
          <a:noFill/>
        </p:spPr>
        <p:txBody>
          <a:bodyPr wrap="square" rtlCol="0">
            <a:spAutoFit/>
          </a:bodyPr>
          <a:lstStyle/>
          <a:p>
            <a:r>
              <a:rPr lang="en-US" sz="800" b="1" dirty="0"/>
              <a:t>B – Word legends</a:t>
            </a:r>
          </a:p>
        </p:txBody>
      </p:sp>
    </p:spTree>
    <p:extLst>
      <p:ext uri="{BB962C8B-B14F-4D97-AF65-F5344CB8AC3E}">
        <p14:creationId xmlns:p14="http://schemas.microsoft.com/office/powerpoint/2010/main" val="35764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22F3D-0B94-26A9-17F7-EA94553BF10C}"/>
              </a:ext>
            </a:extLst>
          </p:cNvPr>
          <p:cNvSpPr>
            <a:spLocks noGrp="1"/>
          </p:cNvSpPr>
          <p:nvPr>
            <p:ph type="title"/>
          </p:nvPr>
        </p:nvSpPr>
        <p:spPr>
          <a:xfrm>
            <a:off x="617620" y="365125"/>
            <a:ext cx="10969699" cy="880579"/>
          </a:xfrm>
        </p:spPr>
        <p:txBody>
          <a:bodyPr/>
          <a:lstStyle/>
          <a:p>
            <a:r>
              <a:rPr lang="en-US" dirty="0"/>
              <a:t>Section 9E.01 Bicycle Lanes </a:t>
            </a:r>
            <a:r>
              <a:rPr lang="en-US" sz="2400" dirty="0"/>
              <a:t>(2 of 2)</a:t>
            </a:r>
          </a:p>
        </p:txBody>
      </p:sp>
      <p:sp>
        <p:nvSpPr>
          <p:cNvPr id="5" name="Content Placeholder 3">
            <a:extLst>
              <a:ext uri="{FF2B5EF4-FFF2-40B4-BE49-F238E27FC236}">
                <a16:creationId xmlns:a16="http://schemas.microsoft.com/office/drawing/2014/main" id="{2910BCA5-BE4B-6D2E-4BCD-4121B6EA537E}"/>
              </a:ext>
            </a:extLst>
          </p:cNvPr>
          <p:cNvSpPr>
            <a:spLocks noGrp="1"/>
          </p:cNvSpPr>
          <p:nvPr>
            <p:ph idx="1"/>
          </p:nvPr>
        </p:nvSpPr>
        <p:spPr>
          <a:xfrm>
            <a:off x="617621" y="1245704"/>
            <a:ext cx="10969698" cy="4723680"/>
          </a:xfrm>
        </p:spPr>
        <p:txBody>
          <a:bodyPr/>
          <a:lstStyle/>
          <a:p>
            <a:r>
              <a:rPr lang="en-US" dirty="0"/>
              <a:t>Allows only one bicycle symbol marking for consistency (discontinues helmeted bicycle symbol)</a:t>
            </a:r>
          </a:p>
          <a:p>
            <a:r>
              <a:rPr lang="en-US" dirty="0"/>
              <a:t>Prohibits a portion of the travel way from being both a shoulder and a bicycle lane</a:t>
            </a:r>
          </a:p>
          <a:p>
            <a:endParaRPr lang="en-US" dirty="0"/>
          </a:p>
        </p:txBody>
      </p:sp>
      <p:grpSp>
        <p:nvGrpSpPr>
          <p:cNvPr id="12" name="Group 11" descr="A helmeted bicycle symbol is crossed out.">
            <a:extLst>
              <a:ext uri="{FF2B5EF4-FFF2-40B4-BE49-F238E27FC236}">
                <a16:creationId xmlns:a16="http://schemas.microsoft.com/office/drawing/2014/main" id="{50339E00-90C9-3222-A354-A560BE990AEB}"/>
              </a:ext>
            </a:extLst>
          </p:cNvPr>
          <p:cNvGrpSpPr/>
          <p:nvPr/>
        </p:nvGrpSpPr>
        <p:grpSpPr>
          <a:xfrm>
            <a:off x="2565312" y="3744151"/>
            <a:ext cx="1982184" cy="2225233"/>
            <a:chOff x="2565312" y="3744151"/>
            <a:chExt cx="1982184" cy="2225233"/>
          </a:xfrm>
        </p:grpSpPr>
        <p:pic>
          <p:nvPicPr>
            <p:cNvPr id="6" name="Picture 5">
              <a:extLst>
                <a:ext uri="{FF2B5EF4-FFF2-40B4-BE49-F238E27FC236}">
                  <a16:creationId xmlns:a16="http://schemas.microsoft.com/office/drawing/2014/main" id="{4A3D7917-0CA7-586F-ED24-9656F985EB4C}"/>
                </a:ext>
              </a:extLst>
            </p:cNvPr>
            <p:cNvPicPr>
              <a:picLocks noChangeAspect="1"/>
            </p:cNvPicPr>
            <p:nvPr/>
          </p:nvPicPr>
          <p:blipFill>
            <a:blip r:embed="rId3"/>
            <a:stretch>
              <a:fillRect/>
            </a:stretch>
          </p:blipFill>
          <p:spPr>
            <a:xfrm>
              <a:off x="2787183" y="3744151"/>
              <a:ext cx="1432684" cy="2225233"/>
            </a:xfrm>
            <a:prstGeom prst="rect">
              <a:avLst/>
            </a:prstGeom>
          </p:spPr>
        </p:pic>
        <p:cxnSp>
          <p:nvCxnSpPr>
            <p:cNvPr id="9" name="Straight Connector 8">
              <a:extLst>
                <a:ext uri="{FF2B5EF4-FFF2-40B4-BE49-F238E27FC236}">
                  <a16:creationId xmlns:a16="http://schemas.microsoft.com/office/drawing/2014/main" id="{0CBB5B24-5F08-86A4-16CB-6C79866F42C2}"/>
                </a:ext>
              </a:extLst>
            </p:cNvPr>
            <p:cNvCxnSpPr/>
            <p:nvPr/>
          </p:nvCxnSpPr>
          <p:spPr>
            <a:xfrm>
              <a:off x="2680596" y="3759515"/>
              <a:ext cx="1866900" cy="2147978"/>
            </a:xfrm>
            <a:prstGeom prst="line">
              <a:avLst/>
            </a:prstGeom>
            <a:ln w="666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2D67021-7F08-23D4-05F1-D4A1E7DABC8E}"/>
                </a:ext>
              </a:extLst>
            </p:cNvPr>
            <p:cNvCxnSpPr>
              <a:cxnSpLocks/>
            </p:cNvCxnSpPr>
            <p:nvPr/>
          </p:nvCxnSpPr>
          <p:spPr>
            <a:xfrm flipH="1">
              <a:off x="2565312" y="3761920"/>
              <a:ext cx="1855039" cy="2159839"/>
            </a:xfrm>
            <a:prstGeom prst="line">
              <a:avLst/>
            </a:prstGeom>
            <a:ln w="666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5F150D64-8264-D6C9-A7F9-8308356EE053}"/>
              </a:ext>
            </a:extLst>
          </p:cNvPr>
          <p:cNvGrpSpPr/>
          <p:nvPr/>
        </p:nvGrpSpPr>
        <p:grpSpPr>
          <a:xfrm>
            <a:off x="5448300" y="2826274"/>
            <a:ext cx="2879271" cy="3279933"/>
            <a:chOff x="5448300" y="2782730"/>
            <a:chExt cx="2879271" cy="3279933"/>
          </a:xfrm>
        </p:grpSpPr>
        <p:pic>
          <p:nvPicPr>
            <p:cNvPr id="8" name="Picture 7">
              <a:extLst>
                <a:ext uri="{FF2B5EF4-FFF2-40B4-BE49-F238E27FC236}">
                  <a16:creationId xmlns:a16="http://schemas.microsoft.com/office/drawing/2014/main" id="{3A9B96DD-479A-3D47-401E-946CA43284CC}"/>
                </a:ext>
              </a:extLst>
            </p:cNvPr>
            <p:cNvPicPr>
              <a:picLocks noChangeAspect="1"/>
            </p:cNvPicPr>
            <p:nvPr/>
          </p:nvPicPr>
          <p:blipFill rotWithShape="1">
            <a:blip r:embed="rId4"/>
            <a:srcRect t="4479" r="7139" b="3664"/>
            <a:stretch>
              <a:fillRect/>
            </a:stretch>
          </p:blipFill>
          <p:spPr>
            <a:xfrm>
              <a:off x="5539102" y="3127492"/>
              <a:ext cx="2788469" cy="2935171"/>
            </a:xfrm>
            <a:prstGeom prst="rect">
              <a:avLst/>
            </a:prstGeom>
          </p:spPr>
        </p:pic>
        <p:sp>
          <p:nvSpPr>
            <p:cNvPr id="3" name="TextBox 2">
              <a:extLst>
                <a:ext uri="{FF2B5EF4-FFF2-40B4-BE49-F238E27FC236}">
                  <a16:creationId xmlns:a16="http://schemas.microsoft.com/office/drawing/2014/main" id="{3A55428A-62F0-9B33-4DFB-F29AC1655352}"/>
                </a:ext>
              </a:extLst>
            </p:cNvPr>
            <p:cNvSpPr txBox="1"/>
            <p:nvPr/>
          </p:nvSpPr>
          <p:spPr>
            <a:xfrm>
              <a:off x="5448300" y="2782730"/>
              <a:ext cx="2879271" cy="400110"/>
            </a:xfrm>
            <a:prstGeom prst="rect">
              <a:avLst/>
            </a:prstGeom>
            <a:noFill/>
          </p:spPr>
          <p:txBody>
            <a:bodyPr wrap="square" rtlCol="0">
              <a:spAutoFit/>
            </a:bodyPr>
            <a:lstStyle/>
            <a:p>
              <a:pPr algn="ctr"/>
              <a:r>
                <a:rPr lang="en-US" sz="1000" b="1" dirty="0"/>
                <a:t>Figure 9E-1. Word, Symbol, and Arrow Pavement Markings for Bicycle Lanes</a:t>
              </a:r>
            </a:p>
          </p:txBody>
        </p:sp>
      </p:grpSp>
      <p:sp>
        <p:nvSpPr>
          <p:cNvPr id="4" name="TextBox 3">
            <a:extLst>
              <a:ext uri="{FF2B5EF4-FFF2-40B4-BE49-F238E27FC236}">
                <a16:creationId xmlns:a16="http://schemas.microsoft.com/office/drawing/2014/main" id="{9230D99E-CBC0-9AC4-D7E2-BAD5BD8CC002}"/>
              </a:ext>
              <a:ext uri="{C183D7F6-B498-43B3-948B-1728B52AA6E4}">
                <adec:decorative xmlns:adec="http://schemas.microsoft.com/office/drawing/2017/decorative" val="1"/>
              </a:ext>
            </a:extLst>
          </p:cNvPr>
          <p:cNvSpPr txBox="1"/>
          <p:nvPr/>
        </p:nvSpPr>
        <p:spPr>
          <a:xfrm>
            <a:off x="5857081" y="6024353"/>
            <a:ext cx="1524000" cy="176972"/>
          </a:xfrm>
          <a:prstGeom prst="rect">
            <a:avLst/>
          </a:prstGeom>
          <a:noFill/>
        </p:spPr>
        <p:txBody>
          <a:bodyPr wrap="square" rtlCol="0">
            <a:spAutoFit/>
          </a:bodyPr>
          <a:lstStyle/>
          <a:p>
            <a:r>
              <a:rPr lang="en-US" sz="550" b="1" dirty="0"/>
              <a:t>A – Bike symbol</a:t>
            </a:r>
          </a:p>
        </p:txBody>
      </p:sp>
      <p:sp>
        <p:nvSpPr>
          <p:cNvPr id="7" name="TextBox 6">
            <a:extLst>
              <a:ext uri="{FF2B5EF4-FFF2-40B4-BE49-F238E27FC236}">
                <a16:creationId xmlns:a16="http://schemas.microsoft.com/office/drawing/2014/main" id="{68FECF19-4476-005A-9C01-F028B3035D8F}"/>
              </a:ext>
              <a:ext uri="{C183D7F6-B498-43B3-948B-1728B52AA6E4}">
                <adec:decorative xmlns:adec="http://schemas.microsoft.com/office/drawing/2017/decorative" val="1"/>
              </a:ext>
            </a:extLst>
          </p:cNvPr>
          <p:cNvSpPr txBox="1"/>
          <p:nvPr/>
        </p:nvSpPr>
        <p:spPr>
          <a:xfrm>
            <a:off x="7281068" y="6024353"/>
            <a:ext cx="1524000" cy="176972"/>
          </a:xfrm>
          <a:prstGeom prst="rect">
            <a:avLst/>
          </a:prstGeom>
          <a:noFill/>
        </p:spPr>
        <p:txBody>
          <a:bodyPr wrap="square" rtlCol="0">
            <a:spAutoFit/>
          </a:bodyPr>
          <a:lstStyle/>
          <a:p>
            <a:r>
              <a:rPr lang="en-US" sz="550" b="1" dirty="0"/>
              <a:t>B – Word legends</a:t>
            </a:r>
          </a:p>
        </p:txBody>
      </p:sp>
    </p:spTree>
    <p:extLst>
      <p:ext uri="{BB962C8B-B14F-4D97-AF65-F5344CB8AC3E}">
        <p14:creationId xmlns:p14="http://schemas.microsoft.com/office/powerpoint/2010/main" val="6807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656C-0C97-0B7F-2431-1AC7247AE680}"/>
              </a:ext>
            </a:extLst>
          </p:cNvPr>
          <p:cNvSpPr>
            <a:spLocks noGrp="1"/>
          </p:cNvSpPr>
          <p:nvPr>
            <p:ph type="title"/>
          </p:nvPr>
        </p:nvSpPr>
        <p:spPr/>
        <p:txBody>
          <a:bodyPr>
            <a:normAutofit/>
          </a:bodyPr>
          <a:lstStyle/>
          <a:p>
            <a:r>
              <a:rPr lang="en-US" dirty="0"/>
              <a:t>Section 9A.02 Standardization of Application for Signing</a:t>
            </a:r>
          </a:p>
        </p:txBody>
      </p:sp>
      <p:sp>
        <p:nvSpPr>
          <p:cNvPr id="4" name="Content Placeholder 3">
            <a:extLst>
              <a:ext uri="{FF2B5EF4-FFF2-40B4-BE49-F238E27FC236}">
                <a16:creationId xmlns:a16="http://schemas.microsoft.com/office/drawing/2014/main" id="{1D8525D7-4EFE-801C-DA99-E78CCD110E77}"/>
              </a:ext>
            </a:extLst>
          </p:cNvPr>
          <p:cNvSpPr>
            <a:spLocks noGrp="1"/>
          </p:cNvSpPr>
          <p:nvPr>
            <p:ph idx="1"/>
          </p:nvPr>
        </p:nvSpPr>
        <p:spPr/>
        <p:txBody>
          <a:bodyPr/>
          <a:lstStyle/>
          <a:p>
            <a:r>
              <a:rPr lang="en-US" dirty="0"/>
              <a:t>Changes Standard to Guidance for placement of sign supports to accommodate field conditions</a:t>
            </a:r>
          </a:p>
          <a:p>
            <a:r>
              <a:rPr lang="en-US" dirty="0"/>
              <a:t>Adds Option allowing 18 in. × 18 in. warning signs that are only applicable to bicyclists and pedestrians</a:t>
            </a:r>
          </a:p>
        </p:txBody>
      </p:sp>
      <p:sp>
        <p:nvSpPr>
          <p:cNvPr id="3" name="TextBox 2">
            <a:extLst>
              <a:ext uri="{FF2B5EF4-FFF2-40B4-BE49-F238E27FC236}">
                <a16:creationId xmlns:a16="http://schemas.microsoft.com/office/drawing/2014/main" id="{BD59C410-907A-BB47-3231-3D8D90417B52}"/>
              </a:ext>
            </a:extLst>
          </p:cNvPr>
          <p:cNvSpPr txBox="1"/>
          <p:nvPr/>
        </p:nvSpPr>
        <p:spPr>
          <a:xfrm>
            <a:off x="8179986" y="3390497"/>
            <a:ext cx="3107139" cy="238527"/>
          </a:xfrm>
          <a:prstGeom prst="rect">
            <a:avLst/>
          </a:prstGeom>
          <a:noFill/>
        </p:spPr>
        <p:txBody>
          <a:bodyPr wrap="square" rtlCol="0">
            <a:spAutoFit/>
          </a:bodyPr>
          <a:lstStyle/>
          <a:p>
            <a:r>
              <a:rPr lang="en-US" sz="950" b="1" dirty="0"/>
              <a:t>Figure 9A-1. Sign Placement on Shared-Use Paths</a:t>
            </a:r>
          </a:p>
        </p:txBody>
      </p:sp>
      <p:pic>
        <p:nvPicPr>
          <p:cNvPr id="6" name="Picture 5" descr="A diagrammed cross section of a path with an “overhead sign or other traffic control device” hanging above the path and a post-mounted sign or other traffic control device shown to the right of the path.">
            <a:extLst>
              <a:ext uri="{FF2B5EF4-FFF2-40B4-BE49-F238E27FC236}">
                <a16:creationId xmlns:a16="http://schemas.microsoft.com/office/drawing/2014/main" id="{D3F4500D-65DB-356F-41FB-0D20473F3B34}"/>
              </a:ext>
            </a:extLst>
          </p:cNvPr>
          <p:cNvPicPr>
            <a:picLocks noChangeAspect="1"/>
          </p:cNvPicPr>
          <p:nvPr/>
        </p:nvPicPr>
        <p:blipFill rotWithShape="1">
          <a:blip r:embed="rId3">
            <a:extLst>
              <a:ext uri="{28A0092B-C50C-407E-A947-70E740481C1C}">
                <a14:useLocalDpi xmlns:a14="http://schemas.microsoft.com/office/drawing/2010/main" val="0"/>
              </a:ext>
            </a:extLst>
          </a:blip>
          <a:srcRect t="7069"/>
          <a:stretch/>
        </p:blipFill>
        <p:spPr>
          <a:xfrm>
            <a:off x="7365442" y="3629024"/>
            <a:ext cx="4623359" cy="2619375"/>
          </a:xfrm>
          <a:prstGeom prst="rect">
            <a:avLst/>
          </a:prstGeom>
        </p:spPr>
      </p:pic>
    </p:spTree>
    <p:extLst>
      <p:ext uri="{BB962C8B-B14F-4D97-AF65-F5344CB8AC3E}">
        <p14:creationId xmlns:p14="http://schemas.microsoft.com/office/powerpoint/2010/main" val="335156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78C30-10DD-E051-B884-17959108119D}"/>
              </a:ext>
            </a:extLst>
          </p:cNvPr>
          <p:cNvSpPr>
            <a:spLocks noGrp="1"/>
          </p:cNvSpPr>
          <p:nvPr>
            <p:ph type="title"/>
          </p:nvPr>
        </p:nvSpPr>
        <p:spPr>
          <a:xfrm>
            <a:off x="617620" y="365125"/>
            <a:ext cx="10969699" cy="880579"/>
          </a:xfrm>
        </p:spPr>
        <p:txBody>
          <a:bodyPr/>
          <a:lstStyle/>
          <a:p>
            <a:r>
              <a:rPr lang="en-US" dirty="0"/>
              <a:t>Section 9E.09 Shared-Lane Marking </a:t>
            </a:r>
            <a:r>
              <a:rPr lang="en-US" sz="2400" dirty="0"/>
              <a:t>(1 of 3)</a:t>
            </a:r>
          </a:p>
        </p:txBody>
      </p:sp>
      <p:sp>
        <p:nvSpPr>
          <p:cNvPr id="4" name="Content Placeholder 3">
            <a:extLst>
              <a:ext uri="{FF2B5EF4-FFF2-40B4-BE49-F238E27FC236}">
                <a16:creationId xmlns:a16="http://schemas.microsoft.com/office/drawing/2014/main" id="{722D6FE4-1425-E543-368E-BFE808E44D26}"/>
              </a:ext>
            </a:extLst>
          </p:cNvPr>
          <p:cNvSpPr>
            <a:spLocks noGrp="1"/>
          </p:cNvSpPr>
          <p:nvPr>
            <p:ph idx="1"/>
          </p:nvPr>
        </p:nvSpPr>
        <p:spPr>
          <a:xfrm>
            <a:off x="617539" y="1246188"/>
            <a:ext cx="8755062" cy="4722812"/>
          </a:xfrm>
        </p:spPr>
        <p:txBody>
          <a:bodyPr>
            <a:normAutofit/>
          </a:bodyPr>
          <a:lstStyle/>
          <a:p>
            <a:r>
              <a:rPr lang="en-US" dirty="0"/>
              <a:t>Assists bicyclists with lateral positioning and alerts road users to bicycle presence and likely lateral location</a:t>
            </a:r>
          </a:p>
          <a:p>
            <a:r>
              <a:rPr lang="en-US" dirty="0"/>
              <a:t>May be used with, or instead of, the R9-20 Bicycles Allowed Use of Full Lane sign</a:t>
            </a:r>
          </a:p>
        </p:txBody>
      </p:sp>
      <p:pic>
        <p:nvPicPr>
          <p:cNvPr id="8" name="Picture 7" descr="Pavement markings consisting of two white chevrons above a white bicycle symbol on a gray background.">
            <a:extLst>
              <a:ext uri="{FF2B5EF4-FFF2-40B4-BE49-F238E27FC236}">
                <a16:creationId xmlns:a16="http://schemas.microsoft.com/office/drawing/2014/main" id="{EAE76A49-4394-5E0F-1F98-9ABD773AA2D1}"/>
              </a:ext>
            </a:extLst>
          </p:cNvPr>
          <p:cNvPicPr>
            <a:picLocks noChangeAspect="1"/>
          </p:cNvPicPr>
          <p:nvPr/>
        </p:nvPicPr>
        <p:blipFill>
          <a:blip r:embed="rId3"/>
          <a:stretch>
            <a:fillRect/>
          </a:stretch>
        </p:blipFill>
        <p:spPr>
          <a:xfrm>
            <a:off x="10158697" y="1574449"/>
            <a:ext cx="631224" cy="1497025"/>
          </a:xfrm>
          <a:prstGeom prst="rect">
            <a:avLst/>
          </a:prstGeom>
        </p:spPr>
      </p:pic>
      <p:pic>
        <p:nvPicPr>
          <p:cNvPr id="9" name="Picture 8" descr="A square white sign with a bicycle symbol above the words “ALLOWED USE OF FULL LANE”">
            <a:extLst>
              <a:ext uri="{FF2B5EF4-FFF2-40B4-BE49-F238E27FC236}">
                <a16:creationId xmlns:a16="http://schemas.microsoft.com/office/drawing/2014/main" id="{DAC6C768-2452-9A95-E127-3E85682B63A4}"/>
              </a:ext>
            </a:extLst>
          </p:cNvPr>
          <p:cNvPicPr>
            <a:picLocks noChangeAspect="1"/>
          </p:cNvPicPr>
          <p:nvPr/>
        </p:nvPicPr>
        <p:blipFill rotWithShape="1">
          <a:blip r:embed="rId4"/>
          <a:srcRect b="14983"/>
          <a:stretch/>
        </p:blipFill>
        <p:spPr>
          <a:xfrm>
            <a:off x="9586350" y="3300758"/>
            <a:ext cx="1725509" cy="1571760"/>
          </a:xfrm>
          <a:prstGeom prst="rect">
            <a:avLst/>
          </a:prstGeom>
        </p:spPr>
      </p:pic>
      <p:sp>
        <p:nvSpPr>
          <p:cNvPr id="3" name="TextBox 2">
            <a:extLst>
              <a:ext uri="{FF2B5EF4-FFF2-40B4-BE49-F238E27FC236}">
                <a16:creationId xmlns:a16="http://schemas.microsoft.com/office/drawing/2014/main" id="{30CD4BE1-AAF5-6889-2840-7A0E0B97FE78}"/>
              </a:ext>
            </a:extLst>
          </p:cNvPr>
          <p:cNvSpPr txBox="1"/>
          <p:nvPr/>
        </p:nvSpPr>
        <p:spPr>
          <a:xfrm>
            <a:off x="10158697" y="4872517"/>
            <a:ext cx="716280" cy="276999"/>
          </a:xfrm>
          <a:prstGeom prst="rect">
            <a:avLst/>
          </a:prstGeom>
          <a:noFill/>
        </p:spPr>
        <p:txBody>
          <a:bodyPr wrap="square" rtlCol="0">
            <a:spAutoFit/>
          </a:bodyPr>
          <a:lstStyle/>
          <a:p>
            <a:r>
              <a:rPr lang="en-US" sz="1200" dirty="0"/>
              <a:t>R9-20</a:t>
            </a:r>
          </a:p>
        </p:txBody>
      </p:sp>
    </p:spTree>
    <p:extLst>
      <p:ext uri="{BB962C8B-B14F-4D97-AF65-F5344CB8AC3E}">
        <p14:creationId xmlns:p14="http://schemas.microsoft.com/office/powerpoint/2010/main" val="901392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78C30-10DD-E051-B884-17959108119D}"/>
              </a:ext>
            </a:extLst>
          </p:cNvPr>
          <p:cNvSpPr>
            <a:spLocks noGrp="1"/>
          </p:cNvSpPr>
          <p:nvPr>
            <p:ph type="title"/>
          </p:nvPr>
        </p:nvSpPr>
        <p:spPr>
          <a:xfrm>
            <a:off x="617620" y="365125"/>
            <a:ext cx="10969699" cy="880579"/>
          </a:xfrm>
        </p:spPr>
        <p:txBody>
          <a:bodyPr/>
          <a:lstStyle/>
          <a:p>
            <a:r>
              <a:rPr lang="en-US" dirty="0"/>
              <a:t>Section 9E.09 Shared-Lane Marking </a:t>
            </a:r>
            <a:r>
              <a:rPr lang="en-US" sz="2400" dirty="0"/>
              <a:t>(2 of 3)</a:t>
            </a:r>
          </a:p>
        </p:txBody>
      </p:sp>
      <p:sp>
        <p:nvSpPr>
          <p:cNvPr id="4" name="Content Placeholder 3">
            <a:extLst>
              <a:ext uri="{FF2B5EF4-FFF2-40B4-BE49-F238E27FC236}">
                <a16:creationId xmlns:a16="http://schemas.microsoft.com/office/drawing/2014/main" id="{722D6FE4-1425-E543-368E-BFE808E44D26}"/>
              </a:ext>
            </a:extLst>
          </p:cNvPr>
          <p:cNvSpPr>
            <a:spLocks noGrp="1"/>
          </p:cNvSpPr>
          <p:nvPr>
            <p:ph idx="1"/>
          </p:nvPr>
        </p:nvSpPr>
        <p:spPr>
          <a:xfrm>
            <a:off x="617539" y="1246188"/>
            <a:ext cx="7934498" cy="5154612"/>
          </a:xfrm>
        </p:spPr>
        <p:txBody>
          <a:bodyPr>
            <a:normAutofit/>
          </a:bodyPr>
          <a:lstStyle/>
          <a:p>
            <a:r>
              <a:rPr lang="en-US" dirty="0"/>
              <a:t>Prohibits use in:</a:t>
            </a:r>
          </a:p>
          <a:p>
            <a:pPr lvl="1">
              <a:spcBef>
                <a:spcPts val="300"/>
              </a:spcBef>
              <a:spcAft>
                <a:spcPts val="300"/>
              </a:spcAft>
            </a:pPr>
            <a:r>
              <a:rPr lang="en-US" dirty="0"/>
              <a:t>Shoulders</a:t>
            </a:r>
          </a:p>
          <a:p>
            <a:pPr lvl="1">
              <a:spcBef>
                <a:spcPts val="300"/>
              </a:spcBef>
              <a:spcAft>
                <a:spcPts val="300"/>
              </a:spcAft>
            </a:pPr>
            <a:r>
              <a:rPr lang="en-US" dirty="0"/>
              <a:t>Bicycle lanes or bicycle lane extensions</a:t>
            </a:r>
          </a:p>
          <a:p>
            <a:pPr lvl="1">
              <a:spcBef>
                <a:spcPts val="300"/>
              </a:spcBef>
              <a:spcAft>
                <a:spcPts val="300"/>
              </a:spcAft>
            </a:pPr>
            <a:r>
              <a:rPr lang="en-US" dirty="0"/>
              <a:t>Travel lanes with light-rail transit</a:t>
            </a:r>
          </a:p>
          <a:p>
            <a:pPr lvl="1">
              <a:spcBef>
                <a:spcPts val="300"/>
              </a:spcBef>
              <a:spcAft>
                <a:spcPts val="300"/>
              </a:spcAft>
            </a:pPr>
            <a:r>
              <a:rPr lang="en-US" dirty="0"/>
              <a:t>Transition areas where motor vehicles must </a:t>
            </a:r>
            <a:br>
              <a:rPr lang="en-US" dirty="0"/>
            </a:br>
            <a:r>
              <a:rPr lang="en-US" dirty="0"/>
              <a:t>weave across bicycle lanes</a:t>
            </a:r>
          </a:p>
          <a:p>
            <a:pPr lvl="1">
              <a:spcBef>
                <a:spcPts val="300"/>
              </a:spcBef>
              <a:spcAft>
                <a:spcPts val="300"/>
              </a:spcAft>
            </a:pPr>
            <a:r>
              <a:rPr lang="en-US" dirty="0"/>
              <a:t>Two-stage turn boxes</a:t>
            </a:r>
          </a:p>
          <a:p>
            <a:pPr lvl="1">
              <a:spcBef>
                <a:spcPts val="300"/>
              </a:spcBef>
              <a:spcAft>
                <a:spcPts val="300"/>
              </a:spcAft>
            </a:pPr>
            <a:r>
              <a:rPr lang="en-US" dirty="0"/>
              <a:t>Bicycle boxes</a:t>
            </a:r>
          </a:p>
          <a:p>
            <a:pPr lvl="1">
              <a:spcBef>
                <a:spcPts val="300"/>
              </a:spcBef>
              <a:spcAft>
                <a:spcPts val="300"/>
              </a:spcAft>
            </a:pPr>
            <a:r>
              <a:rPr lang="en-US" dirty="0"/>
              <a:t>Shared-use paths or shared-use path crossings</a:t>
            </a:r>
          </a:p>
          <a:p>
            <a:pPr lvl="1">
              <a:spcBef>
                <a:spcPts val="300"/>
              </a:spcBef>
              <a:spcAft>
                <a:spcPts val="300"/>
              </a:spcAft>
            </a:pPr>
            <a:r>
              <a:rPr lang="en-US" dirty="0"/>
              <a:t>Physically-separated bikeways (in roadway or on an independent right-of-way)</a:t>
            </a:r>
          </a:p>
          <a:p>
            <a:endParaRPr lang="en-US" dirty="0"/>
          </a:p>
        </p:txBody>
      </p:sp>
      <p:pic>
        <p:nvPicPr>
          <p:cNvPr id="8" name="Picture 7" descr="Pavement markings consisting of two white chevrons above a white bicycle symbol on a gray background.">
            <a:extLst>
              <a:ext uri="{FF2B5EF4-FFF2-40B4-BE49-F238E27FC236}">
                <a16:creationId xmlns:a16="http://schemas.microsoft.com/office/drawing/2014/main" id="{752AFD4D-49BD-FE5C-056A-163FAA5DBC55}"/>
              </a:ext>
            </a:extLst>
          </p:cNvPr>
          <p:cNvPicPr>
            <a:picLocks noChangeAspect="1"/>
          </p:cNvPicPr>
          <p:nvPr/>
        </p:nvPicPr>
        <p:blipFill>
          <a:blip r:embed="rId3"/>
          <a:stretch>
            <a:fillRect/>
          </a:stretch>
        </p:blipFill>
        <p:spPr>
          <a:xfrm>
            <a:off x="7805552" y="1232306"/>
            <a:ext cx="746484" cy="1758496"/>
          </a:xfrm>
          <a:prstGeom prst="rect">
            <a:avLst/>
          </a:prstGeom>
        </p:spPr>
      </p:pic>
      <p:pic>
        <p:nvPicPr>
          <p:cNvPr id="6" name="Picture 5">
            <a:extLst>
              <a:ext uri="{FF2B5EF4-FFF2-40B4-BE49-F238E27FC236}">
                <a16:creationId xmlns:a16="http://schemas.microsoft.com/office/drawing/2014/main" id="{61F28569-57A6-1719-9AC9-EF9EE8CFDD7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01433" y="1232306"/>
            <a:ext cx="919314" cy="2952541"/>
          </a:xfrm>
          <a:prstGeom prst="rect">
            <a:avLst/>
          </a:prstGeom>
        </p:spPr>
      </p:pic>
      <p:pic>
        <p:nvPicPr>
          <p:cNvPr id="3" name="Picture 2" descr="Illustration of a two-way bikeway on a roadway with a double yellow centerline separating opposing bicycle travel directions. Bicycle symbols with directional arrows are placed in each direction of travel.">
            <a:extLst>
              <a:ext uri="{FF2B5EF4-FFF2-40B4-BE49-F238E27FC236}">
                <a16:creationId xmlns:a16="http://schemas.microsoft.com/office/drawing/2014/main" id="{563C592D-37EF-9BA3-4A6F-CFAC5F7AD916}"/>
              </a:ext>
            </a:extLst>
          </p:cNvPr>
          <p:cNvPicPr>
            <a:picLocks noChangeAspect="1"/>
          </p:cNvPicPr>
          <p:nvPr/>
        </p:nvPicPr>
        <p:blipFill>
          <a:blip r:embed="rId5"/>
          <a:stretch>
            <a:fillRect/>
          </a:stretch>
        </p:blipFill>
        <p:spPr>
          <a:xfrm>
            <a:off x="10164322" y="1245704"/>
            <a:ext cx="2021855" cy="4070879"/>
          </a:xfrm>
          <a:prstGeom prst="rect">
            <a:avLst/>
          </a:prstGeom>
        </p:spPr>
      </p:pic>
    </p:spTree>
    <p:extLst>
      <p:ext uri="{BB962C8B-B14F-4D97-AF65-F5344CB8AC3E}">
        <p14:creationId xmlns:p14="http://schemas.microsoft.com/office/powerpoint/2010/main" val="178003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78C30-10DD-E051-B884-17959108119D}"/>
              </a:ext>
            </a:extLst>
          </p:cNvPr>
          <p:cNvSpPr>
            <a:spLocks noGrp="1"/>
          </p:cNvSpPr>
          <p:nvPr>
            <p:ph type="title"/>
          </p:nvPr>
        </p:nvSpPr>
        <p:spPr/>
        <p:txBody>
          <a:bodyPr/>
          <a:lstStyle/>
          <a:p>
            <a:r>
              <a:rPr lang="en-US"/>
              <a:t>Section 9E.09 Shared-Lane Marking </a:t>
            </a:r>
            <a:r>
              <a:rPr lang="en-US" sz="2400"/>
              <a:t>(3 of 3)</a:t>
            </a:r>
          </a:p>
        </p:txBody>
      </p:sp>
      <p:sp>
        <p:nvSpPr>
          <p:cNvPr id="4" name="Content Placeholder 3">
            <a:extLst>
              <a:ext uri="{FF2B5EF4-FFF2-40B4-BE49-F238E27FC236}">
                <a16:creationId xmlns:a16="http://schemas.microsoft.com/office/drawing/2014/main" id="{722D6FE4-1425-E543-368E-BFE808E44D26}"/>
              </a:ext>
            </a:extLst>
          </p:cNvPr>
          <p:cNvSpPr>
            <a:spLocks noGrp="1"/>
          </p:cNvSpPr>
          <p:nvPr>
            <p:ph idx="1"/>
          </p:nvPr>
        </p:nvSpPr>
        <p:spPr/>
        <p:txBody>
          <a:bodyPr/>
          <a:lstStyle/>
          <a:p>
            <a:r>
              <a:rPr lang="en-US" dirty="0"/>
              <a:t>Prohibits use with green-colored pavement as a background</a:t>
            </a:r>
          </a:p>
          <a:p>
            <a:r>
              <a:rPr lang="en-US" dirty="0"/>
              <a:t>Allows use of black background markings for contrast</a:t>
            </a:r>
          </a:p>
          <a:p>
            <a:pPr marL="0" marR="0">
              <a:lnSpc>
                <a:spcPct val="107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 name="Picture 9" descr="Pavement markings consisting of two white chevrons above a white bicycle symbol on a black background.">
            <a:extLst>
              <a:ext uri="{FF2B5EF4-FFF2-40B4-BE49-F238E27FC236}">
                <a16:creationId xmlns:a16="http://schemas.microsoft.com/office/drawing/2014/main" id="{F8656A76-DEE6-3946-54FA-843BE60D77D8}"/>
              </a:ext>
            </a:extLst>
          </p:cNvPr>
          <p:cNvPicPr>
            <a:picLocks noChangeAspect="1"/>
          </p:cNvPicPr>
          <p:nvPr/>
        </p:nvPicPr>
        <p:blipFill>
          <a:blip r:embed="rId3"/>
          <a:stretch>
            <a:fillRect/>
          </a:stretch>
        </p:blipFill>
        <p:spPr>
          <a:xfrm>
            <a:off x="1519685" y="3290289"/>
            <a:ext cx="908383" cy="2190213"/>
          </a:xfrm>
          <a:prstGeom prst="rect">
            <a:avLst/>
          </a:prstGeom>
        </p:spPr>
      </p:pic>
      <p:pic>
        <p:nvPicPr>
          <p:cNvPr id="8" name="Picture 7" descr="Pavement markings consisting of two white chevrons above a white bicycle symbol on a gray background.">
            <a:extLst>
              <a:ext uri="{FF2B5EF4-FFF2-40B4-BE49-F238E27FC236}">
                <a16:creationId xmlns:a16="http://schemas.microsoft.com/office/drawing/2014/main" id="{09C13A3C-6B32-7E7D-B7C1-89C340360B61}"/>
              </a:ext>
            </a:extLst>
          </p:cNvPr>
          <p:cNvPicPr>
            <a:picLocks noChangeAspect="1"/>
          </p:cNvPicPr>
          <p:nvPr/>
        </p:nvPicPr>
        <p:blipFill>
          <a:blip r:embed="rId4"/>
          <a:stretch>
            <a:fillRect/>
          </a:stretch>
        </p:blipFill>
        <p:spPr>
          <a:xfrm>
            <a:off x="3692696" y="3340621"/>
            <a:ext cx="908383" cy="2139881"/>
          </a:xfrm>
          <a:prstGeom prst="rect">
            <a:avLst/>
          </a:prstGeom>
        </p:spPr>
      </p:pic>
      <p:pic>
        <p:nvPicPr>
          <p:cNvPr id="5" name="Picture 4" descr="Diagram showing a bicycle lane approaching a right-turn lane at an intersection. The bicycle lane is positioned to the right of the through lane and continues through the area where a right-turn lane begins. Optional treatments include green-colored pavement within the bicycle lane and a bicycle lane symbol with chevrons on an optional black background.">
            <a:extLst>
              <a:ext uri="{FF2B5EF4-FFF2-40B4-BE49-F238E27FC236}">
                <a16:creationId xmlns:a16="http://schemas.microsoft.com/office/drawing/2014/main" id="{53D07319-FC16-E55B-FC90-3031FAA8D4D2}"/>
              </a:ext>
            </a:extLst>
          </p:cNvPr>
          <p:cNvPicPr>
            <a:picLocks noChangeAspect="1"/>
          </p:cNvPicPr>
          <p:nvPr/>
        </p:nvPicPr>
        <p:blipFill>
          <a:blip r:embed="rId5"/>
          <a:stretch>
            <a:fillRect/>
          </a:stretch>
        </p:blipFill>
        <p:spPr>
          <a:xfrm>
            <a:off x="5456260" y="2356970"/>
            <a:ext cx="3348448" cy="3870111"/>
          </a:xfrm>
          <a:prstGeom prst="rect">
            <a:avLst/>
          </a:prstGeom>
        </p:spPr>
      </p:pic>
      <p:sp>
        <p:nvSpPr>
          <p:cNvPr id="7" name="Rectangle 6">
            <a:extLst>
              <a:ext uri="{FF2B5EF4-FFF2-40B4-BE49-F238E27FC236}">
                <a16:creationId xmlns:a16="http://schemas.microsoft.com/office/drawing/2014/main" id="{F0AE9255-491B-350E-9906-38A190713011}"/>
              </a:ext>
              <a:ext uri="{C183D7F6-B498-43B3-948B-1728B52AA6E4}">
                <adec:decorative xmlns:adec="http://schemas.microsoft.com/office/drawing/2017/decorative" val="1"/>
              </a:ext>
            </a:extLst>
          </p:cNvPr>
          <p:cNvSpPr/>
          <p:nvPr/>
        </p:nvSpPr>
        <p:spPr>
          <a:xfrm>
            <a:off x="5676900" y="5743377"/>
            <a:ext cx="419100" cy="4837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728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77AB0-0AEC-D82E-F3E4-7A8D5D015981}"/>
              </a:ext>
            </a:extLst>
          </p:cNvPr>
          <p:cNvSpPr>
            <a:spLocks noGrp="1"/>
          </p:cNvSpPr>
          <p:nvPr>
            <p:ph type="title"/>
          </p:nvPr>
        </p:nvSpPr>
        <p:spPr/>
        <p:txBody>
          <a:bodyPr/>
          <a:lstStyle/>
          <a:p>
            <a:r>
              <a:rPr lang="en-US" dirty="0"/>
              <a:t>Section 9E.02 Bicycle Lanes at Intersection Approaches </a:t>
            </a:r>
            <a:r>
              <a:rPr lang="en-US" sz="2400" dirty="0"/>
              <a:t>(1 of 2)</a:t>
            </a:r>
          </a:p>
        </p:txBody>
      </p:sp>
      <p:sp>
        <p:nvSpPr>
          <p:cNvPr id="4" name="Content Placeholder 3">
            <a:extLst>
              <a:ext uri="{FF2B5EF4-FFF2-40B4-BE49-F238E27FC236}">
                <a16:creationId xmlns:a16="http://schemas.microsoft.com/office/drawing/2014/main" id="{70210C6C-C72C-731A-92FC-5411AA7432AB}"/>
              </a:ext>
            </a:extLst>
          </p:cNvPr>
          <p:cNvSpPr>
            <a:spLocks noGrp="1"/>
          </p:cNvSpPr>
          <p:nvPr>
            <p:ph idx="1"/>
          </p:nvPr>
        </p:nvSpPr>
        <p:spPr>
          <a:xfrm>
            <a:off x="617620" y="1751744"/>
            <a:ext cx="7246219" cy="4217639"/>
          </a:xfrm>
        </p:spPr>
        <p:txBody>
          <a:bodyPr/>
          <a:lstStyle/>
          <a:p>
            <a:r>
              <a:rPr lang="en-US" dirty="0"/>
              <a:t>Prohibits a through bicycle lane from being positioned to the right of a right turn only lane or left of a left turn only lane unless controlled by a bicycle signal indication that eliminates turning vehicle conflicts</a:t>
            </a:r>
          </a:p>
          <a:p>
            <a:r>
              <a:rPr lang="en-US" dirty="0"/>
              <a:t>Prohibits marking with dotted or other  line markings within a general-purpose turn lane</a:t>
            </a:r>
          </a:p>
          <a:p>
            <a:pPr marL="0" indent="0">
              <a:buNone/>
            </a:pPr>
            <a:endParaRPr lang="en-US" dirty="0"/>
          </a:p>
        </p:txBody>
      </p:sp>
      <p:sp>
        <p:nvSpPr>
          <p:cNvPr id="3" name="TextBox 2">
            <a:extLst>
              <a:ext uri="{FF2B5EF4-FFF2-40B4-BE49-F238E27FC236}">
                <a16:creationId xmlns:a16="http://schemas.microsoft.com/office/drawing/2014/main" id="{03D6E03E-5A6C-C548-F215-195E293ACD8A}"/>
              </a:ext>
            </a:extLst>
          </p:cNvPr>
          <p:cNvSpPr txBox="1"/>
          <p:nvPr/>
        </p:nvSpPr>
        <p:spPr>
          <a:xfrm>
            <a:off x="8360229" y="1058434"/>
            <a:ext cx="3135086" cy="507831"/>
          </a:xfrm>
          <a:prstGeom prst="rect">
            <a:avLst/>
          </a:prstGeom>
          <a:noFill/>
        </p:spPr>
        <p:txBody>
          <a:bodyPr wrap="square" rtlCol="0">
            <a:spAutoFit/>
          </a:bodyPr>
          <a:lstStyle/>
          <a:p>
            <a:pPr algn="ctr"/>
            <a:r>
              <a:rPr lang="en-US" sz="1000" b="1" dirty="0"/>
              <a:t>Figure 9E-3. Examples of Bicycle Lane Markings on an Approach to an Intersection</a:t>
            </a:r>
          </a:p>
          <a:p>
            <a:pPr algn="ctr"/>
            <a:r>
              <a:rPr lang="en-US" sz="700" dirty="0"/>
              <a:t>(Sheet 3 of 3)</a:t>
            </a:r>
          </a:p>
        </p:txBody>
      </p:sp>
      <p:pic>
        <p:nvPicPr>
          <p:cNvPr id="5" name="Picture 4">
            <a:extLst>
              <a:ext uri="{FF2B5EF4-FFF2-40B4-BE49-F238E27FC236}">
                <a16:creationId xmlns:a16="http://schemas.microsoft.com/office/drawing/2014/main" id="{F05C028F-EB9F-8175-17E7-67B342F78E95}"/>
              </a:ext>
              <a:ext uri="{C183D7F6-B498-43B3-948B-1728B52AA6E4}">
                <adec:decorative xmlns:adec="http://schemas.microsoft.com/office/drawing/2017/decorative" val="1"/>
              </a:ext>
            </a:extLst>
          </p:cNvPr>
          <p:cNvPicPr>
            <a:picLocks noChangeAspect="1"/>
          </p:cNvPicPr>
          <p:nvPr/>
        </p:nvPicPr>
        <p:blipFill rotWithShape="1">
          <a:blip r:embed="rId3"/>
          <a:srcRect t="6404"/>
          <a:stretch/>
        </p:blipFill>
        <p:spPr>
          <a:xfrm>
            <a:off x="7935941" y="1423025"/>
            <a:ext cx="3805677" cy="4804520"/>
          </a:xfrm>
          <a:prstGeom prst="rect">
            <a:avLst/>
          </a:prstGeom>
        </p:spPr>
      </p:pic>
    </p:spTree>
    <p:extLst>
      <p:ext uri="{BB962C8B-B14F-4D97-AF65-F5344CB8AC3E}">
        <p14:creationId xmlns:p14="http://schemas.microsoft.com/office/powerpoint/2010/main" val="378882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77AB0-0AEC-D82E-F3E4-7A8D5D015981}"/>
              </a:ext>
            </a:extLst>
          </p:cNvPr>
          <p:cNvSpPr>
            <a:spLocks noGrp="1"/>
          </p:cNvSpPr>
          <p:nvPr>
            <p:ph type="title"/>
          </p:nvPr>
        </p:nvSpPr>
        <p:spPr/>
        <p:txBody>
          <a:bodyPr/>
          <a:lstStyle/>
          <a:p>
            <a:r>
              <a:rPr lang="en-US"/>
              <a:t>Section 9E.02 Bicycle Lanes at Intersection Approaches </a:t>
            </a:r>
            <a:r>
              <a:rPr lang="en-US" sz="2400"/>
              <a:t>(2 of 2)</a:t>
            </a:r>
          </a:p>
        </p:txBody>
      </p:sp>
      <p:sp>
        <p:nvSpPr>
          <p:cNvPr id="4" name="Content Placeholder 3">
            <a:extLst>
              <a:ext uri="{FF2B5EF4-FFF2-40B4-BE49-F238E27FC236}">
                <a16:creationId xmlns:a16="http://schemas.microsoft.com/office/drawing/2014/main" id="{70210C6C-C72C-731A-92FC-5411AA7432AB}"/>
              </a:ext>
            </a:extLst>
          </p:cNvPr>
          <p:cNvSpPr>
            <a:spLocks noGrp="1"/>
          </p:cNvSpPr>
          <p:nvPr>
            <p:ph idx="1"/>
          </p:nvPr>
        </p:nvSpPr>
        <p:spPr>
          <a:xfrm>
            <a:off x="617621" y="1751744"/>
            <a:ext cx="3849876" cy="4217639"/>
          </a:xfrm>
        </p:spPr>
        <p:txBody>
          <a:bodyPr>
            <a:normAutofit/>
          </a:bodyPr>
          <a:lstStyle/>
          <a:p>
            <a:r>
              <a:rPr lang="en-US" dirty="0"/>
              <a:t>Allows use of shared-lane markings to accommodate bicycle travel within a turn lane </a:t>
            </a:r>
          </a:p>
          <a:p>
            <a:r>
              <a:rPr lang="en-US" dirty="0"/>
              <a:t>Adds new provisions for mixing zones</a:t>
            </a:r>
          </a:p>
          <a:p>
            <a:pPr marL="0" indent="0">
              <a:buNone/>
            </a:pPr>
            <a:endParaRPr lang="en-US" dirty="0"/>
          </a:p>
        </p:txBody>
      </p:sp>
      <p:sp>
        <p:nvSpPr>
          <p:cNvPr id="3" name="TextBox 2">
            <a:extLst>
              <a:ext uri="{FF2B5EF4-FFF2-40B4-BE49-F238E27FC236}">
                <a16:creationId xmlns:a16="http://schemas.microsoft.com/office/drawing/2014/main" id="{EA17965F-3531-2DB8-BAB3-695F4DD67C78}"/>
              </a:ext>
            </a:extLst>
          </p:cNvPr>
          <p:cNvSpPr txBox="1"/>
          <p:nvPr/>
        </p:nvSpPr>
        <p:spPr>
          <a:xfrm>
            <a:off x="5449504" y="1058434"/>
            <a:ext cx="5759515" cy="276999"/>
          </a:xfrm>
          <a:prstGeom prst="rect">
            <a:avLst/>
          </a:prstGeom>
          <a:noFill/>
        </p:spPr>
        <p:txBody>
          <a:bodyPr wrap="square" rtlCol="0">
            <a:spAutoFit/>
          </a:bodyPr>
          <a:lstStyle/>
          <a:p>
            <a:pPr algn="ctr"/>
            <a:r>
              <a:rPr lang="en-US" sz="1200" b="1" dirty="0"/>
              <a:t>Figure 9E-5. Examples of Pavement Markings for Mixing Zones</a:t>
            </a:r>
          </a:p>
        </p:txBody>
      </p:sp>
      <p:sp>
        <p:nvSpPr>
          <p:cNvPr id="6" name="TextBox 5">
            <a:extLst>
              <a:ext uri="{FF2B5EF4-FFF2-40B4-BE49-F238E27FC236}">
                <a16:creationId xmlns:a16="http://schemas.microsoft.com/office/drawing/2014/main" id="{28A13B18-5603-64B3-A80A-CCE4EAB55376}"/>
              </a:ext>
            </a:extLst>
          </p:cNvPr>
          <p:cNvSpPr txBox="1"/>
          <p:nvPr/>
        </p:nvSpPr>
        <p:spPr>
          <a:xfrm>
            <a:off x="4818499" y="1486316"/>
            <a:ext cx="2263140" cy="400110"/>
          </a:xfrm>
          <a:prstGeom prst="rect">
            <a:avLst/>
          </a:prstGeom>
          <a:noFill/>
        </p:spPr>
        <p:txBody>
          <a:bodyPr wrap="square" rtlCol="0">
            <a:spAutoFit/>
          </a:bodyPr>
          <a:lstStyle/>
          <a:p>
            <a:pPr algn="ctr"/>
            <a:r>
              <a:rPr lang="en-US" sz="1000" b="1" dirty="0"/>
              <a:t>A – Mixing zone without</a:t>
            </a:r>
          </a:p>
          <a:p>
            <a:pPr algn="ctr"/>
            <a:r>
              <a:rPr lang="en-US" sz="1000" b="1" dirty="0"/>
              <a:t>yielding area</a:t>
            </a:r>
          </a:p>
        </p:txBody>
      </p:sp>
      <p:sp>
        <p:nvSpPr>
          <p:cNvPr id="7" name="TextBox 6">
            <a:extLst>
              <a:ext uri="{FF2B5EF4-FFF2-40B4-BE49-F238E27FC236}">
                <a16:creationId xmlns:a16="http://schemas.microsoft.com/office/drawing/2014/main" id="{B2240697-A3F7-5A39-828E-01441278B1E1}"/>
              </a:ext>
            </a:extLst>
          </p:cNvPr>
          <p:cNvSpPr txBox="1"/>
          <p:nvPr/>
        </p:nvSpPr>
        <p:spPr>
          <a:xfrm>
            <a:off x="6929239" y="1466859"/>
            <a:ext cx="2263140" cy="400110"/>
          </a:xfrm>
          <a:prstGeom prst="rect">
            <a:avLst/>
          </a:prstGeom>
          <a:noFill/>
        </p:spPr>
        <p:txBody>
          <a:bodyPr wrap="square" rtlCol="0">
            <a:spAutoFit/>
          </a:bodyPr>
          <a:lstStyle/>
          <a:p>
            <a:pPr algn="ctr"/>
            <a:r>
              <a:rPr lang="en-US" sz="1000" b="1" dirty="0"/>
              <a:t>B – Mixing zone with</a:t>
            </a:r>
          </a:p>
          <a:p>
            <a:pPr algn="ctr"/>
            <a:r>
              <a:rPr lang="en-US" sz="1000" b="1" dirty="0"/>
              <a:t>yielding area</a:t>
            </a:r>
          </a:p>
        </p:txBody>
      </p:sp>
      <p:sp>
        <p:nvSpPr>
          <p:cNvPr id="8" name="TextBox 7">
            <a:extLst>
              <a:ext uri="{FF2B5EF4-FFF2-40B4-BE49-F238E27FC236}">
                <a16:creationId xmlns:a16="http://schemas.microsoft.com/office/drawing/2014/main" id="{79C5223D-EBCC-E2BF-EA40-3D574A95360C}"/>
              </a:ext>
            </a:extLst>
          </p:cNvPr>
          <p:cNvSpPr txBox="1"/>
          <p:nvPr/>
        </p:nvSpPr>
        <p:spPr>
          <a:xfrm>
            <a:off x="9231172" y="1312971"/>
            <a:ext cx="2263140" cy="553998"/>
          </a:xfrm>
          <a:prstGeom prst="rect">
            <a:avLst/>
          </a:prstGeom>
          <a:noFill/>
        </p:spPr>
        <p:txBody>
          <a:bodyPr wrap="square" rtlCol="0">
            <a:spAutoFit/>
          </a:bodyPr>
          <a:lstStyle/>
          <a:p>
            <a:pPr algn="ctr"/>
            <a:r>
              <a:rPr lang="en-US" sz="1000" b="1" dirty="0"/>
              <a:t>C – Reestablishment of bike lane after crossing paths with </a:t>
            </a:r>
          </a:p>
          <a:p>
            <a:pPr algn="ctr"/>
            <a:r>
              <a:rPr lang="en-US" sz="1000" b="1" dirty="0"/>
              <a:t>right-turning motor vehicles</a:t>
            </a:r>
          </a:p>
        </p:txBody>
      </p:sp>
      <p:pic>
        <p:nvPicPr>
          <p:cNvPr id="5" name="Picture 4">
            <a:extLst>
              <a:ext uri="{FF2B5EF4-FFF2-40B4-BE49-F238E27FC236}">
                <a16:creationId xmlns:a16="http://schemas.microsoft.com/office/drawing/2014/main" id="{1C47EC34-4896-FC34-DEAF-C4A3573722CC}"/>
              </a:ext>
              <a:ext uri="{C183D7F6-B498-43B3-948B-1728B52AA6E4}">
                <adec:decorative xmlns:adec="http://schemas.microsoft.com/office/drawing/2017/decorative" val="1"/>
              </a:ext>
            </a:extLst>
          </p:cNvPr>
          <p:cNvPicPr>
            <a:picLocks noChangeAspect="1"/>
          </p:cNvPicPr>
          <p:nvPr/>
        </p:nvPicPr>
        <p:blipFill rotWithShape="1">
          <a:blip r:embed="rId3"/>
          <a:srcRect t="16199"/>
          <a:stretch/>
        </p:blipFill>
        <p:spPr>
          <a:xfrm>
            <a:off x="4752790" y="1852391"/>
            <a:ext cx="6925551" cy="4373859"/>
          </a:xfrm>
          <a:prstGeom prst="rect">
            <a:avLst/>
          </a:prstGeom>
        </p:spPr>
      </p:pic>
    </p:spTree>
    <p:extLst>
      <p:ext uri="{BB962C8B-B14F-4D97-AF65-F5344CB8AC3E}">
        <p14:creationId xmlns:p14="http://schemas.microsoft.com/office/powerpoint/2010/main" val="227503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D21D9-2135-A970-F594-9F38AFF098FD}"/>
              </a:ext>
            </a:extLst>
          </p:cNvPr>
          <p:cNvSpPr>
            <a:spLocks noGrp="1"/>
          </p:cNvSpPr>
          <p:nvPr>
            <p:ph type="title"/>
          </p:nvPr>
        </p:nvSpPr>
        <p:spPr>
          <a:xfrm>
            <a:off x="617620" y="365125"/>
            <a:ext cx="10969699" cy="1386619"/>
          </a:xfrm>
        </p:spPr>
        <p:txBody>
          <a:bodyPr/>
          <a:lstStyle/>
          <a:p>
            <a:r>
              <a:rPr lang="en-US" dirty="0"/>
              <a:t>Section 9E.03 Extensions of Bicycle Lanes through Intersections </a:t>
            </a:r>
            <a:r>
              <a:rPr lang="en-US" sz="2400" dirty="0"/>
              <a:t>(1 of 2)</a:t>
            </a:r>
          </a:p>
        </p:txBody>
      </p:sp>
      <p:sp>
        <p:nvSpPr>
          <p:cNvPr id="4" name="Content Placeholder 3">
            <a:extLst>
              <a:ext uri="{FF2B5EF4-FFF2-40B4-BE49-F238E27FC236}">
                <a16:creationId xmlns:a16="http://schemas.microsoft.com/office/drawing/2014/main" id="{66FDCB10-2812-F3DB-1641-A54754BBC5F8}"/>
              </a:ext>
            </a:extLst>
          </p:cNvPr>
          <p:cNvSpPr>
            <a:spLocks noGrp="1"/>
          </p:cNvSpPr>
          <p:nvPr>
            <p:ph idx="1"/>
          </p:nvPr>
        </p:nvSpPr>
        <p:spPr>
          <a:xfrm>
            <a:off x="617539" y="1751013"/>
            <a:ext cx="5837690" cy="4217987"/>
          </a:xfrm>
        </p:spPr>
        <p:txBody>
          <a:bodyPr>
            <a:normAutofit/>
          </a:bodyPr>
          <a:lstStyle/>
          <a:p>
            <a:r>
              <a:rPr lang="en-US" dirty="0"/>
              <a:t>Bicycle lane extensions are:</a:t>
            </a:r>
          </a:p>
          <a:p>
            <a:pPr lvl="1"/>
            <a:r>
              <a:rPr lang="en-US" dirty="0"/>
              <a:t>Recommended for buffer-separated and separated bike lanes</a:t>
            </a:r>
          </a:p>
          <a:p>
            <a:pPr lvl="1"/>
            <a:r>
              <a:rPr lang="en-US" dirty="0"/>
              <a:t>Optional for other types of bicycle lanes</a:t>
            </a:r>
          </a:p>
          <a:p>
            <a:r>
              <a:rPr lang="en-US" dirty="0"/>
              <a:t>Shared-lane markings and chevron markings shall not be used through intersections</a:t>
            </a:r>
          </a:p>
        </p:txBody>
      </p:sp>
      <p:sp>
        <p:nvSpPr>
          <p:cNvPr id="3" name="TextBox 2">
            <a:extLst>
              <a:ext uri="{FF2B5EF4-FFF2-40B4-BE49-F238E27FC236}">
                <a16:creationId xmlns:a16="http://schemas.microsoft.com/office/drawing/2014/main" id="{481BDC52-EFCB-DD36-096F-D53A8872E6B9}"/>
              </a:ext>
            </a:extLst>
          </p:cNvPr>
          <p:cNvSpPr txBox="1"/>
          <p:nvPr/>
        </p:nvSpPr>
        <p:spPr>
          <a:xfrm>
            <a:off x="6860177" y="1207053"/>
            <a:ext cx="4861560" cy="461665"/>
          </a:xfrm>
          <a:prstGeom prst="rect">
            <a:avLst/>
          </a:prstGeom>
          <a:noFill/>
        </p:spPr>
        <p:txBody>
          <a:bodyPr wrap="square" rtlCol="0">
            <a:spAutoFit/>
          </a:bodyPr>
          <a:lstStyle/>
          <a:p>
            <a:pPr algn="ctr"/>
            <a:r>
              <a:rPr lang="en-US" sz="1200" b="1" dirty="0"/>
              <a:t>Figure 9E-2. Example of Pavement Markings for Bicycle Lanes on a Two-Way Street</a:t>
            </a:r>
          </a:p>
        </p:txBody>
      </p:sp>
      <p:pic>
        <p:nvPicPr>
          <p:cNvPr id="5" name="Picture 4" descr="Illustration of a roadway with a marked bicycle lane approaching and passing through an unsignalized intersection. The bicycle lane is identified by R3-17 BIKE LANE signs placed along the corridor and continues through the intersection using optional dotted lane lines. A leader note indicates that the dotted lines across the intersection are optional.Additional callouts identify normal-width solid white lines used to separate the bicycle lane from adjacent traffic areas. A north arrow is provided for orientation.">
            <a:extLst>
              <a:ext uri="{FF2B5EF4-FFF2-40B4-BE49-F238E27FC236}">
                <a16:creationId xmlns:a16="http://schemas.microsoft.com/office/drawing/2014/main" id="{8E78B27B-BD76-4CFF-4867-B814B08A468E}"/>
              </a:ext>
              <a:ext uri="{C183D7F6-B498-43B3-948B-1728B52AA6E4}">
                <adec:decorative xmlns:adec="http://schemas.microsoft.com/office/drawing/2017/decorative" val="0"/>
              </a:ext>
            </a:extLst>
          </p:cNvPr>
          <p:cNvPicPr>
            <a:picLocks noChangeAspect="1"/>
          </p:cNvPicPr>
          <p:nvPr/>
        </p:nvPicPr>
        <p:blipFill rotWithShape="1">
          <a:blip r:embed="rId3"/>
          <a:srcRect l="8274" t="8240"/>
          <a:stretch>
            <a:fillRect/>
          </a:stretch>
        </p:blipFill>
        <p:spPr>
          <a:xfrm>
            <a:off x="6640286" y="1668717"/>
            <a:ext cx="5195350" cy="4376867"/>
          </a:xfrm>
          <a:prstGeom prst="rect">
            <a:avLst/>
          </a:prstGeom>
        </p:spPr>
      </p:pic>
    </p:spTree>
    <p:extLst>
      <p:ext uri="{BB962C8B-B14F-4D97-AF65-F5344CB8AC3E}">
        <p14:creationId xmlns:p14="http://schemas.microsoft.com/office/powerpoint/2010/main" val="384148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D21D9-2135-A970-F594-9F38AFF098FD}"/>
              </a:ext>
            </a:extLst>
          </p:cNvPr>
          <p:cNvSpPr>
            <a:spLocks noGrp="1"/>
          </p:cNvSpPr>
          <p:nvPr>
            <p:ph type="title"/>
          </p:nvPr>
        </p:nvSpPr>
        <p:spPr>
          <a:xfrm>
            <a:off x="617620" y="365125"/>
            <a:ext cx="10969699" cy="1386619"/>
          </a:xfrm>
        </p:spPr>
        <p:txBody>
          <a:bodyPr/>
          <a:lstStyle/>
          <a:p>
            <a:r>
              <a:rPr lang="en-US" dirty="0"/>
              <a:t>Section 9E.03 Extensions of Bicycle Lanes through Intersections </a:t>
            </a:r>
            <a:r>
              <a:rPr lang="en-US" sz="2400" dirty="0"/>
              <a:t>(2 of 2)</a:t>
            </a:r>
          </a:p>
        </p:txBody>
      </p:sp>
      <p:sp>
        <p:nvSpPr>
          <p:cNvPr id="4" name="Content Placeholder 3">
            <a:extLst>
              <a:ext uri="{FF2B5EF4-FFF2-40B4-BE49-F238E27FC236}">
                <a16:creationId xmlns:a16="http://schemas.microsoft.com/office/drawing/2014/main" id="{66FDCB10-2812-F3DB-1641-A54754BBC5F8}"/>
              </a:ext>
            </a:extLst>
          </p:cNvPr>
          <p:cNvSpPr>
            <a:spLocks noGrp="1"/>
          </p:cNvSpPr>
          <p:nvPr>
            <p:ph idx="1"/>
          </p:nvPr>
        </p:nvSpPr>
        <p:spPr>
          <a:xfrm>
            <a:off x="617539" y="1751013"/>
            <a:ext cx="8733290" cy="4377644"/>
          </a:xfrm>
        </p:spPr>
        <p:txBody>
          <a:bodyPr>
            <a:normAutofit/>
          </a:bodyPr>
          <a:lstStyle/>
          <a:p>
            <a:r>
              <a:rPr lang="en-US" dirty="0"/>
              <a:t>New Standard requires dotted lane </a:t>
            </a:r>
            <a:br>
              <a:rPr lang="en-US" dirty="0"/>
            </a:br>
            <a:r>
              <a:rPr lang="en-US" dirty="0"/>
              <a:t>line patterns for bicycle lane extensions </a:t>
            </a:r>
            <a:br>
              <a:rPr lang="en-US" dirty="0"/>
            </a:br>
            <a:r>
              <a:rPr lang="en-US" dirty="0"/>
              <a:t>through intersections</a:t>
            </a:r>
          </a:p>
          <a:p>
            <a:r>
              <a:rPr lang="en-US" dirty="0"/>
              <a:t>Section 3H.06 allows the optional </a:t>
            </a:r>
            <a:br>
              <a:rPr lang="en-US" dirty="0"/>
            </a:br>
            <a:r>
              <a:rPr lang="en-US" dirty="0"/>
              <a:t>use of green color within the dotted </a:t>
            </a:r>
            <a:br>
              <a:rPr lang="en-US" dirty="0"/>
            </a:br>
            <a:r>
              <a:rPr lang="en-US" dirty="0"/>
              <a:t>lane line pattern</a:t>
            </a:r>
          </a:p>
          <a:p>
            <a:r>
              <a:rPr lang="en-US" dirty="0"/>
              <a:t>Lateral limits of bicycle lane extensions </a:t>
            </a:r>
            <a:br>
              <a:rPr lang="en-US" dirty="0"/>
            </a:br>
            <a:r>
              <a:rPr lang="en-US" dirty="0"/>
              <a:t>through intersections shall be marked when </a:t>
            </a:r>
            <a:br>
              <a:rPr lang="en-US" dirty="0"/>
            </a:br>
            <a:r>
              <a:rPr lang="en-US" dirty="0"/>
              <a:t>the bicycle lane is contiguous to a crosswalk</a:t>
            </a:r>
          </a:p>
        </p:txBody>
      </p:sp>
      <p:pic>
        <p:nvPicPr>
          <p:cNvPr id="6" name="Picture 5">
            <a:extLst>
              <a:ext uri="{FF2B5EF4-FFF2-40B4-BE49-F238E27FC236}">
                <a16:creationId xmlns:a16="http://schemas.microsoft.com/office/drawing/2014/main" id="{5B24D7D2-DEAC-D991-CC47-187E3BCE7620}"/>
              </a:ext>
              <a:ext uri="{C183D7F6-B498-43B3-948B-1728B52AA6E4}">
                <adec:decorative xmlns:adec="http://schemas.microsoft.com/office/drawing/2017/decorative" val="1"/>
              </a:ext>
            </a:extLst>
          </p:cNvPr>
          <p:cNvPicPr>
            <a:picLocks noChangeAspect="1"/>
          </p:cNvPicPr>
          <p:nvPr/>
        </p:nvPicPr>
        <p:blipFill rotWithShape="1">
          <a:blip r:embed="rId3"/>
          <a:srcRect l="2705" r="1268"/>
          <a:stretch/>
        </p:blipFill>
        <p:spPr>
          <a:xfrm>
            <a:off x="7440929" y="1436058"/>
            <a:ext cx="4721595" cy="3354512"/>
          </a:xfrm>
          <a:prstGeom prst="rect">
            <a:avLst/>
          </a:prstGeom>
        </p:spPr>
      </p:pic>
    </p:spTree>
    <p:extLst>
      <p:ext uri="{BB962C8B-B14F-4D97-AF65-F5344CB8AC3E}">
        <p14:creationId xmlns:p14="http://schemas.microsoft.com/office/powerpoint/2010/main" val="267501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9B193-8FF6-A3E5-4774-2F40873DD86B}"/>
              </a:ext>
            </a:extLst>
          </p:cNvPr>
          <p:cNvSpPr>
            <a:spLocks noGrp="1"/>
          </p:cNvSpPr>
          <p:nvPr>
            <p:ph type="title"/>
          </p:nvPr>
        </p:nvSpPr>
        <p:spPr/>
        <p:txBody>
          <a:bodyPr/>
          <a:lstStyle/>
          <a:p>
            <a:r>
              <a:rPr lang="en-US" dirty="0"/>
              <a:t>Section 9E.04 Bicycle Lanes at Driveways</a:t>
            </a:r>
          </a:p>
        </p:txBody>
      </p:sp>
      <p:sp>
        <p:nvSpPr>
          <p:cNvPr id="4" name="Content Placeholder 3">
            <a:extLst>
              <a:ext uri="{FF2B5EF4-FFF2-40B4-BE49-F238E27FC236}">
                <a16:creationId xmlns:a16="http://schemas.microsoft.com/office/drawing/2014/main" id="{14419759-1E7A-E54B-9797-5566273BCCFB}"/>
              </a:ext>
            </a:extLst>
          </p:cNvPr>
          <p:cNvSpPr>
            <a:spLocks noGrp="1"/>
          </p:cNvSpPr>
          <p:nvPr>
            <p:ph idx="1"/>
          </p:nvPr>
        </p:nvSpPr>
        <p:spPr>
          <a:xfrm>
            <a:off x="617622" y="1245704"/>
            <a:ext cx="4698962" cy="4723680"/>
          </a:xfrm>
        </p:spPr>
        <p:txBody>
          <a:bodyPr/>
          <a:lstStyle/>
          <a:p>
            <a:r>
              <a:rPr lang="en-US" dirty="0"/>
              <a:t>Adds Options for bicycle lanes at or through driveways to allow:</a:t>
            </a:r>
          </a:p>
          <a:p>
            <a:pPr lvl="1">
              <a:spcBef>
                <a:spcPts val="600"/>
              </a:spcBef>
              <a:spcAft>
                <a:spcPts val="600"/>
              </a:spcAft>
            </a:pPr>
            <a:r>
              <a:rPr lang="en-US" dirty="0"/>
              <a:t>Solid or dotted lines</a:t>
            </a:r>
          </a:p>
          <a:p>
            <a:pPr lvl="1">
              <a:spcBef>
                <a:spcPts val="600"/>
              </a:spcBef>
              <a:spcAft>
                <a:spcPts val="600"/>
              </a:spcAft>
            </a:pPr>
            <a:r>
              <a:rPr lang="en-US" dirty="0"/>
              <a:t>Bicycle symbol, arrow marking, word marking, or a combination thereof</a:t>
            </a:r>
          </a:p>
          <a:p>
            <a:pPr lvl="1">
              <a:spcBef>
                <a:spcPts val="600"/>
              </a:spcBef>
              <a:spcAft>
                <a:spcPts val="600"/>
              </a:spcAft>
            </a:pPr>
            <a:r>
              <a:rPr lang="en-US" dirty="0"/>
              <a:t>Green-colored pavement</a:t>
            </a:r>
          </a:p>
        </p:txBody>
      </p:sp>
      <p:sp>
        <p:nvSpPr>
          <p:cNvPr id="3" name="TextBox 2">
            <a:extLst>
              <a:ext uri="{FF2B5EF4-FFF2-40B4-BE49-F238E27FC236}">
                <a16:creationId xmlns:a16="http://schemas.microsoft.com/office/drawing/2014/main" id="{18F1936D-11B2-F675-046B-F0ADFA36C00E}"/>
              </a:ext>
            </a:extLst>
          </p:cNvPr>
          <p:cNvSpPr txBox="1"/>
          <p:nvPr/>
        </p:nvSpPr>
        <p:spPr>
          <a:xfrm>
            <a:off x="6880860" y="1382864"/>
            <a:ext cx="6248400" cy="264688"/>
          </a:xfrm>
          <a:prstGeom prst="rect">
            <a:avLst/>
          </a:prstGeom>
          <a:noFill/>
        </p:spPr>
        <p:txBody>
          <a:bodyPr wrap="square" rtlCol="0">
            <a:spAutoFit/>
          </a:bodyPr>
          <a:lstStyle/>
          <a:p>
            <a:r>
              <a:rPr lang="en-US" sz="1120" b="1" dirty="0"/>
              <a:t>C – Intersection and driveway with no on-street parking</a:t>
            </a:r>
          </a:p>
        </p:txBody>
      </p:sp>
      <p:pic>
        <p:nvPicPr>
          <p:cNvPr id="6" name="Picture 5" descr="Green dashed pavement markings are shown on a roadway where the bicycle lane crosses an intersection and driveway.">
            <a:extLst>
              <a:ext uri="{FF2B5EF4-FFF2-40B4-BE49-F238E27FC236}">
                <a16:creationId xmlns:a16="http://schemas.microsoft.com/office/drawing/2014/main" id="{80541E22-4DEE-407C-8B73-633CECD41B47}"/>
              </a:ext>
            </a:extLst>
          </p:cNvPr>
          <p:cNvPicPr>
            <a:picLocks noChangeAspect="1"/>
          </p:cNvPicPr>
          <p:nvPr/>
        </p:nvPicPr>
        <p:blipFill rotWithShape="1">
          <a:blip r:embed="rId3"/>
          <a:srcRect l="1" t="8267" r="-2490" b="48476"/>
          <a:stretch/>
        </p:blipFill>
        <p:spPr>
          <a:xfrm>
            <a:off x="5969726" y="1647551"/>
            <a:ext cx="5757454" cy="2102651"/>
          </a:xfrm>
          <a:prstGeom prst="rect">
            <a:avLst/>
          </a:prstGeom>
        </p:spPr>
      </p:pic>
      <p:sp>
        <p:nvSpPr>
          <p:cNvPr id="5" name="TextBox 4">
            <a:extLst>
              <a:ext uri="{FF2B5EF4-FFF2-40B4-BE49-F238E27FC236}">
                <a16:creationId xmlns:a16="http://schemas.microsoft.com/office/drawing/2014/main" id="{2AB08CAD-DA74-021A-9F72-1E95A218539E}"/>
              </a:ext>
            </a:extLst>
          </p:cNvPr>
          <p:cNvSpPr txBox="1"/>
          <p:nvPr/>
        </p:nvSpPr>
        <p:spPr>
          <a:xfrm>
            <a:off x="6875418" y="3909372"/>
            <a:ext cx="6248400" cy="269304"/>
          </a:xfrm>
          <a:prstGeom prst="rect">
            <a:avLst/>
          </a:prstGeom>
          <a:noFill/>
        </p:spPr>
        <p:txBody>
          <a:bodyPr wrap="square" rtlCol="0">
            <a:spAutoFit/>
          </a:bodyPr>
          <a:lstStyle/>
          <a:p>
            <a:r>
              <a:rPr lang="en-US" sz="1120" b="1" dirty="0"/>
              <a:t>D – Contiguous buffer on both sides of the bicycle lane</a:t>
            </a:r>
          </a:p>
        </p:txBody>
      </p:sp>
      <p:pic>
        <p:nvPicPr>
          <p:cNvPr id="7" name="Picture 6">
            <a:extLst>
              <a:ext uri="{FF2B5EF4-FFF2-40B4-BE49-F238E27FC236}">
                <a16:creationId xmlns:a16="http://schemas.microsoft.com/office/drawing/2014/main" id="{F7DB938E-BA31-256C-8D25-DB4E98F556B0}"/>
              </a:ext>
            </a:extLst>
          </p:cNvPr>
          <p:cNvPicPr>
            <a:picLocks noChangeAspect="1"/>
          </p:cNvPicPr>
          <p:nvPr/>
        </p:nvPicPr>
        <p:blipFill rotWithShape="1">
          <a:blip r:embed="rId3"/>
          <a:srcRect l="-4670" t="59337"/>
          <a:stretch/>
        </p:blipFill>
        <p:spPr>
          <a:xfrm>
            <a:off x="5707380" y="4152050"/>
            <a:ext cx="5879939" cy="1976569"/>
          </a:xfrm>
          <a:prstGeom prst="rect">
            <a:avLst/>
          </a:prstGeom>
        </p:spPr>
      </p:pic>
    </p:spTree>
    <p:extLst>
      <p:ext uri="{BB962C8B-B14F-4D97-AF65-F5344CB8AC3E}">
        <p14:creationId xmlns:p14="http://schemas.microsoft.com/office/powerpoint/2010/main" val="202006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049D-B8F7-9AFF-277F-5A37041D8D1D}"/>
              </a:ext>
            </a:extLst>
          </p:cNvPr>
          <p:cNvSpPr>
            <a:spLocks noGrp="1"/>
          </p:cNvSpPr>
          <p:nvPr>
            <p:ph type="title"/>
          </p:nvPr>
        </p:nvSpPr>
        <p:spPr/>
        <p:txBody>
          <a:bodyPr/>
          <a:lstStyle/>
          <a:p>
            <a:r>
              <a:rPr lang="en-US" dirty="0"/>
              <a:t>Section 9E.06 Buffer-Separated Bicycle Lanes</a:t>
            </a:r>
          </a:p>
        </p:txBody>
      </p:sp>
      <p:sp>
        <p:nvSpPr>
          <p:cNvPr id="4" name="Content Placeholder 3">
            <a:extLst>
              <a:ext uri="{FF2B5EF4-FFF2-40B4-BE49-F238E27FC236}">
                <a16:creationId xmlns:a16="http://schemas.microsoft.com/office/drawing/2014/main" id="{AC69450A-B2EA-3D84-66CB-368A8D0F6BB4}"/>
              </a:ext>
            </a:extLst>
          </p:cNvPr>
          <p:cNvSpPr>
            <a:spLocks noGrp="1"/>
          </p:cNvSpPr>
          <p:nvPr>
            <p:ph idx="1"/>
          </p:nvPr>
        </p:nvSpPr>
        <p:spPr/>
        <p:txBody>
          <a:bodyPr/>
          <a:lstStyle/>
          <a:p>
            <a:r>
              <a:rPr lang="en-US" dirty="0"/>
              <a:t>Provides lateral separation between a bicycle lane and a </a:t>
            </a:r>
            <a:br>
              <a:rPr lang="en-US" dirty="0"/>
            </a:br>
            <a:r>
              <a:rPr lang="en-US" dirty="0"/>
              <a:t>general-purpose lane using pavement markings</a:t>
            </a:r>
          </a:p>
          <a:p>
            <a:r>
              <a:rPr lang="en-US" dirty="0"/>
              <a:t>Helps reduce crashes with vehicle doors opening adjacent to </a:t>
            </a:r>
            <a:br>
              <a:rPr lang="en-US" dirty="0"/>
            </a:br>
            <a:r>
              <a:rPr lang="en-US" dirty="0"/>
              <a:t>on-street parking</a:t>
            </a:r>
          </a:p>
          <a:p>
            <a:r>
              <a:rPr lang="en-US" dirty="0"/>
              <a:t>Does not include vertical elements (separated bike lanes use vertical elements)</a:t>
            </a:r>
          </a:p>
        </p:txBody>
      </p:sp>
      <p:sp>
        <p:nvSpPr>
          <p:cNvPr id="3" name="TextBox 2">
            <a:extLst>
              <a:ext uri="{FF2B5EF4-FFF2-40B4-BE49-F238E27FC236}">
                <a16:creationId xmlns:a16="http://schemas.microsoft.com/office/drawing/2014/main" id="{16F66DAD-9670-0B66-E2C4-13B5123B79B5}"/>
              </a:ext>
            </a:extLst>
          </p:cNvPr>
          <p:cNvSpPr txBox="1"/>
          <p:nvPr/>
        </p:nvSpPr>
        <p:spPr>
          <a:xfrm>
            <a:off x="2467339" y="4150006"/>
            <a:ext cx="3506741" cy="207749"/>
          </a:xfrm>
          <a:prstGeom prst="rect">
            <a:avLst/>
          </a:prstGeom>
          <a:noFill/>
        </p:spPr>
        <p:txBody>
          <a:bodyPr wrap="square" rtlCol="0">
            <a:spAutoFit/>
          </a:bodyPr>
          <a:lstStyle/>
          <a:p>
            <a:r>
              <a:rPr lang="en-US" sz="750" b="1" dirty="0"/>
              <a:t>A – Buffer-separated bicycle lanes on a two-way street with no parking</a:t>
            </a:r>
          </a:p>
        </p:txBody>
      </p:sp>
      <p:pic>
        <p:nvPicPr>
          <p:cNvPr id="5" name="Picture 4">
            <a:extLst>
              <a:ext uri="{FF2B5EF4-FFF2-40B4-BE49-F238E27FC236}">
                <a16:creationId xmlns:a16="http://schemas.microsoft.com/office/drawing/2014/main" id="{FF1E4667-620B-4AB1-97B6-8BEF84748AF8}"/>
              </a:ext>
              <a:ext uri="{C183D7F6-B498-43B3-948B-1728B52AA6E4}">
                <adec:decorative xmlns:adec="http://schemas.microsoft.com/office/drawing/2017/decorative" val="1"/>
              </a:ext>
            </a:extLst>
          </p:cNvPr>
          <p:cNvPicPr>
            <a:picLocks noChangeAspect="1"/>
          </p:cNvPicPr>
          <p:nvPr/>
        </p:nvPicPr>
        <p:blipFill rotWithShape="1">
          <a:blip r:embed="rId3"/>
          <a:srcRect t="9169"/>
          <a:stretch/>
        </p:blipFill>
        <p:spPr>
          <a:xfrm>
            <a:off x="2289071" y="4357755"/>
            <a:ext cx="3806929" cy="1694332"/>
          </a:xfrm>
          <a:prstGeom prst="rect">
            <a:avLst/>
          </a:prstGeom>
        </p:spPr>
      </p:pic>
      <p:sp>
        <p:nvSpPr>
          <p:cNvPr id="6" name="TextBox 5">
            <a:extLst>
              <a:ext uri="{FF2B5EF4-FFF2-40B4-BE49-F238E27FC236}">
                <a16:creationId xmlns:a16="http://schemas.microsoft.com/office/drawing/2014/main" id="{BFB0EDBD-F786-19D2-D609-83FCDC069AE1}"/>
              </a:ext>
            </a:extLst>
          </p:cNvPr>
          <p:cNvSpPr txBox="1"/>
          <p:nvPr/>
        </p:nvSpPr>
        <p:spPr>
          <a:xfrm>
            <a:off x="6817528" y="4111534"/>
            <a:ext cx="4919700" cy="246221"/>
          </a:xfrm>
          <a:prstGeom prst="rect">
            <a:avLst/>
          </a:prstGeom>
          <a:noFill/>
        </p:spPr>
        <p:txBody>
          <a:bodyPr wrap="square" rtlCol="0">
            <a:spAutoFit/>
          </a:bodyPr>
          <a:lstStyle/>
          <a:p>
            <a:r>
              <a:rPr lang="en-US" sz="950" b="1" dirty="0"/>
              <a:t>B – Buffer-separated bicycle lanes on a two-way street with on-street parking</a:t>
            </a:r>
          </a:p>
        </p:txBody>
      </p:sp>
      <p:pic>
        <p:nvPicPr>
          <p:cNvPr id="7" name="Picture 6">
            <a:extLst>
              <a:ext uri="{FF2B5EF4-FFF2-40B4-BE49-F238E27FC236}">
                <a16:creationId xmlns:a16="http://schemas.microsoft.com/office/drawing/2014/main" id="{5DFC506E-A24A-16D7-2691-D2F15A7E8CC3}"/>
              </a:ext>
              <a:ext uri="{C183D7F6-B498-43B3-948B-1728B52AA6E4}">
                <adec:decorative xmlns:adec="http://schemas.microsoft.com/office/drawing/2017/decorative" val="1"/>
              </a:ext>
            </a:extLst>
          </p:cNvPr>
          <p:cNvPicPr>
            <a:picLocks noChangeAspect="1"/>
          </p:cNvPicPr>
          <p:nvPr/>
        </p:nvPicPr>
        <p:blipFill rotWithShape="1">
          <a:blip r:embed="rId4"/>
          <a:srcRect t="7363"/>
          <a:stretch/>
        </p:blipFill>
        <p:spPr>
          <a:xfrm>
            <a:off x="6817528" y="4290060"/>
            <a:ext cx="4562510" cy="1762027"/>
          </a:xfrm>
          <a:prstGeom prst="rect">
            <a:avLst/>
          </a:prstGeom>
        </p:spPr>
      </p:pic>
    </p:spTree>
    <p:extLst>
      <p:ext uri="{BB962C8B-B14F-4D97-AF65-F5344CB8AC3E}">
        <p14:creationId xmlns:p14="http://schemas.microsoft.com/office/powerpoint/2010/main" val="398094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7C1F-E1C1-6E19-CBAC-5DEBCD7D36F4}"/>
              </a:ext>
            </a:extLst>
          </p:cNvPr>
          <p:cNvSpPr>
            <a:spLocks noGrp="1"/>
          </p:cNvSpPr>
          <p:nvPr>
            <p:ph type="title"/>
          </p:nvPr>
        </p:nvSpPr>
        <p:spPr/>
        <p:txBody>
          <a:bodyPr/>
          <a:lstStyle/>
          <a:p>
            <a:r>
              <a:rPr lang="en-US"/>
              <a:t>Section 9E.07 Separated Bicycle Lanes </a:t>
            </a:r>
            <a:r>
              <a:rPr lang="en-US" sz="2400"/>
              <a:t>(1 of 3)</a:t>
            </a:r>
          </a:p>
        </p:txBody>
      </p:sp>
      <p:sp>
        <p:nvSpPr>
          <p:cNvPr id="4" name="Content Placeholder 3">
            <a:extLst>
              <a:ext uri="{FF2B5EF4-FFF2-40B4-BE49-F238E27FC236}">
                <a16:creationId xmlns:a16="http://schemas.microsoft.com/office/drawing/2014/main" id="{8B1007F3-371B-3D8A-2907-66612C51B729}"/>
              </a:ext>
            </a:extLst>
          </p:cNvPr>
          <p:cNvSpPr>
            <a:spLocks noGrp="1"/>
          </p:cNvSpPr>
          <p:nvPr>
            <p:ph idx="1"/>
          </p:nvPr>
        </p:nvSpPr>
        <p:spPr/>
        <p:txBody>
          <a:bodyPr/>
          <a:lstStyle/>
          <a:p>
            <a:r>
              <a:rPr lang="en-US" dirty="0"/>
              <a:t>Provides a physical separation between a general-purpose lane and a bicycle lane using vertical objects or vertical separation between the general-purpose lane and bicycle lane</a:t>
            </a:r>
          </a:p>
          <a:p>
            <a:endParaRPr lang="en-US" dirty="0"/>
          </a:p>
        </p:txBody>
      </p:sp>
      <p:sp>
        <p:nvSpPr>
          <p:cNvPr id="3" name="TextBox 2">
            <a:extLst>
              <a:ext uri="{FF2B5EF4-FFF2-40B4-BE49-F238E27FC236}">
                <a16:creationId xmlns:a16="http://schemas.microsoft.com/office/drawing/2014/main" id="{91598062-FAA4-9F27-3444-FA2B493C6052}"/>
              </a:ext>
            </a:extLst>
          </p:cNvPr>
          <p:cNvSpPr txBox="1"/>
          <p:nvPr/>
        </p:nvSpPr>
        <p:spPr>
          <a:xfrm>
            <a:off x="1374657" y="2875002"/>
            <a:ext cx="2800350" cy="584775"/>
          </a:xfrm>
          <a:prstGeom prst="rect">
            <a:avLst/>
          </a:prstGeom>
          <a:noFill/>
        </p:spPr>
        <p:txBody>
          <a:bodyPr wrap="square" rtlCol="0">
            <a:spAutoFit/>
          </a:bodyPr>
          <a:lstStyle/>
          <a:p>
            <a:pPr algn="ctr"/>
            <a:r>
              <a:rPr lang="en-US" sz="1600" b="1" dirty="0"/>
              <a:t>A – One-way bicycle lanes on a two-way street</a:t>
            </a:r>
          </a:p>
        </p:txBody>
      </p:sp>
      <p:sp>
        <p:nvSpPr>
          <p:cNvPr id="7" name="TextBox 6">
            <a:extLst>
              <a:ext uri="{FF2B5EF4-FFF2-40B4-BE49-F238E27FC236}">
                <a16:creationId xmlns:a16="http://schemas.microsoft.com/office/drawing/2014/main" id="{3776F3AB-C1A9-2DCA-E41B-5424F777D5A5}"/>
              </a:ext>
            </a:extLst>
          </p:cNvPr>
          <p:cNvSpPr txBox="1"/>
          <p:nvPr/>
        </p:nvSpPr>
        <p:spPr>
          <a:xfrm>
            <a:off x="951638" y="3401470"/>
            <a:ext cx="3774210" cy="738664"/>
          </a:xfrm>
          <a:prstGeom prst="rect">
            <a:avLst/>
          </a:prstGeom>
          <a:noFill/>
        </p:spPr>
        <p:txBody>
          <a:bodyPr wrap="square" rtlCol="0">
            <a:spAutoFit/>
          </a:bodyPr>
          <a:lstStyle/>
          <a:p>
            <a:r>
              <a:rPr lang="en-US" sz="1400" dirty="0"/>
              <a:t>Note: Diagonal or chevron markings shall be </a:t>
            </a:r>
          </a:p>
          <a:p>
            <a:r>
              <a:rPr lang="en-US" sz="1400" dirty="0"/>
              <a:t>          used if buffer width is 2 feet or greater </a:t>
            </a:r>
          </a:p>
          <a:p>
            <a:r>
              <a:rPr lang="en-US" sz="1400" dirty="0"/>
              <a:t>          for separated bicycle lanes</a:t>
            </a:r>
          </a:p>
        </p:txBody>
      </p:sp>
      <p:sp>
        <p:nvSpPr>
          <p:cNvPr id="5" name="TextBox 4">
            <a:extLst>
              <a:ext uri="{FF2B5EF4-FFF2-40B4-BE49-F238E27FC236}">
                <a16:creationId xmlns:a16="http://schemas.microsoft.com/office/drawing/2014/main" id="{39CC1083-81C4-7E54-5FB8-F12CEA60D111}"/>
              </a:ext>
            </a:extLst>
          </p:cNvPr>
          <p:cNvSpPr txBox="1"/>
          <p:nvPr/>
        </p:nvSpPr>
        <p:spPr>
          <a:xfrm>
            <a:off x="4048125" y="2875002"/>
            <a:ext cx="4095749" cy="553998"/>
          </a:xfrm>
          <a:prstGeom prst="rect">
            <a:avLst/>
          </a:prstGeom>
          <a:noFill/>
        </p:spPr>
        <p:txBody>
          <a:bodyPr wrap="square" rtlCol="0">
            <a:spAutoFit/>
          </a:bodyPr>
          <a:lstStyle/>
          <a:p>
            <a:pPr algn="ctr"/>
            <a:r>
              <a:rPr lang="en-US" sz="1500" b="1" dirty="0"/>
              <a:t>B – One-way bicycle lanes on a one-way street behind on-street parking</a:t>
            </a:r>
          </a:p>
        </p:txBody>
      </p:sp>
      <p:sp>
        <p:nvSpPr>
          <p:cNvPr id="9" name="TextBox 8">
            <a:extLst>
              <a:ext uri="{FF2B5EF4-FFF2-40B4-BE49-F238E27FC236}">
                <a16:creationId xmlns:a16="http://schemas.microsoft.com/office/drawing/2014/main" id="{4CA22C20-556C-7A54-E116-3316EDDB3333}"/>
              </a:ext>
            </a:extLst>
          </p:cNvPr>
          <p:cNvSpPr txBox="1"/>
          <p:nvPr/>
        </p:nvSpPr>
        <p:spPr>
          <a:xfrm>
            <a:off x="4725847" y="3401470"/>
            <a:ext cx="2800350" cy="738664"/>
          </a:xfrm>
          <a:prstGeom prst="rect">
            <a:avLst/>
          </a:prstGeom>
          <a:noFill/>
        </p:spPr>
        <p:txBody>
          <a:bodyPr wrap="square" rtlCol="0">
            <a:spAutoFit/>
          </a:bodyPr>
          <a:lstStyle/>
          <a:p>
            <a:r>
              <a:rPr lang="en-US" sz="1400" dirty="0"/>
              <a:t>Note: Parking provides the</a:t>
            </a:r>
          </a:p>
          <a:p>
            <a:r>
              <a:rPr lang="en-US" sz="1400" dirty="0"/>
              <a:t>          vertical element of this</a:t>
            </a:r>
          </a:p>
          <a:p>
            <a:r>
              <a:rPr lang="en-US" sz="1400" dirty="0"/>
              <a:t>          separated bicycle lanes</a:t>
            </a:r>
          </a:p>
        </p:txBody>
      </p:sp>
      <p:sp>
        <p:nvSpPr>
          <p:cNvPr id="6" name="TextBox 5">
            <a:extLst>
              <a:ext uri="{FF2B5EF4-FFF2-40B4-BE49-F238E27FC236}">
                <a16:creationId xmlns:a16="http://schemas.microsoft.com/office/drawing/2014/main" id="{2C3889F2-AB54-6E4C-7E19-5683A0ABD1C3}"/>
              </a:ext>
            </a:extLst>
          </p:cNvPr>
          <p:cNvSpPr txBox="1"/>
          <p:nvPr/>
        </p:nvSpPr>
        <p:spPr>
          <a:xfrm>
            <a:off x="8255371" y="2834700"/>
            <a:ext cx="2710960" cy="584775"/>
          </a:xfrm>
          <a:prstGeom prst="rect">
            <a:avLst/>
          </a:prstGeom>
          <a:noFill/>
        </p:spPr>
        <p:txBody>
          <a:bodyPr wrap="square" rtlCol="0">
            <a:spAutoFit/>
          </a:bodyPr>
          <a:lstStyle/>
          <a:p>
            <a:pPr algn="ctr"/>
            <a:r>
              <a:rPr lang="en-US" sz="1600" b="1" dirty="0"/>
              <a:t>C – Two-way bicycle lane on a one-way street</a:t>
            </a:r>
          </a:p>
        </p:txBody>
      </p:sp>
      <p:sp>
        <p:nvSpPr>
          <p:cNvPr id="10" name="TextBox 9">
            <a:extLst>
              <a:ext uri="{FF2B5EF4-FFF2-40B4-BE49-F238E27FC236}">
                <a16:creationId xmlns:a16="http://schemas.microsoft.com/office/drawing/2014/main" id="{F2C6121B-192E-06C8-5400-14202ABC59CB}"/>
              </a:ext>
            </a:extLst>
          </p:cNvPr>
          <p:cNvSpPr txBox="1"/>
          <p:nvPr/>
        </p:nvSpPr>
        <p:spPr>
          <a:xfrm>
            <a:off x="7857060" y="3400399"/>
            <a:ext cx="3805482" cy="738664"/>
          </a:xfrm>
          <a:prstGeom prst="rect">
            <a:avLst/>
          </a:prstGeom>
          <a:noFill/>
        </p:spPr>
        <p:txBody>
          <a:bodyPr wrap="square" rtlCol="0">
            <a:spAutoFit/>
          </a:bodyPr>
          <a:lstStyle/>
          <a:p>
            <a:r>
              <a:rPr lang="en-US" sz="1400" dirty="0"/>
              <a:t>Note: Diagonal or chevron marking shall</a:t>
            </a:r>
          </a:p>
          <a:p>
            <a:r>
              <a:rPr lang="en-US" sz="1400" dirty="0"/>
              <a:t>          be used if buffer width is 2 feet or</a:t>
            </a:r>
          </a:p>
          <a:p>
            <a:r>
              <a:rPr lang="en-US" sz="1400" dirty="0"/>
              <a:t>          greater for separated bicycle lanes</a:t>
            </a:r>
          </a:p>
        </p:txBody>
      </p:sp>
      <p:pic>
        <p:nvPicPr>
          <p:cNvPr id="8" name="Picture 7">
            <a:extLst>
              <a:ext uri="{FF2B5EF4-FFF2-40B4-BE49-F238E27FC236}">
                <a16:creationId xmlns:a16="http://schemas.microsoft.com/office/drawing/2014/main" id="{3DACDE8C-793C-03D2-3C37-E9183C37990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40384"/>
          <a:stretch/>
        </p:blipFill>
        <p:spPr>
          <a:xfrm>
            <a:off x="951637" y="4075152"/>
            <a:ext cx="10275788" cy="1771649"/>
          </a:xfrm>
          <a:prstGeom prst="rect">
            <a:avLst/>
          </a:prstGeom>
        </p:spPr>
      </p:pic>
    </p:spTree>
    <p:extLst>
      <p:ext uri="{BB962C8B-B14F-4D97-AF65-F5344CB8AC3E}">
        <p14:creationId xmlns:p14="http://schemas.microsoft.com/office/powerpoint/2010/main" val="373157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D0546-D984-D7F2-9494-1D011A1B12D8}"/>
              </a:ext>
            </a:extLst>
          </p:cNvPr>
          <p:cNvSpPr>
            <a:spLocks noGrp="1"/>
          </p:cNvSpPr>
          <p:nvPr>
            <p:ph type="title"/>
          </p:nvPr>
        </p:nvSpPr>
        <p:spPr/>
        <p:txBody>
          <a:bodyPr>
            <a:normAutofit/>
          </a:bodyPr>
          <a:lstStyle/>
          <a:p>
            <a:r>
              <a:rPr lang="en-US" dirty="0"/>
              <a:t>Section 9A.03 Standardization of Application for Markings </a:t>
            </a:r>
            <a:r>
              <a:rPr lang="en-US" sz="2400" dirty="0"/>
              <a:t>(1 of 2)</a:t>
            </a:r>
          </a:p>
        </p:txBody>
      </p:sp>
      <p:sp>
        <p:nvSpPr>
          <p:cNvPr id="4" name="Content Placeholder 3">
            <a:extLst>
              <a:ext uri="{FF2B5EF4-FFF2-40B4-BE49-F238E27FC236}">
                <a16:creationId xmlns:a16="http://schemas.microsoft.com/office/drawing/2014/main" id="{1D431A97-3FD9-9B24-62A3-D4394BCCEBB8}"/>
              </a:ext>
            </a:extLst>
          </p:cNvPr>
          <p:cNvSpPr>
            <a:spLocks noGrp="1"/>
          </p:cNvSpPr>
          <p:nvPr>
            <p:ph idx="1"/>
          </p:nvPr>
        </p:nvSpPr>
        <p:spPr/>
        <p:txBody>
          <a:bodyPr/>
          <a:lstStyle/>
          <a:p>
            <a:r>
              <a:rPr lang="en-US" dirty="0"/>
              <a:t>Requires pavement markings on bicycle facilities to be retroreflective or adequately visible at night or in low-light conditions under provided lighting</a:t>
            </a:r>
          </a:p>
          <a:p>
            <a:r>
              <a:rPr lang="en-US" dirty="0"/>
              <a:t>Discourages use of raised pavement markers with bicycle lanes or shared-use paths</a:t>
            </a:r>
          </a:p>
        </p:txBody>
      </p:sp>
      <p:pic>
        <p:nvPicPr>
          <p:cNvPr id="6" name="Picture 5" descr="A picture containing a white pavement marking line on a gray asphalt pavement.">
            <a:extLst>
              <a:ext uri="{FF2B5EF4-FFF2-40B4-BE49-F238E27FC236}">
                <a16:creationId xmlns:a16="http://schemas.microsoft.com/office/drawing/2014/main" id="{8917F41B-1244-EA52-3F74-7B02E9C82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7458" y="3858568"/>
            <a:ext cx="1834056" cy="2251492"/>
          </a:xfrm>
          <a:prstGeom prst="rect">
            <a:avLst/>
          </a:prstGeom>
        </p:spPr>
      </p:pic>
    </p:spTree>
    <p:extLst>
      <p:ext uri="{BB962C8B-B14F-4D97-AF65-F5344CB8AC3E}">
        <p14:creationId xmlns:p14="http://schemas.microsoft.com/office/powerpoint/2010/main" val="186517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7C1F-E1C1-6E19-CBAC-5DEBCD7D36F4}"/>
              </a:ext>
            </a:extLst>
          </p:cNvPr>
          <p:cNvSpPr>
            <a:spLocks noGrp="1"/>
          </p:cNvSpPr>
          <p:nvPr>
            <p:ph type="title"/>
          </p:nvPr>
        </p:nvSpPr>
        <p:spPr/>
        <p:txBody>
          <a:bodyPr/>
          <a:lstStyle/>
          <a:p>
            <a:r>
              <a:rPr lang="en-US" dirty="0"/>
              <a:t>Section 9E.07 Separated Bicycle Lanes </a:t>
            </a:r>
            <a:r>
              <a:rPr lang="en-US" sz="2400" dirty="0"/>
              <a:t>(2 of 3)</a:t>
            </a:r>
          </a:p>
        </p:txBody>
      </p:sp>
      <p:sp>
        <p:nvSpPr>
          <p:cNvPr id="4" name="Content Placeholder 3">
            <a:extLst>
              <a:ext uri="{FF2B5EF4-FFF2-40B4-BE49-F238E27FC236}">
                <a16:creationId xmlns:a16="http://schemas.microsoft.com/office/drawing/2014/main" id="{8B1007F3-371B-3D8A-2907-66612C51B729}"/>
              </a:ext>
            </a:extLst>
          </p:cNvPr>
          <p:cNvSpPr>
            <a:spLocks noGrp="1"/>
          </p:cNvSpPr>
          <p:nvPr>
            <p:ph idx="1"/>
          </p:nvPr>
        </p:nvSpPr>
        <p:spPr/>
        <p:txBody>
          <a:bodyPr/>
          <a:lstStyle/>
          <a:p>
            <a:r>
              <a:rPr lang="en-US" dirty="0"/>
              <a:t>Allows lanes to be shifted toward or away from traffic at intersections</a:t>
            </a:r>
          </a:p>
        </p:txBody>
      </p:sp>
      <p:sp>
        <p:nvSpPr>
          <p:cNvPr id="3" name="TextBox 2">
            <a:extLst>
              <a:ext uri="{FF2B5EF4-FFF2-40B4-BE49-F238E27FC236}">
                <a16:creationId xmlns:a16="http://schemas.microsoft.com/office/drawing/2014/main" id="{358CE5F3-46C1-51D0-7FEB-B9054F56BDA8}"/>
              </a:ext>
            </a:extLst>
          </p:cNvPr>
          <p:cNvSpPr txBox="1"/>
          <p:nvPr/>
        </p:nvSpPr>
        <p:spPr>
          <a:xfrm>
            <a:off x="442651" y="2428805"/>
            <a:ext cx="7352610" cy="292388"/>
          </a:xfrm>
          <a:prstGeom prst="rect">
            <a:avLst/>
          </a:prstGeom>
          <a:noFill/>
        </p:spPr>
        <p:txBody>
          <a:bodyPr wrap="square" rtlCol="0">
            <a:spAutoFit/>
          </a:bodyPr>
          <a:lstStyle/>
          <a:p>
            <a:r>
              <a:rPr lang="en-US" sz="1300" b="1" dirty="0"/>
              <a:t>D – Separated bicycle lane shifted toward the adjacent general-purpose lane</a:t>
            </a:r>
          </a:p>
        </p:txBody>
      </p:sp>
      <p:pic>
        <p:nvPicPr>
          <p:cNvPr id="10" name="Picture 9">
            <a:extLst>
              <a:ext uri="{FF2B5EF4-FFF2-40B4-BE49-F238E27FC236}">
                <a16:creationId xmlns:a16="http://schemas.microsoft.com/office/drawing/2014/main" id="{FC6833D7-FD92-F98C-F903-F1094E015A4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7112"/>
          <a:stretch/>
        </p:blipFill>
        <p:spPr>
          <a:xfrm>
            <a:off x="528375" y="2721193"/>
            <a:ext cx="5874083" cy="2843083"/>
          </a:xfrm>
          <a:prstGeom prst="rect">
            <a:avLst/>
          </a:prstGeom>
        </p:spPr>
      </p:pic>
      <p:sp>
        <p:nvSpPr>
          <p:cNvPr id="5" name="TextBox 4">
            <a:extLst>
              <a:ext uri="{FF2B5EF4-FFF2-40B4-BE49-F238E27FC236}">
                <a16:creationId xmlns:a16="http://schemas.microsoft.com/office/drawing/2014/main" id="{A7927206-7521-89D6-6F0F-07B958637C55}"/>
              </a:ext>
            </a:extLst>
          </p:cNvPr>
          <p:cNvSpPr txBox="1"/>
          <p:nvPr/>
        </p:nvSpPr>
        <p:spPr>
          <a:xfrm>
            <a:off x="7875272" y="1837070"/>
            <a:ext cx="4316728" cy="238527"/>
          </a:xfrm>
          <a:prstGeom prst="rect">
            <a:avLst/>
          </a:prstGeom>
          <a:noFill/>
        </p:spPr>
        <p:txBody>
          <a:bodyPr wrap="square" rtlCol="0">
            <a:spAutoFit/>
          </a:bodyPr>
          <a:lstStyle/>
          <a:p>
            <a:r>
              <a:rPr lang="en-US" sz="950" b="1" dirty="0"/>
              <a:t>E – Separated bicycle lane shifted away from traffic</a:t>
            </a:r>
          </a:p>
        </p:txBody>
      </p:sp>
      <p:pic>
        <p:nvPicPr>
          <p:cNvPr id="6" name="Picture 5">
            <a:extLst>
              <a:ext uri="{FF2B5EF4-FFF2-40B4-BE49-F238E27FC236}">
                <a16:creationId xmlns:a16="http://schemas.microsoft.com/office/drawing/2014/main" id="{C83BCD30-6A63-763D-FE8C-33DCDF657027}"/>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4383"/>
          <a:stretch/>
        </p:blipFill>
        <p:spPr>
          <a:xfrm>
            <a:off x="6613473" y="2075596"/>
            <a:ext cx="4458609" cy="4104803"/>
          </a:xfrm>
          <a:prstGeom prst="rect">
            <a:avLst/>
          </a:prstGeom>
        </p:spPr>
      </p:pic>
    </p:spTree>
    <p:extLst>
      <p:ext uri="{BB962C8B-B14F-4D97-AF65-F5344CB8AC3E}">
        <p14:creationId xmlns:p14="http://schemas.microsoft.com/office/powerpoint/2010/main" val="74102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7C1F-E1C1-6E19-CBAC-5DEBCD7D36F4}"/>
              </a:ext>
            </a:extLst>
          </p:cNvPr>
          <p:cNvSpPr>
            <a:spLocks noGrp="1"/>
          </p:cNvSpPr>
          <p:nvPr>
            <p:ph type="title"/>
          </p:nvPr>
        </p:nvSpPr>
        <p:spPr/>
        <p:txBody>
          <a:bodyPr/>
          <a:lstStyle/>
          <a:p>
            <a:r>
              <a:rPr lang="en-US" dirty="0"/>
              <a:t>Section 9E.07 Separated Bicycle Lanes </a:t>
            </a:r>
            <a:r>
              <a:rPr lang="en-US" sz="2400" dirty="0"/>
              <a:t>(3 of 3)</a:t>
            </a:r>
          </a:p>
        </p:txBody>
      </p:sp>
      <p:sp>
        <p:nvSpPr>
          <p:cNvPr id="4" name="Content Placeholder 3">
            <a:extLst>
              <a:ext uri="{FF2B5EF4-FFF2-40B4-BE49-F238E27FC236}">
                <a16:creationId xmlns:a16="http://schemas.microsoft.com/office/drawing/2014/main" id="{8B1007F3-371B-3D8A-2907-66612C51B729}"/>
              </a:ext>
            </a:extLst>
          </p:cNvPr>
          <p:cNvSpPr>
            <a:spLocks noGrp="1"/>
          </p:cNvSpPr>
          <p:nvPr>
            <p:ph idx="1"/>
          </p:nvPr>
        </p:nvSpPr>
        <p:spPr/>
        <p:txBody>
          <a:bodyPr/>
          <a:lstStyle/>
          <a:p>
            <a:r>
              <a:rPr lang="en-US" dirty="0"/>
              <a:t>Adequate sight distance and other design considerations</a:t>
            </a:r>
          </a:p>
          <a:p>
            <a:endParaRPr lang="en-US" dirty="0"/>
          </a:p>
        </p:txBody>
      </p:sp>
      <p:sp>
        <p:nvSpPr>
          <p:cNvPr id="3" name="TextBox 2">
            <a:extLst>
              <a:ext uri="{FF2B5EF4-FFF2-40B4-BE49-F238E27FC236}">
                <a16:creationId xmlns:a16="http://schemas.microsoft.com/office/drawing/2014/main" id="{F4ED5179-1FD2-3186-011F-563739B19B98}"/>
              </a:ext>
            </a:extLst>
          </p:cNvPr>
          <p:cNvSpPr txBox="1"/>
          <p:nvPr/>
        </p:nvSpPr>
        <p:spPr>
          <a:xfrm>
            <a:off x="1269792" y="1833895"/>
            <a:ext cx="4991100" cy="292388"/>
          </a:xfrm>
          <a:prstGeom prst="rect">
            <a:avLst/>
          </a:prstGeom>
          <a:noFill/>
        </p:spPr>
        <p:txBody>
          <a:bodyPr wrap="square" rtlCol="0">
            <a:spAutoFit/>
          </a:bodyPr>
          <a:lstStyle/>
          <a:p>
            <a:r>
              <a:rPr lang="en-US" sz="1300" b="1" dirty="0"/>
              <a:t>F – Separated bicycle lane at an intersection</a:t>
            </a:r>
          </a:p>
        </p:txBody>
      </p:sp>
      <p:pic>
        <p:nvPicPr>
          <p:cNvPr id="11" name="Picture 10">
            <a:extLst>
              <a:ext uri="{FF2B5EF4-FFF2-40B4-BE49-F238E27FC236}">
                <a16:creationId xmlns:a16="http://schemas.microsoft.com/office/drawing/2014/main" id="{48FDC710-C389-265B-B459-FC13161ABF45}"/>
              </a:ext>
              <a:ext uri="{C183D7F6-B498-43B3-948B-1728B52AA6E4}">
                <adec:decorative xmlns:adec="http://schemas.microsoft.com/office/drawing/2017/decorative" val="1"/>
              </a:ext>
            </a:extLst>
          </p:cNvPr>
          <p:cNvPicPr>
            <a:picLocks noChangeAspect="1"/>
          </p:cNvPicPr>
          <p:nvPr/>
        </p:nvPicPr>
        <p:blipFill rotWithShape="1">
          <a:blip r:embed="rId3"/>
          <a:srcRect t="7044"/>
          <a:stretch/>
        </p:blipFill>
        <p:spPr>
          <a:xfrm>
            <a:off x="214032" y="2126282"/>
            <a:ext cx="5717078" cy="2640427"/>
          </a:xfrm>
          <a:prstGeom prst="rect">
            <a:avLst/>
          </a:prstGeom>
        </p:spPr>
      </p:pic>
      <p:sp>
        <p:nvSpPr>
          <p:cNvPr id="5" name="TextBox 4">
            <a:extLst>
              <a:ext uri="{FF2B5EF4-FFF2-40B4-BE49-F238E27FC236}">
                <a16:creationId xmlns:a16="http://schemas.microsoft.com/office/drawing/2014/main" id="{19EC3E42-7CAB-EA7D-023C-6CFE97FB9B32}"/>
              </a:ext>
            </a:extLst>
          </p:cNvPr>
          <p:cNvSpPr txBox="1"/>
          <p:nvPr/>
        </p:nvSpPr>
        <p:spPr>
          <a:xfrm>
            <a:off x="6596219" y="1848515"/>
            <a:ext cx="4991100" cy="307777"/>
          </a:xfrm>
          <a:prstGeom prst="rect">
            <a:avLst/>
          </a:prstGeom>
          <a:noFill/>
        </p:spPr>
        <p:txBody>
          <a:bodyPr wrap="square" rtlCol="0">
            <a:spAutoFit/>
          </a:bodyPr>
          <a:lstStyle/>
          <a:p>
            <a:r>
              <a:rPr lang="en-US" sz="1400" b="1" dirty="0"/>
              <a:t>G – Separated two-way bicycle lane at an intersection</a:t>
            </a:r>
          </a:p>
        </p:txBody>
      </p:sp>
      <p:pic>
        <p:nvPicPr>
          <p:cNvPr id="9" name="Picture 8">
            <a:extLst>
              <a:ext uri="{FF2B5EF4-FFF2-40B4-BE49-F238E27FC236}">
                <a16:creationId xmlns:a16="http://schemas.microsoft.com/office/drawing/2014/main" id="{B90936B6-A4CA-EF72-8C9C-E67E24AE0348}"/>
              </a:ext>
              <a:ext uri="{C183D7F6-B498-43B3-948B-1728B52AA6E4}">
                <adec:decorative xmlns:adec="http://schemas.microsoft.com/office/drawing/2017/decorative" val="1"/>
              </a:ext>
            </a:extLst>
          </p:cNvPr>
          <p:cNvPicPr>
            <a:picLocks noChangeAspect="1"/>
          </p:cNvPicPr>
          <p:nvPr/>
        </p:nvPicPr>
        <p:blipFill rotWithShape="1">
          <a:blip r:embed="rId4"/>
          <a:srcRect t="5309"/>
          <a:stretch/>
        </p:blipFill>
        <p:spPr>
          <a:xfrm>
            <a:off x="5786718" y="2156292"/>
            <a:ext cx="6191250" cy="4103789"/>
          </a:xfrm>
          <a:prstGeom prst="rect">
            <a:avLst/>
          </a:prstGeom>
        </p:spPr>
      </p:pic>
    </p:spTree>
    <p:extLst>
      <p:ext uri="{BB962C8B-B14F-4D97-AF65-F5344CB8AC3E}">
        <p14:creationId xmlns:p14="http://schemas.microsoft.com/office/powerpoint/2010/main" val="218569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D5820-7A4D-CC22-3B4D-9AA9865AB6A9}"/>
              </a:ext>
            </a:extLst>
          </p:cNvPr>
          <p:cNvSpPr>
            <a:spLocks noGrp="1"/>
          </p:cNvSpPr>
          <p:nvPr>
            <p:ph type="title"/>
          </p:nvPr>
        </p:nvSpPr>
        <p:spPr>
          <a:xfrm>
            <a:off x="617620" y="365125"/>
            <a:ext cx="10969699" cy="880579"/>
          </a:xfrm>
        </p:spPr>
        <p:txBody>
          <a:bodyPr/>
          <a:lstStyle/>
          <a:p>
            <a:r>
              <a:rPr lang="en-US" dirty="0"/>
              <a:t>Section 9E.08 Counter-Flow Bicycle Lanes </a:t>
            </a:r>
            <a:r>
              <a:rPr lang="en-US" sz="2400" noProof="0" dirty="0"/>
              <a:t>(1 of 3)</a:t>
            </a:r>
            <a:endParaRPr lang="en-US" sz="2400" dirty="0"/>
          </a:p>
        </p:txBody>
      </p:sp>
      <p:sp>
        <p:nvSpPr>
          <p:cNvPr id="4" name="Content Placeholder 3">
            <a:extLst>
              <a:ext uri="{FF2B5EF4-FFF2-40B4-BE49-F238E27FC236}">
                <a16:creationId xmlns:a16="http://schemas.microsoft.com/office/drawing/2014/main" id="{8036933F-00AC-3AD5-90B9-7CB4FA8ED9D2}"/>
              </a:ext>
            </a:extLst>
          </p:cNvPr>
          <p:cNvSpPr>
            <a:spLocks noGrp="1"/>
          </p:cNvSpPr>
          <p:nvPr>
            <p:ph idx="1"/>
          </p:nvPr>
        </p:nvSpPr>
        <p:spPr>
          <a:xfrm>
            <a:off x="617539" y="1246188"/>
            <a:ext cx="5901603" cy="4722812"/>
          </a:xfrm>
        </p:spPr>
        <p:txBody>
          <a:bodyPr>
            <a:normAutofit/>
          </a:bodyPr>
          <a:lstStyle/>
          <a:p>
            <a:r>
              <a:rPr lang="en-US" dirty="0"/>
              <a:t>Adds new Support, Standard, and Guidance statements for location and application of counter-flow bicycle lanes</a:t>
            </a:r>
          </a:p>
          <a:p>
            <a:r>
              <a:rPr lang="en-US" dirty="0"/>
              <a:t>Adds new Figure 9E-8</a:t>
            </a:r>
          </a:p>
          <a:p>
            <a:endParaRPr lang="en-US" dirty="0"/>
          </a:p>
        </p:txBody>
      </p:sp>
      <p:sp>
        <p:nvSpPr>
          <p:cNvPr id="3" name="TextBox 2">
            <a:extLst>
              <a:ext uri="{FF2B5EF4-FFF2-40B4-BE49-F238E27FC236}">
                <a16:creationId xmlns:a16="http://schemas.microsoft.com/office/drawing/2014/main" id="{8395C1A6-511E-D832-8EE8-DF1AF28A1AA2}"/>
              </a:ext>
            </a:extLst>
          </p:cNvPr>
          <p:cNvSpPr txBox="1"/>
          <p:nvPr/>
        </p:nvSpPr>
        <p:spPr>
          <a:xfrm>
            <a:off x="7131162" y="1245704"/>
            <a:ext cx="3973195" cy="553998"/>
          </a:xfrm>
          <a:prstGeom prst="rect">
            <a:avLst/>
          </a:prstGeom>
          <a:noFill/>
        </p:spPr>
        <p:txBody>
          <a:bodyPr wrap="square" rtlCol="0">
            <a:spAutoFit/>
          </a:bodyPr>
          <a:lstStyle/>
          <a:p>
            <a:pPr algn="ctr"/>
            <a:r>
              <a:rPr lang="en-US" sz="1500" b="1" dirty="0"/>
              <a:t>Figure 9E-8. Example of Counter-Flow Bicycle Lanes at an Intersection</a:t>
            </a:r>
          </a:p>
        </p:txBody>
      </p:sp>
      <p:pic>
        <p:nvPicPr>
          <p:cNvPr id="5" name="Picture 4" descr="Illustration of a an intersection with a counter-flow bicycle lane operating opposite the direction of adjacent motor vehicle traffic. The counter-flow bicycle lane is highlighted in green along the far side of the roadway and continues across the intersection through a marked bicycle crossing identified by green pavement segments.">
            <a:extLst>
              <a:ext uri="{FF2B5EF4-FFF2-40B4-BE49-F238E27FC236}">
                <a16:creationId xmlns:a16="http://schemas.microsoft.com/office/drawing/2014/main" id="{C5BB1DD9-7075-1276-0934-610AE8077F25}"/>
              </a:ext>
              <a:ext uri="{C183D7F6-B498-43B3-948B-1728B52AA6E4}">
                <adec:decorative xmlns:adec="http://schemas.microsoft.com/office/drawing/2017/decorative" val="0"/>
              </a:ext>
            </a:extLst>
          </p:cNvPr>
          <p:cNvPicPr>
            <a:picLocks noChangeAspect="1"/>
          </p:cNvPicPr>
          <p:nvPr/>
        </p:nvPicPr>
        <p:blipFill rotWithShape="1">
          <a:blip r:embed="rId3"/>
          <a:srcRect t="11728"/>
          <a:stretch/>
        </p:blipFill>
        <p:spPr>
          <a:xfrm>
            <a:off x="6519144" y="1799702"/>
            <a:ext cx="5197233" cy="4169681"/>
          </a:xfrm>
          <a:prstGeom prst="rect">
            <a:avLst/>
          </a:prstGeom>
        </p:spPr>
      </p:pic>
    </p:spTree>
    <p:extLst>
      <p:ext uri="{BB962C8B-B14F-4D97-AF65-F5344CB8AC3E}">
        <p14:creationId xmlns:p14="http://schemas.microsoft.com/office/powerpoint/2010/main" val="159357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D5820-7A4D-CC22-3B4D-9AA9865AB6A9}"/>
              </a:ext>
            </a:extLst>
          </p:cNvPr>
          <p:cNvSpPr>
            <a:spLocks noGrp="1"/>
          </p:cNvSpPr>
          <p:nvPr>
            <p:ph type="title"/>
          </p:nvPr>
        </p:nvSpPr>
        <p:spPr>
          <a:xfrm>
            <a:off x="617620" y="365125"/>
            <a:ext cx="10969699" cy="880579"/>
          </a:xfrm>
        </p:spPr>
        <p:txBody>
          <a:bodyPr/>
          <a:lstStyle/>
          <a:p>
            <a:r>
              <a:rPr lang="en-US" dirty="0"/>
              <a:t>Section 9E.08 Counter-Flow Bicycle Lanes </a:t>
            </a:r>
            <a:r>
              <a:rPr lang="en-US" sz="2400" noProof="0" dirty="0"/>
              <a:t>(2 of 3)</a:t>
            </a:r>
            <a:endParaRPr lang="en-US" sz="2400" dirty="0"/>
          </a:p>
        </p:txBody>
      </p:sp>
      <p:sp>
        <p:nvSpPr>
          <p:cNvPr id="4" name="Content Placeholder 3">
            <a:extLst>
              <a:ext uri="{FF2B5EF4-FFF2-40B4-BE49-F238E27FC236}">
                <a16:creationId xmlns:a16="http://schemas.microsoft.com/office/drawing/2014/main" id="{8036933F-00AC-3AD5-90B9-7CB4FA8ED9D2}"/>
              </a:ext>
            </a:extLst>
          </p:cNvPr>
          <p:cNvSpPr>
            <a:spLocks noGrp="1"/>
          </p:cNvSpPr>
          <p:nvPr>
            <p:ph idx="1"/>
          </p:nvPr>
        </p:nvSpPr>
        <p:spPr>
          <a:xfrm>
            <a:off x="617621" y="1245704"/>
            <a:ext cx="10969698" cy="4723680"/>
          </a:xfrm>
        </p:spPr>
        <p:txBody>
          <a:bodyPr>
            <a:normAutofit/>
          </a:bodyPr>
          <a:lstStyle/>
          <a:p>
            <a:r>
              <a:rPr lang="en-US" dirty="0"/>
              <a:t>Requires double yellow center line markings, a painted median island, a raised median island, or some form of physical separation to define the counter-flow bicycle lane where the speed limit is </a:t>
            </a:r>
            <a:r>
              <a:rPr lang="en-US" b="1" dirty="0"/>
              <a:t>30 mph or less</a:t>
            </a:r>
          </a:p>
          <a:p>
            <a:r>
              <a:rPr lang="en-US" dirty="0"/>
              <a:t>Requires a buffer, a painted median, a raised median island, or another form of physical separation to ensure safe operation through adequate separation between opposing flows of bicycles and motor vehicles where the speed limit is </a:t>
            </a:r>
            <a:r>
              <a:rPr lang="en-US" b="1" dirty="0"/>
              <a:t>35 mph or greater</a:t>
            </a:r>
          </a:p>
        </p:txBody>
      </p:sp>
    </p:spTree>
    <p:extLst>
      <p:ext uri="{BB962C8B-B14F-4D97-AF65-F5344CB8AC3E}">
        <p14:creationId xmlns:p14="http://schemas.microsoft.com/office/powerpoint/2010/main" val="76708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D5820-7A4D-CC22-3B4D-9AA9865AB6A9}"/>
              </a:ext>
            </a:extLst>
          </p:cNvPr>
          <p:cNvSpPr>
            <a:spLocks noGrp="1"/>
          </p:cNvSpPr>
          <p:nvPr>
            <p:ph type="title"/>
          </p:nvPr>
        </p:nvSpPr>
        <p:spPr>
          <a:xfrm>
            <a:off x="617620" y="365125"/>
            <a:ext cx="10969699" cy="880579"/>
          </a:xfrm>
        </p:spPr>
        <p:txBody>
          <a:bodyPr/>
          <a:lstStyle/>
          <a:p>
            <a:r>
              <a:rPr lang="en-US" dirty="0"/>
              <a:t>Section 9E.08 Counter-Flow Bicycle Lanes </a:t>
            </a:r>
            <a:r>
              <a:rPr lang="en-US" sz="2400" noProof="0" dirty="0"/>
              <a:t>(3 of 3)</a:t>
            </a:r>
            <a:endParaRPr lang="en-US" sz="2400" dirty="0"/>
          </a:p>
        </p:txBody>
      </p:sp>
      <p:sp>
        <p:nvSpPr>
          <p:cNvPr id="4" name="Content Placeholder 3">
            <a:extLst>
              <a:ext uri="{FF2B5EF4-FFF2-40B4-BE49-F238E27FC236}">
                <a16:creationId xmlns:a16="http://schemas.microsoft.com/office/drawing/2014/main" id="{8036933F-00AC-3AD5-90B9-7CB4FA8ED9D2}"/>
              </a:ext>
            </a:extLst>
          </p:cNvPr>
          <p:cNvSpPr>
            <a:spLocks noGrp="1"/>
          </p:cNvSpPr>
          <p:nvPr>
            <p:ph idx="1"/>
          </p:nvPr>
        </p:nvSpPr>
        <p:spPr>
          <a:xfrm>
            <a:off x="617538" y="1246188"/>
            <a:ext cx="11171691" cy="4806270"/>
          </a:xfrm>
        </p:spPr>
        <p:txBody>
          <a:bodyPr>
            <a:normAutofit/>
          </a:bodyPr>
          <a:lstStyle/>
          <a:p>
            <a:r>
              <a:rPr lang="en-US" dirty="0"/>
              <a:t>ONE WAY, DO NOT ENTER, and Movement Prohibition signs that do not apply to bicycles shall have EXCEPT BICYCLES plaques</a:t>
            </a:r>
          </a:p>
          <a:p>
            <a:r>
              <a:rPr lang="en-US" dirty="0"/>
              <a:t>Intersection traffic controls shall be provided and oriented toward bicyclists in the counter-flow lane</a:t>
            </a:r>
          </a:p>
          <a:p>
            <a:r>
              <a:rPr lang="en-US" dirty="0"/>
              <a:t>At signalized intersections, bicycle signalization and a method for counter-flow bicycle actuation shall be provided</a:t>
            </a:r>
          </a:p>
          <a:p>
            <a:r>
              <a:rPr lang="en-US" dirty="0"/>
              <a:t>A Two-Way Bicycle Cross Traffic (W16-21P) warning plaque should be used below crossroad STOP signs at intersections where a counter-flow bicycle lane is provided on the primary street</a:t>
            </a:r>
          </a:p>
        </p:txBody>
      </p:sp>
    </p:spTree>
    <p:extLst>
      <p:ext uri="{BB962C8B-B14F-4D97-AF65-F5344CB8AC3E}">
        <p14:creationId xmlns:p14="http://schemas.microsoft.com/office/powerpoint/2010/main" val="18449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00E-1479-B37D-C1A5-72DB7A860AA2}"/>
              </a:ext>
            </a:extLst>
          </p:cNvPr>
          <p:cNvSpPr>
            <a:spLocks noGrp="1"/>
          </p:cNvSpPr>
          <p:nvPr>
            <p:ph type="title"/>
          </p:nvPr>
        </p:nvSpPr>
        <p:spPr/>
        <p:txBody>
          <a:bodyPr/>
          <a:lstStyle/>
          <a:p>
            <a:r>
              <a:rPr lang="en-US" dirty="0"/>
              <a:t>Section 9E.10 Shared-Lane Markings for Circular Intersections</a:t>
            </a:r>
          </a:p>
        </p:txBody>
      </p:sp>
      <p:sp>
        <p:nvSpPr>
          <p:cNvPr id="4" name="Content Placeholder 3">
            <a:extLst>
              <a:ext uri="{FF2B5EF4-FFF2-40B4-BE49-F238E27FC236}">
                <a16:creationId xmlns:a16="http://schemas.microsoft.com/office/drawing/2014/main" id="{8E6D780C-C22F-E696-9E11-0E8EE615D17D}"/>
              </a:ext>
            </a:extLst>
          </p:cNvPr>
          <p:cNvSpPr>
            <a:spLocks noGrp="1"/>
          </p:cNvSpPr>
          <p:nvPr>
            <p:ph idx="1"/>
          </p:nvPr>
        </p:nvSpPr>
        <p:spPr/>
        <p:txBody>
          <a:bodyPr/>
          <a:lstStyle/>
          <a:p>
            <a:r>
              <a:rPr lang="en-US" dirty="0"/>
              <a:t>Allows shared-lane markings in the circulatory roadway of </a:t>
            </a:r>
            <a:br>
              <a:rPr lang="en-US" dirty="0"/>
            </a:br>
            <a:r>
              <a:rPr lang="en-US" dirty="0"/>
              <a:t>multi-lane circular intersections</a:t>
            </a:r>
          </a:p>
          <a:p>
            <a:r>
              <a:rPr lang="en-US" dirty="0"/>
              <a:t>Recommends that shared-lane markings be located within the center of the lane when used in circular intersections</a:t>
            </a:r>
          </a:p>
        </p:txBody>
      </p:sp>
    </p:spTree>
    <p:extLst>
      <p:ext uri="{BB962C8B-B14F-4D97-AF65-F5344CB8AC3E}">
        <p14:creationId xmlns:p14="http://schemas.microsoft.com/office/powerpoint/2010/main" val="324118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EE10C-4CAA-44EC-1B55-3978F0F16B43}"/>
              </a:ext>
            </a:extLst>
          </p:cNvPr>
          <p:cNvSpPr>
            <a:spLocks noGrp="1"/>
          </p:cNvSpPr>
          <p:nvPr>
            <p:ph type="title"/>
          </p:nvPr>
        </p:nvSpPr>
        <p:spPr/>
        <p:txBody>
          <a:bodyPr/>
          <a:lstStyle/>
          <a:p>
            <a:r>
              <a:rPr lang="en-US"/>
              <a:t>Section 9E.11 Two-Stage Bicycle Turn Boxes </a:t>
            </a:r>
            <a:r>
              <a:rPr lang="en-US" sz="2400"/>
              <a:t>(1 of 2)</a:t>
            </a:r>
            <a:endParaRPr lang="en-US" sz="2400" dirty="0"/>
          </a:p>
        </p:txBody>
      </p:sp>
      <p:sp>
        <p:nvSpPr>
          <p:cNvPr id="4" name="Content Placeholder 3">
            <a:extLst>
              <a:ext uri="{FF2B5EF4-FFF2-40B4-BE49-F238E27FC236}">
                <a16:creationId xmlns:a16="http://schemas.microsoft.com/office/drawing/2014/main" id="{C81D4EEB-85BF-ACAA-74FF-9F38E209A9BD}"/>
              </a:ext>
            </a:extLst>
          </p:cNvPr>
          <p:cNvSpPr>
            <a:spLocks noGrp="1"/>
          </p:cNvSpPr>
          <p:nvPr>
            <p:ph idx="1"/>
          </p:nvPr>
        </p:nvSpPr>
        <p:spPr>
          <a:xfrm>
            <a:off x="617621" y="1245704"/>
            <a:ext cx="7141716" cy="4723680"/>
          </a:xfrm>
        </p:spPr>
        <p:txBody>
          <a:bodyPr/>
          <a:lstStyle/>
          <a:p>
            <a:r>
              <a:rPr lang="en-US"/>
              <a:t>Allows bicyclists to make easier left turns in urban areas</a:t>
            </a:r>
          </a:p>
          <a:p>
            <a:r>
              <a:rPr lang="en-US"/>
              <a:t>Explains that bicyclists cross the intersection to designated area, then completes their turn when cross traffic gets green signal (two stages)</a:t>
            </a:r>
          </a:p>
          <a:p>
            <a:r>
              <a:rPr lang="en-US"/>
              <a:t>Provides flexibility for mandatory bicycle turns (regulatory signs) or optional  bicycle turns (guide signs)</a:t>
            </a:r>
            <a:endParaRPr lang="en-US" dirty="0"/>
          </a:p>
        </p:txBody>
      </p:sp>
      <p:pic>
        <p:nvPicPr>
          <p:cNvPr id="5" name="Picture 4">
            <a:extLst>
              <a:ext uri="{FF2B5EF4-FFF2-40B4-BE49-F238E27FC236}">
                <a16:creationId xmlns:a16="http://schemas.microsoft.com/office/drawing/2014/main" id="{2F653827-E4FA-D972-9650-3EEA3D8CD6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00258" y="1773518"/>
            <a:ext cx="3487061" cy="3864903"/>
          </a:xfrm>
          <a:prstGeom prst="rect">
            <a:avLst/>
          </a:prstGeom>
        </p:spPr>
      </p:pic>
      <p:pic>
        <p:nvPicPr>
          <p:cNvPr id="7" name="Picture 6">
            <a:extLst>
              <a:ext uri="{FF2B5EF4-FFF2-40B4-BE49-F238E27FC236}">
                <a16:creationId xmlns:a16="http://schemas.microsoft.com/office/drawing/2014/main" id="{A0BDC54C-4E68-DAC2-8458-F7327E2D6A0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49296" y="3191820"/>
            <a:ext cx="2076607" cy="334901"/>
          </a:xfrm>
          <a:prstGeom prst="rect">
            <a:avLst/>
          </a:prstGeom>
        </p:spPr>
      </p:pic>
      <p:pic>
        <p:nvPicPr>
          <p:cNvPr id="8" name="Picture 7">
            <a:extLst>
              <a:ext uri="{FF2B5EF4-FFF2-40B4-BE49-F238E27FC236}">
                <a16:creationId xmlns:a16="http://schemas.microsoft.com/office/drawing/2014/main" id="{53796BDA-FFE9-2A34-4A2B-1B4245E53BC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75200" y="3429000"/>
            <a:ext cx="474116" cy="1169126"/>
          </a:xfrm>
          <a:prstGeom prst="rect">
            <a:avLst/>
          </a:prstGeom>
        </p:spPr>
      </p:pic>
    </p:spTree>
    <p:extLst>
      <p:ext uri="{BB962C8B-B14F-4D97-AF65-F5344CB8AC3E}">
        <p14:creationId xmlns:p14="http://schemas.microsoft.com/office/powerpoint/2010/main" val="189511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EE10C-4CAA-44EC-1B55-3978F0F16B43}"/>
              </a:ext>
            </a:extLst>
          </p:cNvPr>
          <p:cNvSpPr>
            <a:spLocks noGrp="1"/>
          </p:cNvSpPr>
          <p:nvPr>
            <p:ph type="title"/>
          </p:nvPr>
        </p:nvSpPr>
        <p:spPr>
          <a:xfrm>
            <a:off x="617620" y="365125"/>
            <a:ext cx="10969699" cy="880579"/>
          </a:xfrm>
        </p:spPr>
        <p:txBody>
          <a:bodyPr/>
          <a:lstStyle/>
          <a:p>
            <a:r>
              <a:rPr lang="en-US" dirty="0"/>
              <a:t>Section 9E.11 Two-Stage Bicycle Turn Boxes </a:t>
            </a:r>
            <a:r>
              <a:rPr lang="en-US" sz="2400" dirty="0"/>
              <a:t>(2 of 2)</a:t>
            </a:r>
          </a:p>
        </p:txBody>
      </p:sp>
      <p:sp>
        <p:nvSpPr>
          <p:cNvPr id="4" name="Content Placeholder 3">
            <a:extLst>
              <a:ext uri="{FF2B5EF4-FFF2-40B4-BE49-F238E27FC236}">
                <a16:creationId xmlns:a16="http://schemas.microsoft.com/office/drawing/2014/main" id="{C81D4EEB-85BF-ACAA-74FF-9F38E209A9BD}"/>
              </a:ext>
            </a:extLst>
          </p:cNvPr>
          <p:cNvSpPr>
            <a:spLocks noGrp="1"/>
          </p:cNvSpPr>
          <p:nvPr>
            <p:ph idx="1"/>
          </p:nvPr>
        </p:nvSpPr>
        <p:spPr>
          <a:xfrm>
            <a:off x="617538" y="1246188"/>
            <a:ext cx="6752091" cy="4722812"/>
          </a:xfrm>
        </p:spPr>
        <p:txBody>
          <a:bodyPr>
            <a:normAutofit/>
          </a:bodyPr>
          <a:lstStyle/>
          <a:p>
            <a:r>
              <a:rPr lang="en-US" dirty="0"/>
              <a:t>Adds Standards on location, markings, arrows, and passive detection</a:t>
            </a:r>
          </a:p>
          <a:p>
            <a:r>
              <a:rPr lang="en-US" dirty="0"/>
              <a:t>Requires full-time </a:t>
            </a:r>
            <a:br>
              <a:rPr lang="en-US" dirty="0"/>
            </a:br>
            <a:r>
              <a:rPr lang="en-US" dirty="0"/>
              <a:t>turns-on-red prohibition where the path of vehicles lawfully turning right on red would pass through the bicycle turn box</a:t>
            </a:r>
          </a:p>
          <a:p>
            <a:r>
              <a:rPr lang="en-US" dirty="0"/>
              <a:t>Provides multiple examples in Figures 9E-10 and 9E-11</a:t>
            </a:r>
          </a:p>
        </p:txBody>
      </p:sp>
      <p:pic>
        <p:nvPicPr>
          <p:cNvPr id="5" name="Picture 4">
            <a:extLst>
              <a:ext uri="{FF2B5EF4-FFF2-40B4-BE49-F238E27FC236}">
                <a16:creationId xmlns:a16="http://schemas.microsoft.com/office/drawing/2014/main" id="{FD346529-F8DE-539B-777C-77F70479E15A}"/>
              </a:ext>
              <a:ext uri="{C183D7F6-B498-43B3-948B-1728B52AA6E4}">
                <adec:decorative xmlns:adec="http://schemas.microsoft.com/office/drawing/2017/decorative" val="1"/>
              </a:ext>
            </a:extLst>
          </p:cNvPr>
          <p:cNvPicPr>
            <a:picLocks noChangeAspect="1"/>
          </p:cNvPicPr>
          <p:nvPr/>
        </p:nvPicPr>
        <p:blipFill rotWithShape="1">
          <a:blip r:embed="rId3"/>
          <a:srcRect b="6930"/>
          <a:stretch/>
        </p:blipFill>
        <p:spPr>
          <a:xfrm>
            <a:off x="7405649" y="1069864"/>
            <a:ext cx="4282811" cy="4723680"/>
          </a:xfrm>
          <a:prstGeom prst="rect">
            <a:avLst/>
          </a:prstGeom>
        </p:spPr>
      </p:pic>
      <p:sp>
        <p:nvSpPr>
          <p:cNvPr id="3" name="TextBox 2">
            <a:extLst>
              <a:ext uri="{FF2B5EF4-FFF2-40B4-BE49-F238E27FC236}">
                <a16:creationId xmlns:a16="http://schemas.microsoft.com/office/drawing/2014/main" id="{8729C994-7B8B-AAF1-903E-5EDE73E630FF}"/>
              </a:ext>
              <a:ext uri="{C183D7F6-B498-43B3-948B-1728B52AA6E4}">
                <adec:decorative xmlns:adec="http://schemas.microsoft.com/office/drawing/2017/decorative" val="1"/>
              </a:ext>
            </a:extLst>
          </p:cNvPr>
          <p:cNvSpPr txBox="1"/>
          <p:nvPr/>
        </p:nvSpPr>
        <p:spPr>
          <a:xfrm>
            <a:off x="8691944" y="5753940"/>
            <a:ext cx="2008714" cy="430887"/>
          </a:xfrm>
          <a:prstGeom prst="rect">
            <a:avLst/>
          </a:prstGeom>
          <a:noFill/>
        </p:spPr>
        <p:txBody>
          <a:bodyPr wrap="square" rtlCol="0">
            <a:spAutoFit/>
          </a:bodyPr>
          <a:lstStyle/>
          <a:p>
            <a:r>
              <a:rPr lang="en-US" sz="1100" b="1" dirty="0"/>
              <a:t>C – On the inside of the through bicycle lane</a:t>
            </a:r>
          </a:p>
        </p:txBody>
      </p:sp>
    </p:spTree>
    <p:extLst>
      <p:ext uri="{BB962C8B-B14F-4D97-AF65-F5344CB8AC3E}">
        <p14:creationId xmlns:p14="http://schemas.microsoft.com/office/powerpoint/2010/main" val="2012824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AC8D5-7112-B324-C9F9-21E3D88DB92D}"/>
              </a:ext>
            </a:extLst>
          </p:cNvPr>
          <p:cNvSpPr>
            <a:spLocks noGrp="1"/>
          </p:cNvSpPr>
          <p:nvPr>
            <p:ph type="title"/>
          </p:nvPr>
        </p:nvSpPr>
        <p:spPr/>
        <p:txBody>
          <a:bodyPr/>
          <a:lstStyle/>
          <a:p>
            <a:r>
              <a:rPr lang="en-US" dirty="0"/>
              <a:t>Section 9E.12 Bicycle Box </a:t>
            </a:r>
          </a:p>
        </p:txBody>
      </p:sp>
      <p:sp>
        <p:nvSpPr>
          <p:cNvPr id="4" name="Content Placeholder 3">
            <a:extLst>
              <a:ext uri="{FF2B5EF4-FFF2-40B4-BE49-F238E27FC236}">
                <a16:creationId xmlns:a16="http://schemas.microsoft.com/office/drawing/2014/main" id="{70EE2312-A587-E050-D2B9-C167024B1316}"/>
              </a:ext>
            </a:extLst>
          </p:cNvPr>
          <p:cNvSpPr>
            <a:spLocks noGrp="1"/>
          </p:cNvSpPr>
          <p:nvPr>
            <p:ph idx="1"/>
          </p:nvPr>
        </p:nvSpPr>
        <p:spPr>
          <a:xfrm>
            <a:off x="617621" y="1245704"/>
            <a:ext cx="6657386" cy="4723680"/>
          </a:xfrm>
        </p:spPr>
        <p:txBody>
          <a:bodyPr/>
          <a:lstStyle/>
          <a:p>
            <a:r>
              <a:rPr lang="en-US" dirty="0"/>
              <a:t>Adds new</a:t>
            </a:r>
            <a:r>
              <a:rPr lang="en-US" dirty="0">
                <a:solidFill>
                  <a:srgbClr val="FF0000"/>
                </a:solidFill>
              </a:rPr>
              <a:t> </a:t>
            </a:r>
            <a:r>
              <a:rPr lang="en-US" dirty="0"/>
              <a:t>Section and new Figure 9E-12</a:t>
            </a:r>
          </a:p>
          <a:p>
            <a:r>
              <a:rPr lang="en-US" dirty="0"/>
              <a:t>Requires locations, markings, signal yellow change and red clearance intervals, and countdown pedestrian signals when the bicycle box extends across more than one approach lane of motor vehicles</a:t>
            </a:r>
          </a:p>
          <a:p>
            <a:r>
              <a:rPr lang="en-US" dirty="0"/>
              <a:t>Provides Option to use green-colored pavement</a:t>
            </a:r>
          </a:p>
        </p:txBody>
      </p:sp>
      <p:sp>
        <p:nvSpPr>
          <p:cNvPr id="3" name="TextBox 2">
            <a:extLst>
              <a:ext uri="{FF2B5EF4-FFF2-40B4-BE49-F238E27FC236}">
                <a16:creationId xmlns:a16="http://schemas.microsoft.com/office/drawing/2014/main" id="{3FEBF9D2-C27E-D14E-0CCD-D0F1A520749C}"/>
              </a:ext>
            </a:extLst>
          </p:cNvPr>
          <p:cNvSpPr txBox="1"/>
          <p:nvPr/>
        </p:nvSpPr>
        <p:spPr>
          <a:xfrm>
            <a:off x="7390562" y="1245704"/>
            <a:ext cx="4312312" cy="246221"/>
          </a:xfrm>
          <a:prstGeom prst="rect">
            <a:avLst/>
          </a:prstGeom>
          <a:noFill/>
        </p:spPr>
        <p:txBody>
          <a:bodyPr wrap="square" rtlCol="0">
            <a:spAutoFit/>
          </a:bodyPr>
          <a:lstStyle/>
          <a:p>
            <a:r>
              <a:rPr lang="en-US" sz="1000" b="1" dirty="0"/>
              <a:t>Figure 9E-12. Examples of Intersection Bicycle Boxes </a:t>
            </a:r>
            <a:r>
              <a:rPr lang="en-US" sz="1000" dirty="0"/>
              <a:t>(Sheet 1 of 2)</a:t>
            </a:r>
          </a:p>
        </p:txBody>
      </p:sp>
      <p:pic>
        <p:nvPicPr>
          <p:cNvPr id="5" name="Picture 4">
            <a:extLst>
              <a:ext uri="{FF2B5EF4-FFF2-40B4-BE49-F238E27FC236}">
                <a16:creationId xmlns:a16="http://schemas.microsoft.com/office/drawing/2014/main" id="{AA373E29-6A6A-930C-593C-D6EB877736F4}"/>
              </a:ext>
              <a:ext uri="{C183D7F6-B498-43B3-948B-1728B52AA6E4}">
                <adec:decorative xmlns:adec="http://schemas.microsoft.com/office/drawing/2017/decorative" val="1"/>
              </a:ext>
            </a:extLst>
          </p:cNvPr>
          <p:cNvPicPr>
            <a:picLocks noChangeAspect="1"/>
          </p:cNvPicPr>
          <p:nvPr/>
        </p:nvPicPr>
        <p:blipFill rotWithShape="1">
          <a:blip r:embed="rId3"/>
          <a:srcRect t="3882" b="4278"/>
          <a:stretch/>
        </p:blipFill>
        <p:spPr>
          <a:xfrm>
            <a:off x="7390562" y="1491925"/>
            <a:ext cx="4466419" cy="3857473"/>
          </a:xfrm>
          <a:prstGeom prst="rect">
            <a:avLst/>
          </a:prstGeom>
        </p:spPr>
      </p:pic>
      <p:sp>
        <p:nvSpPr>
          <p:cNvPr id="6" name="TextBox 5">
            <a:extLst>
              <a:ext uri="{FF2B5EF4-FFF2-40B4-BE49-F238E27FC236}">
                <a16:creationId xmlns:a16="http://schemas.microsoft.com/office/drawing/2014/main" id="{ADCFA441-FA32-34F3-2827-27A3FA649936}"/>
              </a:ext>
            </a:extLst>
          </p:cNvPr>
          <p:cNvSpPr txBox="1"/>
          <p:nvPr/>
        </p:nvSpPr>
        <p:spPr>
          <a:xfrm>
            <a:off x="8409333" y="5349398"/>
            <a:ext cx="2428875" cy="230832"/>
          </a:xfrm>
          <a:prstGeom prst="rect">
            <a:avLst/>
          </a:prstGeom>
          <a:noFill/>
        </p:spPr>
        <p:txBody>
          <a:bodyPr wrap="square" rtlCol="0">
            <a:spAutoFit/>
          </a:bodyPr>
          <a:lstStyle/>
          <a:p>
            <a:r>
              <a:rPr lang="en-US" sz="900" b="1" dirty="0"/>
              <a:t>A – Bicycle box across one lane</a:t>
            </a:r>
          </a:p>
        </p:txBody>
      </p:sp>
    </p:spTree>
    <p:extLst>
      <p:ext uri="{BB962C8B-B14F-4D97-AF65-F5344CB8AC3E}">
        <p14:creationId xmlns:p14="http://schemas.microsoft.com/office/powerpoint/2010/main" val="26719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5CFD6-B195-C71D-79FE-E87D63CA09EA}"/>
              </a:ext>
            </a:extLst>
          </p:cNvPr>
          <p:cNvSpPr>
            <a:spLocks noGrp="1"/>
          </p:cNvSpPr>
          <p:nvPr>
            <p:ph type="title"/>
          </p:nvPr>
        </p:nvSpPr>
        <p:spPr/>
        <p:txBody>
          <a:bodyPr/>
          <a:lstStyle/>
          <a:p>
            <a:r>
              <a:rPr lang="en-US" dirty="0"/>
              <a:t>Section 9E.13 Shared-Use Paths</a:t>
            </a:r>
          </a:p>
        </p:txBody>
      </p:sp>
      <p:sp>
        <p:nvSpPr>
          <p:cNvPr id="4" name="Content Placeholder 3">
            <a:extLst>
              <a:ext uri="{FF2B5EF4-FFF2-40B4-BE49-F238E27FC236}">
                <a16:creationId xmlns:a16="http://schemas.microsoft.com/office/drawing/2014/main" id="{35D25E73-EE4B-FF8B-51E4-6615AE472BC8}"/>
              </a:ext>
            </a:extLst>
          </p:cNvPr>
          <p:cNvSpPr>
            <a:spLocks noGrp="1"/>
          </p:cNvSpPr>
          <p:nvPr>
            <p:ph idx="1"/>
          </p:nvPr>
        </p:nvSpPr>
        <p:spPr>
          <a:xfrm>
            <a:off x="617621" y="1245704"/>
            <a:ext cx="5883663" cy="4723680"/>
          </a:xfrm>
        </p:spPr>
        <p:txBody>
          <a:bodyPr/>
          <a:lstStyle/>
          <a:p>
            <a:r>
              <a:rPr lang="en-US" dirty="0"/>
              <a:t>Adds Standard </a:t>
            </a:r>
            <a:r>
              <a:rPr lang="en-US" dirty="0">
                <a:effectLst/>
              </a:rPr>
              <a:t>requiring crosswalk markings to be used where a shared-use-path crosses a roadway</a:t>
            </a:r>
          </a:p>
          <a:p>
            <a:r>
              <a:rPr lang="en-US" dirty="0"/>
              <a:t>Adds Figure 9E-14 showing example of pavement markings</a:t>
            </a:r>
          </a:p>
        </p:txBody>
      </p:sp>
      <p:sp>
        <p:nvSpPr>
          <p:cNvPr id="3" name="TextBox 2">
            <a:extLst>
              <a:ext uri="{FF2B5EF4-FFF2-40B4-BE49-F238E27FC236}">
                <a16:creationId xmlns:a16="http://schemas.microsoft.com/office/drawing/2014/main" id="{F5743C6D-4941-C18A-FDAB-5CECA5C4AE05}"/>
              </a:ext>
            </a:extLst>
          </p:cNvPr>
          <p:cNvSpPr txBox="1"/>
          <p:nvPr/>
        </p:nvSpPr>
        <p:spPr>
          <a:xfrm>
            <a:off x="7403428" y="1145221"/>
            <a:ext cx="4045622" cy="461665"/>
          </a:xfrm>
          <a:prstGeom prst="rect">
            <a:avLst/>
          </a:prstGeom>
          <a:noFill/>
        </p:spPr>
        <p:txBody>
          <a:bodyPr wrap="square" rtlCol="0">
            <a:spAutoFit/>
          </a:bodyPr>
          <a:lstStyle/>
          <a:p>
            <a:pPr algn="ctr"/>
            <a:r>
              <a:rPr lang="en-US" sz="1200" b="1" dirty="0"/>
              <a:t>Figure 9E-14. Example of Pavement Markings for a Shared-Use Path with Mode Separation</a:t>
            </a:r>
          </a:p>
        </p:txBody>
      </p:sp>
      <p:pic>
        <p:nvPicPr>
          <p:cNvPr id="6" name="Picture 5" descr="At an intersection, the bicycle crossing is marked with optional green-colored pavement and a series of green dashed markings extending across the roadway.">
            <a:extLst>
              <a:ext uri="{FF2B5EF4-FFF2-40B4-BE49-F238E27FC236}">
                <a16:creationId xmlns:a16="http://schemas.microsoft.com/office/drawing/2014/main" id="{EB50F872-F9E9-04B2-510A-999DDA79D7A9}"/>
              </a:ext>
            </a:extLst>
          </p:cNvPr>
          <p:cNvPicPr>
            <a:picLocks noChangeAspect="1"/>
          </p:cNvPicPr>
          <p:nvPr/>
        </p:nvPicPr>
        <p:blipFill rotWithShape="1">
          <a:blip r:embed="rId3"/>
          <a:srcRect t="9773"/>
          <a:stretch/>
        </p:blipFill>
        <p:spPr>
          <a:xfrm>
            <a:off x="6705371" y="1606885"/>
            <a:ext cx="4985018" cy="4262015"/>
          </a:xfrm>
          <a:prstGeom prst="rect">
            <a:avLst/>
          </a:prstGeom>
        </p:spPr>
      </p:pic>
    </p:spTree>
    <p:extLst>
      <p:ext uri="{BB962C8B-B14F-4D97-AF65-F5344CB8AC3E}">
        <p14:creationId xmlns:p14="http://schemas.microsoft.com/office/powerpoint/2010/main" val="287270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38DC29-99A0-561C-A2AA-3944B4F47E31}"/>
              </a:ext>
            </a:extLst>
          </p:cNvPr>
          <p:cNvSpPr>
            <a:spLocks noGrp="1"/>
          </p:cNvSpPr>
          <p:nvPr>
            <p:ph type="title"/>
          </p:nvPr>
        </p:nvSpPr>
        <p:spPr>
          <a:xfrm>
            <a:off x="617620" y="365125"/>
            <a:ext cx="10969699" cy="1386619"/>
          </a:xfrm>
        </p:spPr>
        <p:txBody>
          <a:bodyPr>
            <a:normAutofit/>
          </a:bodyPr>
          <a:lstStyle/>
          <a:p>
            <a:r>
              <a:rPr lang="en-US" dirty="0"/>
              <a:t>Section 9A.03 Standardization of Application for Markings </a:t>
            </a:r>
            <a:r>
              <a:rPr lang="en-US" sz="2400" dirty="0"/>
              <a:t>(2 of 2)</a:t>
            </a:r>
          </a:p>
        </p:txBody>
      </p:sp>
      <p:sp>
        <p:nvSpPr>
          <p:cNvPr id="6" name="Content Placeholder 3">
            <a:extLst>
              <a:ext uri="{FF2B5EF4-FFF2-40B4-BE49-F238E27FC236}">
                <a16:creationId xmlns:a16="http://schemas.microsoft.com/office/drawing/2014/main" id="{2DB377C7-9CEA-CE9B-AE34-003212B64180}"/>
              </a:ext>
            </a:extLst>
          </p:cNvPr>
          <p:cNvSpPr>
            <a:spLocks noGrp="1"/>
          </p:cNvSpPr>
          <p:nvPr>
            <p:ph idx="1"/>
          </p:nvPr>
        </p:nvSpPr>
        <p:spPr>
          <a:xfrm>
            <a:off x="617539" y="1751013"/>
            <a:ext cx="6534375" cy="4217987"/>
          </a:xfrm>
        </p:spPr>
        <p:txBody>
          <a:bodyPr>
            <a:noAutofit/>
          </a:bodyPr>
          <a:lstStyle/>
          <a:p>
            <a:pPr lvl="0"/>
            <a:r>
              <a:rPr lang="en-US" dirty="0"/>
              <a:t>Includes </a:t>
            </a:r>
            <a:r>
              <a:rPr lang="en-US" b="1" dirty="0"/>
              <a:t>green-colored </a:t>
            </a:r>
            <a:r>
              <a:rPr lang="en-US" dirty="0"/>
              <a:t>pavement as an Option to enhance conspicuity:</a:t>
            </a:r>
          </a:p>
          <a:p>
            <a:pPr lvl="1"/>
            <a:r>
              <a:rPr lang="en-US" dirty="0"/>
              <a:t>Allowed as an Option in Section 3H.06 (Support in 9A.03)</a:t>
            </a:r>
          </a:p>
          <a:p>
            <a:pPr lvl="0"/>
            <a:r>
              <a:rPr lang="en-US" dirty="0"/>
              <a:t>Supplements other markings for bicycle facilities</a:t>
            </a:r>
          </a:p>
          <a:p>
            <a:pPr lvl="0"/>
            <a:r>
              <a:rPr lang="en-US" dirty="0"/>
              <a:t>Includes Option that they may be retroreflective</a:t>
            </a:r>
          </a:p>
        </p:txBody>
      </p:sp>
      <p:pic>
        <p:nvPicPr>
          <p:cNvPr id="7" name="Picture 6" descr="Optional green-colored pavement markings at an intersection indicating where cyclists should cross the street.">
            <a:extLst>
              <a:ext uri="{FF2B5EF4-FFF2-40B4-BE49-F238E27FC236}">
                <a16:creationId xmlns:a16="http://schemas.microsoft.com/office/drawing/2014/main" id="{AF8715FA-29B6-6104-B7CD-88396EB1F80B}"/>
              </a:ext>
              <a:ext uri="{C183D7F6-B498-43B3-948B-1728B52AA6E4}">
                <adec:decorative xmlns:adec="http://schemas.microsoft.com/office/drawing/2017/decorative" val="0"/>
              </a:ext>
            </a:extLst>
          </p:cNvPr>
          <p:cNvPicPr>
            <a:picLocks noChangeAspect="1"/>
          </p:cNvPicPr>
          <p:nvPr/>
        </p:nvPicPr>
        <p:blipFill rotWithShape="1">
          <a:blip r:embed="rId3"/>
          <a:srcRect l="35876"/>
          <a:stretch/>
        </p:blipFill>
        <p:spPr>
          <a:xfrm>
            <a:off x="8610600" y="1395438"/>
            <a:ext cx="2492094" cy="3457485"/>
          </a:xfrm>
          <a:prstGeom prst="rect">
            <a:avLst/>
          </a:prstGeom>
        </p:spPr>
      </p:pic>
      <p:sp>
        <p:nvSpPr>
          <p:cNvPr id="2" name="TextBox 1">
            <a:extLst>
              <a:ext uri="{FF2B5EF4-FFF2-40B4-BE49-F238E27FC236}">
                <a16:creationId xmlns:a16="http://schemas.microsoft.com/office/drawing/2014/main" id="{BFF677C8-8E7A-7B21-E36F-7E7F8E9F7606}"/>
              </a:ext>
              <a:ext uri="{C183D7F6-B498-43B3-948B-1728B52AA6E4}">
                <adec:decorative xmlns:adec="http://schemas.microsoft.com/office/drawing/2017/decorative" val="1"/>
              </a:ext>
            </a:extLst>
          </p:cNvPr>
          <p:cNvSpPr txBox="1"/>
          <p:nvPr/>
        </p:nvSpPr>
        <p:spPr>
          <a:xfrm>
            <a:off x="6467475" y="1916461"/>
            <a:ext cx="2219325" cy="430887"/>
          </a:xfrm>
          <a:prstGeom prst="rect">
            <a:avLst/>
          </a:prstGeom>
          <a:noFill/>
        </p:spPr>
        <p:txBody>
          <a:bodyPr wrap="square" rtlCol="0">
            <a:spAutoFit/>
          </a:bodyPr>
          <a:lstStyle/>
          <a:p>
            <a:pPr algn="r"/>
            <a:r>
              <a:rPr lang="en-US" sz="1050" dirty="0"/>
              <a:t>Green-colored</a:t>
            </a:r>
          </a:p>
          <a:p>
            <a:pPr algn="r"/>
            <a:r>
              <a:rPr lang="en-US" sz="1050" dirty="0"/>
              <a:t>pavement (optional)</a:t>
            </a:r>
          </a:p>
        </p:txBody>
      </p:sp>
      <p:pic>
        <p:nvPicPr>
          <p:cNvPr id="8" name="Picture 7" descr="A roadway with an adjacent bike lane that has green-colored pavement.">
            <a:extLst>
              <a:ext uri="{FF2B5EF4-FFF2-40B4-BE49-F238E27FC236}">
                <a16:creationId xmlns:a16="http://schemas.microsoft.com/office/drawing/2014/main" id="{CDC9B922-97CB-7A3D-A62B-038F4B53FE9E}"/>
              </a:ext>
            </a:extLst>
          </p:cNvPr>
          <p:cNvPicPr>
            <a:picLocks noChangeAspect="1"/>
          </p:cNvPicPr>
          <p:nvPr/>
        </p:nvPicPr>
        <p:blipFill>
          <a:blip r:embed="rId4"/>
          <a:stretch>
            <a:fillRect/>
          </a:stretch>
        </p:blipFill>
        <p:spPr>
          <a:xfrm>
            <a:off x="5144325" y="5118279"/>
            <a:ext cx="6127011" cy="1030313"/>
          </a:xfrm>
          <a:prstGeom prst="rect">
            <a:avLst/>
          </a:prstGeom>
        </p:spPr>
      </p:pic>
    </p:spTree>
    <p:extLst>
      <p:ext uri="{BB962C8B-B14F-4D97-AF65-F5344CB8AC3E}">
        <p14:creationId xmlns:p14="http://schemas.microsoft.com/office/powerpoint/2010/main" val="319200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3471-E852-3799-5F8E-0D6A8510C72D}"/>
              </a:ext>
            </a:extLst>
          </p:cNvPr>
          <p:cNvSpPr>
            <a:spLocks noGrp="1"/>
          </p:cNvSpPr>
          <p:nvPr>
            <p:ph type="title"/>
          </p:nvPr>
        </p:nvSpPr>
        <p:spPr/>
        <p:txBody>
          <a:bodyPr/>
          <a:lstStyle/>
          <a:p>
            <a:r>
              <a:rPr lang="en-US"/>
              <a:t>Section 9E.14 Bicycle Route Pavement Markings </a:t>
            </a:r>
          </a:p>
        </p:txBody>
      </p:sp>
      <p:sp>
        <p:nvSpPr>
          <p:cNvPr id="4" name="Content Placeholder 3">
            <a:extLst>
              <a:ext uri="{FF2B5EF4-FFF2-40B4-BE49-F238E27FC236}">
                <a16:creationId xmlns:a16="http://schemas.microsoft.com/office/drawing/2014/main" id="{BE7915B6-A913-372F-028F-0D5CED1E5C74}"/>
              </a:ext>
            </a:extLst>
          </p:cNvPr>
          <p:cNvSpPr>
            <a:spLocks noGrp="1"/>
          </p:cNvSpPr>
          <p:nvPr>
            <p:ph idx="1"/>
          </p:nvPr>
        </p:nvSpPr>
        <p:spPr>
          <a:xfrm>
            <a:off x="617621" y="1245704"/>
            <a:ext cx="7551689" cy="4723680"/>
          </a:xfrm>
        </p:spPr>
        <p:txBody>
          <a:bodyPr>
            <a:normAutofit lnSpcReduction="10000"/>
          </a:bodyPr>
          <a:lstStyle/>
          <a:p>
            <a:pPr>
              <a:lnSpc>
                <a:spcPct val="110000"/>
              </a:lnSpc>
            </a:pPr>
            <a:r>
              <a:rPr lang="en-US" dirty="0"/>
              <a:t>Allows marking to supplement guide signs</a:t>
            </a:r>
          </a:p>
          <a:p>
            <a:pPr>
              <a:lnSpc>
                <a:spcPct val="110000"/>
              </a:lnSpc>
            </a:pPr>
            <a:r>
              <a:rPr lang="en-US" dirty="0"/>
              <a:t>Limits usage to shared-use paths, separated bicycle lanes, and </a:t>
            </a:r>
            <a:br>
              <a:rPr lang="en-US" dirty="0"/>
            </a:br>
            <a:r>
              <a:rPr lang="en-US" dirty="0"/>
              <a:t>buffer-separated bicycle lanes</a:t>
            </a:r>
          </a:p>
          <a:p>
            <a:pPr>
              <a:lnSpc>
                <a:spcPct val="110000"/>
              </a:lnSpc>
            </a:pPr>
            <a:r>
              <a:rPr lang="en-US" dirty="0"/>
              <a:t>Prohibits markings in standard bicycle lanes or shared lanes</a:t>
            </a:r>
          </a:p>
          <a:p>
            <a:pPr>
              <a:lnSpc>
                <a:spcPct val="110000"/>
              </a:lnSpc>
            </a:pPr>
            <a:r>
              <a:rPr lang="en-US" dirty="0"/>
              <a:t>Recommends systematic methodology of locating signs and bicycle route pavement markings</a:t>
            </a:r>
          </a:p>
        </p:txBody>
      </p:sp>
      <p:sp>
        <p:nvSpPr>
          <p:cNvPr id="3" name="TextBox 2">
            <a:extLst>
              <a:ext uri="{FF2B5EF4-FFF2-40B4-BE49-F238E27FC236}">
                <a16:creationId xmlns:a16="http://schemas.microsoft.com/office/drawing/2014/main" id="{C8333D08-8F96-E833-9F91-7EAE5AD2AD72}"/>
              </a:ext>
            </a:extLst>
          </p:cNvPr>
          <p:cNvSpPr txBox="1"/>
          <p:nvPr/>
        </p:nvSpPr>
        <p:spPr>
          <a:xfrm>
            <a:off x="8000004" y="1245704"/>
            <a:ext cx="3776827" cy="430887"/>
          </a:xfrm>
          <a:prstGeom prst="rect">
            <a:avLst/>
          </a:prstGeom>
          <a:noFill/>
        </p:spPr>
        <p:txBody>
          <a:bodyPr wrap="square" rtlCol="0">
            <a:spAutoFit/>
          </a:bodyPr>
          <a:lstStyle/>
          <a:p>
            <a:pPr algn="ctr"/>
            <a:r>
              <a:rPr lang="en-US" sz="1100" b="1" dirty="0"/>
              <a:t>Figure 9E-15. Example of Placement Route Markers for a Shared-Use Path</a:t>
            </a:r>
          </a:p>
        </p:txBody>
      </p:sp>
      <p:pic>
        <p:nvPicPr>
          <p:cNvPr id="5" name="Picture 4" descr="A two-way roadway splits into left and right branches, each carrying a different numbered bicycle route.At the decision point, directional signs are provided to guide bicyclists">
            <a:extLst>
              <a:ext uri="{FF2B5EF4-FFF2-40B4-BE49-F238E27FC236}">
                <a16:creationId xmlns:a16="http://schemas.microsoft.com/office/drawing/2014/main" id="{CB458287-60C4-D2FF-5DD4-1E612DDDE1CA}"/>
              </a:ext>
            </a:extLst>
          </p:cNvPr>
          <p:cNvPicPr>
            <a:picLocks noChangeAspect="1"/>
          </p:cNvPicPr>
          <p:nvPr/>
        </p:nvPicPr>
        <p:blipFill rotWithShape="1">
          <a:blip r:embed="rId3"/>
          <a:srcRect t="10391"/>
          <a:stretch/>
        </p:blipFill>
        <p:spPr>
          <a:xfrm>
            <a:off x="8104834" y="1676590"/>
            <a:ext cx="3426489" cy="3715663"/>
          </a:xfrm>
          <a:prstGeom prst="rect">
            <a:avLst/>
          </a:prstGeom>
        </p:spPr>
      </p:pic>
      <p:sp>
        <p:nvSpPr>
          <p:cNvPr id="7" name="Rectangle 6">
            <a:extLst>
              <a:ext uri="{FF2B5EF4-FFF2-40B4-BE49-F238E27FC236}">
                <a16:creationId xmlns:a16="http://schemas.microsoft.com/office/drawing/2014/main" id="{B3CED0C0-A562-FE65-12F3-B3F2048BB405}"/>
              </a:ext>
              <a:ext uri="{C183D7F6-B498-43B3-948B-1728B52AA6E4}">
                <adec:decorative xmlns:adec="http://schemas.microsoft.com/office/drawing/2017/decorative" val="1"/>
              </a:ext>
            </a:extLst>
          </p:cNvPr>
          <p:cNvSpPr/>
          <p:nvPr/>
        </p:nvSpPr>
        <p:spPr>
          <a:xfrm>
            <a:off x="8199086" y="4039246"/>
            <a:ext cx="1324918" cy="5619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54D18E1-2155-83C1-30EF-05AE499EDCC3}"/>
              </a:ext>
            </a:extLst>
          </p:cNvPr>
          <p:cNvSpPr txBox="1"/>
          <p:nvPr/>
        </p:nvSpPr>
        <p:spPr>
          <a:xfrm>
            <a:off x="8000004" y="4039246"/>
            <a:ext cx="2178662" cy="461665"/>
          </a:xfrm>
          <a:prstGeom prst="rect">
            <a:avLst/>
          </a:prstGeom>
          <a:noFill/>
        </p:spPr>
        <p:txBody>
          <a:bodyPr wrap="square" rtlCol="0">
            <a:spAutoFit/>
          </a:bodyPr>
          <a:lstStyle/>
          <a:p>
            <a:r>
              <a:rPr lang="en-US" sz="800" dirty="0"/>
              <a:t>Note:  Right-of-way assignment </a:t>
            </a:r>
          </a:p>
          <a:p>
            <a:r>
              <a:rPr lang="en-US" sz="800" dirty="0"/>
              <a:t>           and associated traffic </a:t>
            </a:r>
          </a:p>
          <a:p>
            <a:r>
              <a:rPr lang="en-US" sz="800" dirty="0"/>
              <a:t>           control is not shown.</a:t>
            </a:r>
          </a:p>
        </p:txBody>
      </p:sp>
    </p:spTree>
    <p:extLst>
      <p:ext uri="{BB962C8B-B14F-4D97-AF65-F5344CB8AC3E}">
        <p14:creationId xmlns:p14="http://schemas.microsoft.com/office/powerpoint/2010/main" val="100638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FBC2-F95F-9B49-7E6E-960E49D32709}"/>
              </a:ext>
            </a:extLst>
          </p:cNvPr>
          <p:cNvSpPr>
            <a:spLocks noGrp="1"/>
          </p:cNvSpPr>
          <p:nvPr>
            <p:ph type="title"/>
          </p:nvPr>
        </p:nvSpPr>
        <p:spPr>
          <a:xfrm>
            <a:off x="617620" y="365125"/>
            <a:ext cx="10969699" cy="880579"/>
          </a:xfrm>
        </p:spPr>
        <p:txBody>
          <a:bodyPr/>
          <a:lstStyle/>
          <a:p>
            <a:r>
              <a:rPr lang="en-US"/>
              <a:t>Section 9E.15 Bicycle Detector Symbol</a:t>
            </a:r>
          </a:p>
        </p:txBody>
      </p:sp>
      <p:sp>
        <p:nvSpPr>
          <p:cNvPr id="4" name="Content Placeholder 3">
            <a:extLst>
              <a:ext uri="{FF2B5EF4-FFF2-40B4-BE49-F238E27FC236}">
                <a16:creationId xmlns:a16="http://schemas.microsoft.com/office/drawing/2014/main" id="{95E605CE-0C5B-1C70-A29A-61E78554EA2A}"/>
              </a:ext>
            </a:extLst>
          </p:cNvPr>
          <p:cNvSpPr>
            <a:spLocks noGrp="1"/>
          </p:cNvSpPr>
          <p:nvPr>
            <p:ph idx="1"/>
          </p:nvPr>
        </p:nvSpPr>
        <p:spPr>
          <a:xfrm>
            <a:off x="617539" y="1246188"/>
            <a:ext cx="7557522" cy="4722812"/>
          </a:xfrm>
        </p:spPr>
        <p:txBody>
          <a:bodyPr>
            <a:normAutofit/>
          </a:bodyPr>
          <a:lstStyle/>
          <a:p>
            <a:r>
              <a:rPr lang="en-US" dirty="0"/>
              <a:t>Provides Option for WAIT HERE FOR GREEN word markings that may be placed on the pavement immediately below the bicycle detector symbol</a:t>
            </a:r>
          </a:p>
          <a:p>
            <a:r>
              <a:rPr lang="en-US" dirty="0"/>
              <a:t>Reiterates that green-colored pavement may be used as a background for the bicycle detector symbol to improve conspicuity (Option in Section 3H.06)</a:t>
            </a:r>
          </a:p>
        </p:txBody>
      </p:sp>
      <p:sp>
        <p:nvSpPr>
          <p:cNvPr id="3" name="TextBox 2">
            <a:extLst>
              <a:ext uri="{FF2B5EF4-FFF2-40B4-BE49-F238E27FC236}">
                <a16:creationId xmlns:a16="http://schemas.microsoft.com/office/drawing/2014/main" id="{A0CBE989-1C4D-539A-575F-C65D2DC87427}"/>
              </a:ext>
            </a:extLst>
          </p:cNvPr>
          <p:cNvSpPr txBox="1"/>
          <p:nvPr/>
        </p:nvSpPr>
        <p:spPr>
          <a:xfrm>
            <a:off x="8072595" y="1246188"/>
            <a:ext cx="3292092" cy="253191"/>
          </a:xfrm>
          <a:prstGeom prst="rect">
            <a:avLst/>
          </a:prstGeom>
          <a:noFill/>
        </p:spPr>
        <p:txBody>
          <a:bodyPr wrap="square" rtlCol="0">
            <a:spAutoFit/>
          </a:bodyPr>
          <a:lstStyle/>
          <a:p>
            <a:r>
              <a:rPr lang="en-US" sz="1000" b="1" dirty="0"/>
              <a:t>Figure 9E-16. Bicycle Detector Pavement Marking</a:t>
            </a:r>
          </a:p>
        </p:txBody>
      </p:sp>
      <p:pic>
        <p:nvPicPr>
          <p:cNvPr id="6" name="Picture 5" descr="Diagram showing the layout and dimensions of a bicycle queue area pavement marking with the message “FOR GREEN WAIT HERE.” A bicycle symbol is centered above the text.">
            <a:extLst>
              <a:ext uri="{FF2B5EF4-FFF2-40B4-BE49-F238E27FC236}">
                <a16:creationId xmlns:a16="http://schemas.microsoft.com/office/drawing/2014/main" id="{8B0CE56B-4F15-CA12-0095-0B9B10177923}"/>
              </a:ext>
            </a:extLst>
          </p:cNvPr>
          <p:cNvPicPr>
            <a:picLocks noChangeAspect="1"/>
          </p:cNvPicPr>
          <p:nvPr/>
        </p:nvPicPr>
        <p:blipFill rotWithShape="1">
          <a:blip r:embed="rId3"/>
          <a:srcRect t="3796" b="3574"/>
          <a:stretch/>
        </p:blipFill>
        <p:spPr>
          <a:xfrm>
            <a:off x="8392776" y="1476296"/>
            <a:ext cx="2547483" cy="3914854"/>
          </a:xfrm>
          <a:prstGeom prst="rect">
            <a:avLst/>
          </a:prstGeom>
        </p:spPr>
      </p:pic>
      <p:sp>
        <p:nvSpPr>
          <p:cNvPr id="5" name="TextBox 4">
            <a:extLst>
              <a:ext uri="{FF2B5EF4-FFF2-40B4-BE49-F238E27FC236}">
                <a16:creationId xmlns:a16="http://schemas.microsoft.com/office/drawing/2014/main" id="{88981723-39B0-952E-B001-657A5B1F0458}"/>
              </a:ext>
            </a:extLst>
          </p:cNvPr>
          <p:cNvSpPr txBox="1"/>
          <p:nvPr/>
        </p:nvSpPr>
        <p:spPr>
          <a:xfrm>
            <a:off x="8731047" y="5381703"/>
            <a:ext cx="1904298" cy="184666"/>
          </a:xfrm>
          <a:prstGeom prst="rect">
            <a:avLst/>
          </a:prstGeom>
          <a:noFill/>
        </p:spPr>
        <p:txBody>
          <a:bodyPr wrap="square" rtlCol="0">
            <a:spAutoFit/>
          </a:bodyPr>
          <a:lstStyle/>
          <a:p>
            <a:r>
              <a:rPr lang="en-US" sz="600" dirty="0"/>
              <a:t>Note: The word pavement markings are optional.</a:t>
            </a:r>
          </a:p>
        </p:txBody>
      </p:sp>
    </p:spTree>
    <p:extLst>
      <p:ext uri="{BB962C8B-B14F-4D97-AF65-F5344CB8AC3E}">
        <p14:creationId xmlns:p14="http://schemas.microsoft.com/office/powerpoint/2010/main" val="67698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FB0B7-8E6B-7922-C533-BA599E333F57}"/>
              </a:ext>
            </a:extLst>
          </p:cNvPr>
          <p:cNvSpPr>
            <a:spLocks noGrp="1"/>
          </p:cNvSpPr>
          <p:nvPr>
            <p:ph type="title"/>
          </p:nvPr>
        </p:nvSpPr>
        <p:spPr/>
        <p:txBody>
          <a:bodyPr/>
          <a:lstStyle/>
          <a:p>
            <a:r>
              <a:rPr lang="en-US"/>
              <a:t>Section 9E.17 Raised Devices</a:t>
            </a:r>
          </a:p>
        </p:txBody>
      </p:sp>
      <p:sp>
        <p:nvSpPr>
          <p:cNvPr id="4" name="Content Placeholder 3">
            <a:extLst>
              <a:ext uri="{FF2B5EF4-FFF2-40B4-BE49-F238E27FC236}">
                <a16:creationId xmlns:a16="http://schemas.microsoft.com/office/drawing/2014/main" id="{2E72CAEE-EF30-05E7-9342-60EB8C3E1A3A}"/>
              </a:ext>
            </a:extLst>
          </p:cNvPr>
          <p:cNvSpPr>
            <a:spLocks noGrp="1"/>
          </p:cNvSpPr>
          <p:nvPr>
            <p:ph idx="1"/>
          </p:nvPr>
        </p:nvSpPr>
        <p:spPr/>
        <p:txBody>
          <a:bodyPr/>
          <a:lstStyle/>
          <a:p>
            <a:r>
              <a:rPr lang="en-US" dirty="0"/>
              <a:t>If used, channelizing devices should be tubular markers</a:t>
            </a:r>
          </a:p>
          <a:p>
            <a:r>
              <a:rPr lang="en-US" dirty="0"/>
              <a:t>If used in separated bicycle lanes, channelizing devices should be placed in the buffer space and at least 1 ft from the longitudinal bicycle lane pavement marking</a:t>
            </a:r>
          </a:p>
          <a:p>
            <a:r>
              <a:rPr lang="en-US" dirty="0"/>
              <a:t>Channelizing devices shall not incorporate the color green into the device or its retroreflective element</a:t>
            </a:r>
            <a:r>
              <a:rPr lang="en-US" dirty="0">
                <a:solidFill>
                  <a:srgbClr val="FF0000"/>
                </a:solidFill>
              </a:rPr>
              <a:t> </a:t>
            </a:r>
            <a:r>
              <a:rPr lang="en-US" dirty="0"/>
              <a:t>to supplement the presence of green-colored pavement </a:t>
            </a:r>
          </a:p>
        </p:txBody>
      </p:sp>
    </p:spTree>
    <p:extLst>
      <p:ext uri="{BB962C8B-B14F-4D97-AF65-F5344CB8AC3E}">
        <p14:creationId xmlns:p14="http://schemas.microsoft.com/office/powerpoint/2010/main" val="368994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err="1">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err="1">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BE0AB-105F-42DC-3957-08AF939B1802}"/>
              </a:ext>
            </a:extLst>
          </p:cNvPr>
          <p:cNvSpPr>
            <a:spLocks noGrp="1"/>
          </p:cNvSpPr>
          <p:nvPr>
            <p:ph type="title"/>
          </p:nvPr>
        </p:nvSpPr>
        <p:spPr/>
        <p:txBody>
          <a:bodyPr>
            <a:normAutofit/>
          </a:bodyPr>
          <a:lstStyle/>
          <a:p>
            <a:r>
              <a:rPr lang="en-US" sz="4400"/>
              <a:t>Signs</a:t>
            </a:r>
          </a:p>
        </p:txBody>
      </p:sp>
    </p:spTree>
    <p:extLst>
      <p:ext uri="{BB962C8B-B14F-4D97-AF65-F5344CB8AC3E}">
        <p14:creationId xmlns:p14="http://schemas.microsoft.com/office/powerpoint/2010/main" val="136583128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B7833-7104-5D7D-5139-959B38B70E97}"/>
              </a:ext>
            </a:extLst>
          </p:cNvPr>
          <p:cNvSpPr>
            <a:spLocks noGrp="1"/>
          </p:cNvSpPr>
          <p:nvPr>
            <p:ph type="title"/>
          </p:nvPr>
        </p:nvSpPr>
        <p:spPr/>
        <p:txBody>
          <a:bodyPr>
            <a:normAutofit/>
          </a:bodyPr>
          <a:lstStyle/>
          <a:p>
            <a:r>
              <a:rPr lang="en-US" sz="4400"/>
              <a:t>Chapter 9B</a:t>
            </a:r>
            <a:br>
              <a:rPr lang="en-US" sz="4400"/>
            </a:br>
            <a:r>
              <a:rPr lang="en-US" sz="4400"/>
              <a:t>Regulatory Signs</a:t>
            </a:r>
          </a:p>
        </p:txBody>
      </p:sp>
    </p:spTree>
    <p:extLst>
      <p:ext uri="{BB962C8B-B14F-4D97-AF65-F5344CB8AC3E}">
        <p14:creationId xmlns:p14="http://schemas.microsoft.com/office/powerpoint/2010/main" val="2289471570"/>
      </p:ext>
    </p:extLst>
  </p:cSld>
  <p:clrMapOvr>
    <a:masterClrMapping/>
  </p:clrMapOvr>
  <p:transition spd="slow">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30D18FE5-EE72-4390-B29B-9712C5269E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schemas.openxmlformats.org/package/2006/metadata/core-properties"/>
    <ds:schemaRef ds:uri="http://schemas.microsoft.com/office/infopath/2007/PartnerControls"/>
    <ds:schemaRef ds:uri="http://www.w3.org/XML/1998/namespace"/>
    <ds:schemaRef ds:uri="http://purl.org/dc/dcmitype/"/>
    <ds:schemaRef ds:uri="http://purl.org/dc/elements/1.1/"/>
    <ds:schemaRef ds:uri="63d9b7c8-1859-477b-b1c9-96d4ea93e1f2"/>
    <ds:schemaRef ds:uri="http://schemas.microsoft.com/office/2006/documentManagement/types"/>
    <ds:schemaRef ds:uri="http://schemas.microsoft.com/office/2006/metadata/properties"/>
    <ds:schemaRef ds:uri="d9bd7c4f-de10-4ba4-a8ff-396798a1ad9c"/>
    <ds:schemaRef ds:uri="http://purl.org/dc/terms/"/>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3903</TotalTime>
  <Words>10381</Words>
  <Application>Microsoft Office PowerPoint</Application>
  <PresentationFormat>Widescreen</PresentationFormat>
  <Paragraphs>800</Paragraphs>
  <Slides>73</Slides>
  <Notes>67</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73</vt:i4>
      </vt:variant>
    </vt:vector>
  </HeadingPairs>
  <TitlesOfParts>
    <vt:vector size="89" baseType="lpstr">
      <vt:lpstr>Courier New</vt:lpstr>
      <vt:lpstr>FHWA Series F2001</vt:lpstr>
      <vt:lpstr>Times New Roman</vt:lpstr>
      <vt:lpstr>Century Gothic</vt:lpstr>
      <vt:lpstr>Times</vt:lpstr>
      <vt:lpstr>Arial</vt:lpstr>
      <vt:lpstr>FHWA Series D2001</vt:lpstr>
      <vt:lpstr>Wingdings 3</vt:lpstr>
      <vt:lpstr>Webdings</vt:lpstr>
      <vt:lpstr>Calibri</vt:lpstr>
      <vt:lpstr>Wingdings</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Part 9</vt:lpstr>
      <vt:lpstr>Chapter 9A General</vt:lpstr>
      <vt:lpstr>Section 9A.02 Standardization of Application for Signing</vt:lpstr>
      <vt:lpstr>Section 9A.03 Standardization of Application for Markings (1 of 2)</vt:lpstr>
      <vt:lpstr>Section 9A.03 Standardization of Application for Markings (2 of 2)</vt:lpstr>
      <vt:lpstr>Signs</vt:lpstr>
      <vt:lpstr>Chapter 9B Regulatory Signs</vt:lpstr>
      <vt:lpstr>Section 9B.01 STOP and YIELD Signs (R1-1 and R1-2)</vt:lpstr>
      <vt:lpstr>Section 9B.02 EXCEPT BICYCLES Regulatory Plaque (R3-7bP)</vt:lpstr>
      <vt:lpstr>Section 9B.03 Advance Intersection Lane Control Signs (R3-8 Series) for Bicycle Lanes</vt:lpstr>
      <vt:lpstr>Section 9B.04 Bicycle Lane Signs and Plaques  (R3-17, R3-5hP, R3-17aP, and R3-17bP)</vt:lpstr>
      <vt:lpstr>Section 9B.10 Back-In Parking Sign (R7-10)</vt:lpstr>
      <vt:lpstr>Section 9B.11 Bicycles Use Ped Signal Sign (R9-5)  (1 of 2) </vt:lpstr>
      <vt:lpstr>Section 9B.11 Bicycles Use Ped Signal Sign (R9-5)  (2 of 2) </vt:lpstr>
      <vt:lpstr>Section 9B.12 Bicycles Yield to Peds Sign (R9-6)</vt:lpstr>
      <vt:lpstr>Section 9B.14 Bicycles Allowed Use of Full Lane Sign (R9-20)</vt:lpstr>
      <vt:lpstr>Section 9B.15 Bicycle Passing Clearance Sign  (R4-19)</vt:lpstr>
      <vt:lpstr>Section 9B.16 Bicycles Use Shoulder Only Sign  (R9-21)</vt:lpstr>
      <vt:lpstr>Section 9B.17 Signing for Bicycles on Freeways and Expressways (1 of 2)</vt:lpstr>
      <vt:lpstr>Section 9B.17 Signing for Bicycles on Freeways and Expressways (2 of 2)</vt:lpstr>
      <vt:lpstr>Section 9B.18 Two-Stage Bicycle Turn Box Regulatory Signing (R9-23 series)</vt:lpstr>
      <vt:lpstr>Section 9B.19 Bicycle Jughandle Signs (R9-24,  R9-25, R9-26, and R9-27 Series)</vt:lpstr>
      <vt:lpstr>Section 9B.21 Left Turn Yield to Bicycles Sign  (R10-12b)</vt:lpstr>
      <vt:lpstr>Section 9B.22 Bicycle Signal Signs (R10-40,  R10-40a, R10-41, R10-41a, R10-41b, and R10-41c) </vt:lpstr>
      <vt:lpstr>Chapter 9C Warning Signs and Object Markers</vt:lpstr>
      <vt:lpstr>Section 9C.04 Bicycle Warning and Trail Crossing Signs (W11-1 and W11-15)</vt:lpstr>
      <vt:lpstr>Section 9C.05 EXCEPT BICYCLES Warning Plaque (W16-20P)</vt:lpstr>
      <vt:lpstr>Section 9C.06 Two-Way Bicycle Cross Traffic Warning Plaque (W16-21P)</vt:lpstr>
      <vt:lpstr>Section 9C.07 Bicycle Lane Ends Warning Sign  (W9-5) and Bicycles Merging Sign (W9-5a)</vt:lpstr>
      <vt:lpstr>Section 9C.08 Other Bicycle Warning Signs</vt:lpstr>
      <vt:lpstr>Chapter 9D Guide and Service Signs</vt:lpstr>
      <vt:lpstr>Section 9D.01 Bicycle Destination Signs (1 of 2)</vt:lpstr>
      <vt:lpstr>Section 9D.01 Bicycle Destination Signs (2 of 2)</vt:lpstr>
      <vt:lpstr>Section 9D.02 Bike Route Guide Signs (D11-1 and D11-1c)</vt:lpstr>
      <vt:lpstr>Section 9D.03 BIKE ROUTE Plaque (D11-1bP) (1 of 2)</vt:lpstr>
      <vt:lpstr>Section 9D.03 BIKE ROUTE Plaque (D11-1bP) (2 of 2)</vt:lpstr>
      <vt:lpstr>Section 9D.04 Numbered Bikeway Systems</vt:lpstr>
      <vt:lpstr>Section 9D.05 Numbered Bicycle Route Signs  (M1-8 and M1-8a)</vt:lpstr>
      <vt:lpstr>Section 9D.06 Non-Numbered Bicycle Route Sign  (M1-8b and M1-8c)</vt:lpstr>
      <vt:lpstr>Section 9D.07 U.S. Bicycle Route Sign (M1-9)</vt:lpstr>
      <vt:lpstr>Section 9D.08 Bicycle Route Sign and Auxiliary Plaques</vt:lpstr>
      <vt:lpstr>Section 9D.09 Bicycle Parking Area, Sharing Station, and Lockers Guide Signs (D4-3, D4-4, D4-4a)</vt:lpstr>
      <vt:lpstr>Section 9D.12 Destination Guide Signs for  Shared-Use Paths (D11-10a, D11-10b, D11-10c, D11-10d, D11-10e, and D11-10f)</vt:lpstr>
      <vt:lpstr>Section 9D.13 Two-Stage Bicycle Turn Box Guide Signs (D11-20 series)</vt:lpstr>
      <vt:lpstr>Chapter 9E Markings</vt:lpstr>
      <vt:lpstr>Section 9E.01 Bicycle Lanes (1 of 2)</vt:lpstr>
      <vt:lpstr>Section 9E.01 Bicycle Lanes (2 of 2)</vt:lpstr>
      <vt:lpstr>Section 9E.09 Shared-Lane Marking (1 of 3)</vt:lpstr>
      <vt:lpstr>Section 9E.09 Shared-Lane Marking (2 of 3)</vt:lpstr>
      <vt:lpstr>Section 9E.09 Shared-Lane Marking (3 of 3)</vt:lpstr>
      <vt:lpstr>Section 9E.02 Bicycle Lanes at Intersection Approaches (1 of 2)</vt:lpstr>
      <vt:lpstr>Section 9E.02 Bicycle Lanes at Intersection Approaches (2 of 2)</vt:lpstr>
      <vt:lpstr>Section 9E.03 Extensions of Bicycle Lanes through Intersections (1 of 2)</vt:lpstr>
      <vt:lpstr>Section 9E.03 Extensions of Bicycle Lanes through Intersections (2 of 2)</vt:lpstr>
      <vt:lpstr>Section 9E.04 Bicycle Lanes at Driveways</vt:lpstr>
      <vt:lpstr>Section 9E.06 Buffer-Separated Bicycle Lanes</vt:lpstr>
      <vt:lpstr>Section 9E.07 Separated Bicycle Lanes (1 of 3)</vt:lpstr>
      <vt:lpstr>Section 9E.07 Separated Bicycle Lanes (2 of 3)</vt:lpstr>
      <vt:lpstr>Section 9E.07 Separated Bicycle Lanes (3 of 3)</vt:lpstr>
      <vt:lpstr>Section 9E.08 Counter-Flow Bicycle Lanes (1 of 3)</vt:lpstr>
      <vt:lpstr>Section 9E.08 Counter-Flow Bicycle Lanes (2 of 3)</vt:lpstr>
      <vt:lpstr>Section 9E.08 Counter-Flow Bicycle Lanes (3 of 3)</vt:lpstr>
      <vt:lpstr>Section 9E.10 Shared-Lane Markings for Circular Intersections</vt:lpstr>
      <vt:lpstr>Section 9E.11 Two-Stage Bicycle Turn Boxes (1 of 2)</vt:lpstr>
      <vt:lpstr>Section 9E.11 Two-Stage Bicycle Turn Boxes (2 of 2)</vt:lpstr>
      <vt:lpstr>Section 9E.12 Bicycle Box </vt:lpstr>
      <vt:lpstr>Section 9E.13 Shared-Use Paths</vt:lpstr>
      <vt:lpstr>Section 9E.14 Bicycle Route Pavement Markings </vt:lpstr>
      <vt:lpstr>Section 9E.15 Bicycle Detector Symbol</vt:lpstr>
      <vt:lpstr>Section 9E.17 Raised Devices</vt:lpstr>
      <vt:lpstr>FHWA’s National  Traffic Control Devices Program</vt:lpstr>
    </vt:vector>
  </TitlesOfParts>
  <Company>Kimley-Horn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9</dc:title>
  <dc:creator>FHWA</dc:creator>
  <cp:keywords>MUTCD; Changes; 11th Edition; Part 9</cp:keywords>
  <cp:lastModifiedBy>Guy, Erica (US)</cp:lastModifiedBy>
  <cp:revision>221</cp:revision>
  <cp:lastPrinted>2024-05-07T19:59:02Z</cp:lastPrinted>
  <dcterms:created xsi:type="dcterms:W3CDTF">2024-08-05T18:47:34Z</dcterms:created>
  <dcterms:modified xsi:type="dcterms:W3CDTF">2026-07-24T08:19:09Z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